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82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A LEGITTIMO" userId="8cc748ed7950eeef" providerId="LiveId" clId="{B6AB9956-9317-4294-A999-37CE5D03AA7D}"/>
    <pc:docChg chg="undo custSel modSld">
      <pc:chgData name="FRANCESCA LEGITTIMO" userId="8cc748ed7950eeef" providerId="LiveId" clId="{B6AB9956-9317-4294-A999-37CE5D03AA7D}" dt="2023-10-08T08:06:57.575" v="1" actId="26606"/>
      <pc:docMkLst>
        <pc:docMk/>
      </pc:docMkLst>
      <pc:sldChg chg="addSp delSp modSp mod setBg">
        <pc:chgData name="FRANCESCA LEGITTIMO" userId="8cc748ed7950eeef" providerId="LiveId" clId="{B6AB9956-9317-4294-A999-37CE5D03AA7D}" dt="2023-10-08T08:06:57.575" v="1" actId="26606"/>
        <pc:sldMkLst>
          <pc:docMk/>
          <pc:sldMk cId="3933362439" sldId="267"/>
        </pc:sldMkLst>
        <pc:spChg chg="mod">
          <ac:chgData name="FRANCESCA LEGITTIMO" userId="8cc748ed7950eeef" providerId="LiveId" clId="{B6AB9956-9317-4294-A999-37CE5D03AA7D}" dt="2023-10-08T08:06:57.575" v="1" actId="26606"/>
          <ac:spMkLst>
            <pc:docMk/>
            <pc:sldMk cId="3933362439" sldId="267"/>
            <ac:spMk id="2" creationId="{C684EC20-FB38-9A2D-72FB-204F69F58A63}"/>
          </ac:spMkLst>
        </pc:spChg>
        <pc:spChg chg="del">
          <ac:chgData name="FRANCESCA LEGITTIMO" userId="8cc748ed7950eeef" providerId="LiveId" clId="{B6AB9956-9317-4294-A999-37CE5D03AA7D}" dt="2023-10-08T08:06:57.570" v="0" actId="26606"/>
          <ac:spMkLst>
            <pc:docMk/>
            <pc:sldMk cId="3933362439" sldId="267"/>
            <ac:spMk id="4103" creationId="{3C54F4CE-85F0-46ED-80DA-9518C9251AD1}"/>
          </ac:spMkLst>
        </pc:spChg>
        <pc:spChg chg="del">
          <ac:chgData name="FRANCESCA LEGITTIMO" userId="8cc748ed7950eeef" providerId="LiveId" clId="{B6AB9956-9317-4294-A999-37CE5D03AA7D}" dt="2023-10-08T08:06:57.570" v="0" actId="26606"/>
          <ac:spMkLst>
            <pc:docMk/>
            <pc:sldMk cId="3933362439" sldId="267"/>
            <ac:spMk id="4105" creationId="{DADD1FCA-8ACB-4958-81DD-4CDD6D3E1921}"/>
          </ac:spMkLst>
        </pc:spChg>
        <pc:spChg chg="add">
          <ac:chgData name="FRANCESCA LEGITTIMO" userId="8cc748ed7950eeef" providerId="LiveId" clId="{B6AB9956-9317-4294-A999-37CE5D03AA7D}" dt="2023-10-08T08:06:57.575" v="1" actId="26606"/>
          <ac:spMkLst>
            <pc:docMk/>
            <pc:sldMk cId="3933362439" sldId="267"/>
            <ac:spMk id="4107" creationId="{6753252F-4873-4F63-801D-CC719279A7D5}"/>
          </ac:spMkLst>
        </pc:spChg>
        <pc:spChg chg="add">
          <ac:chgData name="FRANCESCA LEGITTIMO" userId="8cc748ed7950eeef" providerId="LiveId" clId="{B6AB9956-9317-4294-A999-37CE5D03AA7D}" dt="2023-10-08T08:06:57.575" v="1" actId="26606"/>
          <ac:spMkLst>
            <pc:docMk/>
            <pc:sldMk cId="3933362439" sldId="267"/>
            <ac:spMk id="4108" creationId="{047C8CCB-F95D-4249-92DD-651249D3535A}"/>
          </ac:spMkLst>
        </pc:spChg>
        <pc:picChg chg="mod">
          <ac:chgData name="FRANCESCA LEGITTIMO" userId="8cc748ed7950eeef" providerId="LiveId" clId="{B6AB9956-9317-4294-A999-37CE5D03AA7D}" dt="2023-10-08T08:06:57.575" v="1" actId="26606"/>
          <ac:picMkLst>
            <pc:docMk/>
            <pc:sldMk cId="3933362439" sldId="267"/>
            <ac:picMk id="4098" creationId="{9D9DB6A9-9B83-9605-5DC1-71BD17A06D1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A97CEB-4EC7-C9BE-28CD-61B869BBF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40C4D58-3EAA-8F5A-3570-BEE95273D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F0210F-33B6-A5B9-7785-BDBC966A2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D119-02C8-435F-B9AF-2E15FEA3F839}" type="datetimeFigureOut">
              <a:rPr lang="it-IT" smtClean="0"/>
              <a:t>08/10/2023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8C4288-6A8C-365F-D4F6-733CFA475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4669F2-D2A4-6D3C-A438-CF97FD809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DFE43-A29D-456C-9D79-37772D123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36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2275F4-7B87-9796-C282-1CE4A819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0CA08CC-4015-9787-8752-DB2FA1D37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CA9E5C-0CA4-0717-77DC-038EFD115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D119-02C8-435F-B9AF-2E15FEA3F839}" type="datetimeFigureOut">
              <a:rPr lang="it-IT" smtClean="0"/>
              <a:t>08/10/2023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426E8E-245C-8CF2-2D4A-86C96CAE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536CFA-CBC1-16A5-5D0D-42D293F7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DFE43-A29D-456C-9D79-37772D123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985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815ED51-7BAA-9AEC-E753-B49A0AE1E6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E077D5-1F3B-175D-22DF-4947FB037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2D1C52-C1E8-FBBB-A25E-EA36886B1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D119-02C8-435F-B9AF-2E15FEA3F839}" type="datetimeFigureOut">
              <a:rPr lang="it-IT" smtClean="0"/>
              <a:t>08/10/2023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0BC9F7-C89D-7475-65C3-FFDC43999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712634-46DE-A30B-A892-ADBE9F31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DFE43-A29D-456C-9D79-37772D123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48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9F2DFE-9B5A-3139-7920-0F0FE9D1A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31FE25-8AE4-8775-BB85-E1A9EF40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7101D0-7E09-5CFE-CA63-461F88B82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D119-02C8-435F-B9AF-2E15FEA3F839}" type="datetimeFigureOut">
              <a:rPr lang="it-IT" smtClean="0"/>
              <a:t>08/10/2023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146764-46EF-27CA-398E-3F0E69D26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C53219-07E9-0465-D602-EDCFF7B6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DFE43-A29D-456C-9D79-37772D123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74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4F5E86-B57C-CD70-CA97-B0F14E096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DCA0C5-DC8E-F4EC-C167-0F512B879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A9AD92-267F-B212-5C1B-C54F29E3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D119-02C8-435F-B9AF-2E15FEA3F839}" type="datetimeFigureOut">
              <a:rPr lang="it-IT" smtClean="0"/>
              <a:t>08/10/2023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2EC30F-DB45-78F0-69DF-51FD50EA9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969275-24FC-0B22-44F3-115C3E03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DFE43-A29D-456C-9D79-37772D123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876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042A3F-3531-7E1C-11B4-4948A80BE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346B3C-E6B2-9EF4-172C-4828908EAB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E6E7639-20E2-D67F-20D0-FB539085D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85EC23-5FCE-8B8A-03B8-7231FF34F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D119-02C8-435F-B9AF-2E15FEA3F839}" type="datetimeFigureOut">
              <a:rPr lang="it-IT" smtClean="0"/>
              <a:t>08/10/2023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60C721-ADBB-2D22-F8A9-D3E8574F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604D5D-B740-D463-F6EC-E4164A20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DFE43-A29D-456C-9D79-37772D123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30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A4FFCE-0D78-8284-1F0A-77D6193E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1F04A03-569D-646A-954B-9FBDD9379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A3BAC79-DE73-A4B0-0FB2-378782E25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CF25880-7003-2F50-9739-02D1153E0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31D648D-65B5-E0E6-C27F-37901FD95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B43C0A0-4C62-E126-B758-3EBBFD9EF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D119-02C8-435F-B9AF-2E15FEA3F839}" type="datetimeFigureOut">
              <a:rPr lang="it-IT" smtClean="0"/>
              <a:t>08/10/2023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9E50117-26F9-A2F0-580B-E0092AC43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E6ED43A-A655-F534-4B4D-82A863C97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DFE43-A29D-456C-9D79-37772D123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79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16DD84-755C-CFE8-ED73-FD803C173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EAE53A0-8CDC-009B-8918-47C28EB6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D119-02C8-435F-B9AF-2E15FEA3F839}" type="datetimeFigureOut">
              <a:rPr lang="it-IT" smtClean="0"/>
              <a:t>08/10/2023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4687BBA-ACD4-B2DE-C874-9E136C32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CB93E62-97D8-DE61-F993-8BDF2F81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DFE43-A29D-456C-9D79-37772D123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64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B83172A-07DA-1374-3F3B-99C230F0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D119-02C8-435F-B9AF-2E15FEA3F839}" type="datetimeFigureOut">
              <a:rPr lang="it-IT" smtClean="0"/>
              <a:t>08/10/2023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CEEFF0-68F3-C60C-46CE-A605693C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FC488C-8844-F31D-13AD-8F5E86DBC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DFE43-A29D-456C-9D79-37772D123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230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9ABD82-01D9-D197-0439-0FF7F351D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B7178D-7AAC-5F17-0C3A-CDECB4974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927992-8AD4-7CF6-51B9-4D475AD54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E30934-B945-9B44-FC72-04A9FCBA7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D119-02C8-435F-B9AF-2E15FEA3F839}" type="datetimeFigureOut">
              <a:rPr lang="it-IT" smtClean="0"/>
              <a:t>08/10/2023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708DA0-720D-C2F6-5F13-D17F9B0C2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6C3CE4-E896-5F6E-7EC8-436CD71A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DFE43-A29D-456C-9D79-37772D123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66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29B432-DBBA-1F52-8D16-71B361480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77D2BBB-4A57-35C7-62D2-566C8761B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101BCFF-8006-DDE5-D6B2-0A548AEA2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5D337A-E74A-3A08-7F73-6CE038A8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D119-02C8-435F-B9AF-2E15FEA3F839}" type="datetimeFigureOut">
              <a:rPr lang="it-IT" smtClean="0"/>
              <a:t>08/10/2023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771EE9-9B39-2C9F-C652-619F2E7CA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43235F-C9A4-CA55-442D-FB070375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DFE43-A29D-456C-9D79-37772D123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154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A5C2904-54EF-0D2D-F375-8147F3D82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033852-CB3D-6B49-5082-8A84D37DD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66C1CD-14B9-1001-227F-4F4D7C3E8D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3D119-02C8-435F-B9AF-2E15FEA3F839}" type="datetimeFigureOut">
              <a:rPr lang="it-IT" smtClean="0"/>
              <a:t>08/10/2023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3377F1-B68A-5C18-6844-3840CC086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9CFF57-B3E6-AD40-7F83-5D03F4B62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DFE43-A29D-456C-9D79-37772D123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73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968B5FB-B397-D6FC-72F0-1F515A91C2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09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E056B91-9760-B248-D625-B47591940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chemeClr val="bg1"/>
                </a:solidFill>
              </a:rPr>
              <a:t>Просторы</a:t>
            </a:r>
            <a:r>
              <a:rPr lang="it-IT" sz="6600" dirty="0">
                <a:solidFill>
                  <a:schemeClr val="bg1"/>
                </a:solidFill>
              </a:rPr>
              <a:t> (</a:t>
            </a:r>
            <a:r>
              <a:rPr lang="it-IT" sz="6600" dirty="0" err="1">
                <a:solidFill>
                  <a:schemeClr val="bg1"/>
                </a:solidFill>
              </a:rPr>
              <a:t>prostory</a:t>
            </a:r>
            <a:r>
              <a:rPr lang="it-IT" sz="6600" dirty="0">
                <a:solidFill>
                  <a:schemeClr val="bg1"/>
                </a:solidFill>
              </a:rPr>
              <a:t>)</a:t>
            </a:r>
            <a:r>
              <a:rPr lang="ru-RU" sz="6600" dirty="0">
                <a:solidFill>
                  <a:schemeClr val="bg1"/>
                </a:solidFill>
              </a:rPr>
              <a:t> –</a:t>
            </a:r>
            <a:r>
              <a:rPr lang="it-IT" sz="6600" dirty="0">
                <a:solidFill>
                  <a:schemeClr val="bg1"/>
                </a:solidFill>
              </a:rPr>
              <a:t> distese </a:t>
            </a:r>
            <a:r>
              <a:rPr lang="it-IT" sz="6600" dirty="0" err="1">
                <a:solidFill>
                  <a:schemeClr val="bg1"/>
                </a:solidFill>
              </a:rPr>
              <a:t>inabbracciabili</a:t>
            </a:r>
            <a:r>
              <a:rPr lang="it-IT" sz="6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B9408A2-8911-9DB3-8F2D-283EFA3D9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20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4" descr="Una persona chiude le mani">
            <a:extLst>
              <a:ext uri="{FF2B5EF4-FFF2-40B4-BE49-F238E27FC236}">
                <a16:creationId xmlns:a16="http://schemas.microsoft.com/office/drawing/2014/main" id="{33F41448-22EF-1ACE-287F-34AE65F7F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4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4EB8862-9C9E-10C4-4B1E-C943BF62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Noi e </a:t>
            </a:r>
            <a:r>
              <a:rPr lang="en-US" sz="6600" dirty="0" err="1">
                <a:solidFill>
                  <a:schemeClr val="bg1"/>
                </a:solidFill>
              </a:rPr>
              <a:t>gli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altri</a:t>
            </a:r>
            <a:r>
              <a:rPr lang="it-IT" sz="6600" dirty="0">
                <a:solidFill>
                  <a:schemeClr val="bg1"/>
                </a:solidFill>
              </a:rPr>
              <a:t>: rapporti tra i sessi, concetto di rispetto, ospitalità.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5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21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5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D755EA-F845-7CB3-73A6-96FBA1713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t="22226" r="2648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9" name="Rectangle 205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780A652-69EC-2B40-F3DD-D7B491618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it-IT" sz="6600">
                <a:solidFill>
                  <a:schemeClr val="bg1"/>
                </a:solidFill>
              </a:rPr>
              <a:t>Il collettivismo</a:t>
            </a:r>
            <a:br>
              <a:rPr lang="it-IT" sz="6600">
                <a:solidFill>
                  <a:schemeClr val="bg1"/>
                </a:solidFill>
              </a:rPr>
            </a:br>
            <a:endParaRPr lang="it-IT" sz="6600">
              <a:solidFill>
                <a:schemeClr val="bg1"/>
              </a:solidFill>
            </a:endParaRPr>
          </a:p>
        </p:txBody>
      </p:sp>
      <p:sp>
        <p:nvSpPr>
          <p:cNvPr id="2070" name="Rectangle: Rounded Corners 205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0B4D149-0E01-686F-1959-7373F8023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IL NOI VIENE PRIMA DELL’ IO (</a:t>
            </a:r>
            <a:r>
              <a:rPr lang="ru-RU" dirty="0">
                <a:solidFill>
                  <a:schemeClr val="bg1"/>
                </a:solidFill>
              </a:rPr>
              <a:t>Я </a:t>
            </a:r>
            <a:r>
              <a:rPr lang="it-IT" dirty="0">
                <a:solidFill>
                  <a:schemeClr val="bg1"/>
                </a:solidFill>
              </a:rPr>
              <a:t>ultima lettera dell’alfabeto)</a:t>
            </a:r>
          </a:p>
        </p:txBody>
      </p:sp>
    </p:spTree>
    <p:extLst>
      <p:ext uri="{BB962C8B-B14F-4D97-AF65-F5344CB8AC3E}">
        <p14:creationId xmlns:p14="http://schemas.microsoft.com/office/powerpoint/2010/main" val="26666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E2770EB-0993-DB63-5D1C-FFF5D652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VERTICALE DEL POTERE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252DE6C-B98C-AE26-8DAD-AA040C760E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080018"/>
            <a:ext cx="6780700" cy="469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924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410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8" name="Rectangle 410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684EC20-FB38-9A2D-72FB-204F69F58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Russia: paese euroasiatico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D9DB6A9-9B83-9605-5DC1-71BD17A06D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3262" y="961812"/>
            <a:ext cx="5478874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362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B2965EE-D034-3909-7458-00B432C4C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222" b="51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5D60A3-F4FF-F89A-0724-9BD09D61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		ВЕРА – VERA – LA FEDE</a:t>
            </a:r>
          </a:p>
        </p:txBody>
      </p: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977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62314CA-6FA0-60D4-5318-C24A9B6CB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76DAE8B-9543-0805-E52D-8E2F03400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РУССКАЯ ДУША – RUSSKAJA DUŠA – L’ANIMA RUSSA</a:t>
            </a:r>
            <a:b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it-IT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generosità – rapporto con il denaro)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316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0A6C1CE-32BC-7C33-2CC0-F301FFEFC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4" r="22521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C90C261-B0D7-5134-75EC-2C287484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ТОСКА – toskà – angoscia, malinconia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94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1C73F94-F245-A1BF-8455-CDAD885D1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Авось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casaccio, seguendo il destino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sperando nella buona sorte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it-IT" sz="66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BF725B-024F-3946-69B6-B5FB06D6C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endParaRPr lang="it-IT" dirty="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schermata, persona&#10;&#10;Descrizione generata automaticamente">
            <a:extLst>
              <a:ext uri="{FF2B5EF4-FFF2-40B4-BE49-F238E27FC236}">
                <a16:creationId xmlns:a16="http://schemas.microsoft.com/office/drawing/2014/main" id="{89EC605E-6C67-B31C-968C-BA4827CE9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935260"/>
            <a:ext cx="7214616" cy="496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28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7E4CD69-4C57-6D89-3B0F-4B810653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Лень матушка – mamma pigrizia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BD7FAE-3DC1-07F5-7C03-B2BE6E662D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7547" y="492573"/>
            <a:ext cx="5866094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592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071C652-9BB7-6FD2-C7A9-D5DB760B8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36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01CA262-69C1-42EB-A749-0C4985F4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Мы строим светлое будущее. Noi costruiamo un futuro luminoso.</a:t>
            </a:r>
          </a:p>
        </p:txBody>
      </p:sp>
    </p:spTree>
    <p:extLst>
      <p:ext uri="{BB962C8B-B14F-4D97-AF65-F5344CB8AC3E}">
        <p14:creationId xmlns:p14="http://schemas.microsoft.com/office/powerpoint/2010/main" val="2158493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1A8CA2F-4FE0-341C-8235-965F8401A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mia casa è la mia fortezza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54B8F49-88EE-62A9-CD16-CC55454EA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904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116</Words>
  <Application>Microsoft Office PowerPoint</Application>
  <PresentationFormat>Widescreen</PresentationFormat>
  <Paragraphs>13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Просторы (prostory) – distese inabbracciabili </vt:lpstr>
      <vt:lpstr>La Russia: paese euroasiatico</vt:lpstr>
      <vt:lpstr>  ВЕРА – VERA – LA FEDE</vt:lpstr>
      <vt:lpstr>РУССКАЯ ДУША – RUSSKAJA DUŠA – L’ANIMA RUSSA (generosità – rapporto con il denaro)</vt:lpstr>
      <vt:lpstr>ТОСКА – toskà – angoscia, malinconia</vt:lpstr>
      <vt:lpstr>Авось a casaccio, seguendo il destino, sperando nella buona sorte </vt:lpstr>
      <vt:lpstr>Лень матушка – mamma pigrizia</vt:lpstr>
      <vt:lpstr>Мы строим светлое будущее. Noi costruiamo un futuro luminoso.</vt:lpstr>
      <vt:lpstr>La mia casa è la mia fortezza</vt:lpstr>
      <vt:lpstr>Noi e gli altri: rapporti tra i sessi, concetto di rispetto, ospitalità.</vt:lpstr>
      <vt:lpstr>Il collettivismo </vt:lpstr>
      <vt:lpstr>LA VERTICALE DEL POTERE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Просторы – distese inabbracciabili</dc:title>
  <dc:creator>FRANCESCA LEGITTIMO</dc:creator>
  <cp:lastModifiedBy>FRANCESCA LEGITTIMO</cp:lastModifiedBy>
  <cp:revision>2</cp:revision>
  <dcterms:created xsi:type="dcterms:W3CDTF">2023-10-08T06:21:43Z</dcterms:created>
  <dcterms:modified xsi:type="dcterms:W3CDTF">2023-10-08T08:07:05Z</dcterms:modified>
</cp:coreProperties>
</file>