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59" r:id="rId4"/>
    <p:sldId id="260" r:id="rId5"/>
    <p:sldId id="264" r:id="rId6"/>
    <p:sldId id="263" r:id="rId7"/>
    <p:sldId id="265" r:id="rId8"/>
    <p:sldId id="266"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C21A9A-D83F-446E-825E-BA49696B7984}" v="188" dt="2023-11-19T17:46:54.5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1" autoAdjust="0"/>
    <p:restoredTop sz="94660"/>
  </p:normalViewPr>
  <p:slideViewPr>
    <p:cSldViewPr snapToGrid="0">
      <p:cViewPr varScale="1">
        <p:scale>
          <a:sx n="77" d="100"/>
          <a:sy n="77" d="100"/>
        </p:scale>
        <p:origin x="82"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A LEGITTIMO" userId="8cc748ed7950eeef" providerId="LiveId" clId="{FAC21A9A-D83F-446E-825E-BA49696B7984}"/>
    <pc:docChg chg="undo custSel addSld delSld modSld">
      <pc:chgData name="FRANCESCA LEGITTIMO" userId="8cc748ed7950eeef" providerId="LiveId" clId="{FAC21A9A-D83F-446E-825E-BA49696B7984}" dt="2023-11-19T17:49:35.540" v="3346" actId="20577"/>
      <pc:docMkLst>
        <pc:docMk/>
      </pc:docMkLst>
      <pc:sldChg chg="addSp delSp modSp del mod setBg delDesignElem chgLayout">
        <pc:chgData name="FRANCESCA LEGITTIMO" userId="8cc748ed7950eeef" providerId="LiveId" clId="{FAC21A9A-D83F-446E-825E-BA49696B7984}" dt="2023-11-18T15:55:22.621" v="2411" actId="47"/>
        <pc:sldMkLst>
          <pc:docMk/>
          <pc:sldMk cId="2469995405" sldId="256"/>
        </pc:sldMkLst>
        <pc:spChg chg="mod ord">
          <ac:chgData name="FRANCESCA LEGITTIMO" userId="8cc748ed7950eeef" providerId="LiveId" clId="{FAC21A9A-D83F-446E-825E-BA49696B7984}" dt="2023-11-17T22:00:03.543" v="1312" actId="26606"/>
          <ac:spMkLst>
            <pc:docMk/>
            <pc:sldMk cId="2469995405" sldId="256"/>
            <ac:spMk id="2" creationId="{DF642C8B-E80E-4ACB-AD89-F868E40A6975}"/>
          </ac:spMkLst>
        </pc:spChg>
        <pc:spChg chg="del">
          <ac:chgData name="FRANCESCA LEGITTIMO" userId="8cc748ed7950eeef" providerId="LiveId" clId="{FAC21A9A-D83F-446E-825E-BA49696B7984}" dt="2023-11-17T21:58:30.973" v="1305" actId="6264"/>
          <ac:spMkLst>
            <pc:docMk/>
            <pc:sldMk cId="2469995405" sldId="256"/>
            <ac:spMk id="3" creationId="{153F9FA8-5C11-58D2-6B03-248D24811494}"/>
          </ac:spMkLst>
        </pc:spChg>
        <pc:spChg chg="add del mod">
          <ac:chgData name="FRANCESCA LEGITTIMO" userId="8cc748ed7950eeef" providerId="LiveId" clId="{FAC21A9A-D83F-446E-825E-BA49696B7984}" dt="2023-11-17T21:58:30.973" v="1305" actId="6264"/>
          <ac:spMkLst>
            <pc:docMk/>
            <pc:sldMk cId="2469995405" sldId="256"/>
            <ac:spMk id="4" creationId="{0BF1F56B-C1DA-BBA5-0FD5-17E24D502E4A}"/>
          </ac:spMkLst>
        </pc:spChg>
        <pc:spChg chg="add mod ord">
          <ac:chgData name="FRANCESCA LEGITTIMO" userId="8cc748ed7950eeef" providerId="LiveId" clId="{FAC21A9A-D83F-446E-825E-BA49696B7984}" dt="2023-11-17T22:00:03.543" v="1312" actId="26606"/>
          <ac:spMkLst>
            <pc:docMk/>
            <pc:sldMk cId="2469995405" sldId="256"/>
            <ac:spMk id="5" creationId="{CCE25D5B-F3DF-1D98-11DA-2004E53A3EA5}"/>
          </ac:spMkLst>
        </pc:spChg>
        <pc:spChg chg="add">
          <ac:chgData name="FRANCESCA LEGITTIMO" userId="8cc748ed7950eeef" providerId="LiveId" clId="{FAC21A9A-D83F-446E-825E-BA49696B7984}" dt="2023-11-17T22:00:03.543" v="1312" actId="26606"/>
          <ac:spMkLst>
            <pc:docMk/>
            <pc:sldMk cId="2469995405" sldId="256"/>
            <ac:spMk id="1028" creationId="{60D1173B-FBCA-4F2A-AB78-7DB51EC9572D}"/>
          </ac:spMkLst>
        </pc:spChg>
        <pc:spChg chg="add">
          <ac:chgData name="FRANCESCA LEGITTIMO" userId="8cc748ed7950eeef" providerId="LiveId" clId="{FAC21A9A-D83F-446E-825E-BA49696B7984}" dt="2023-11-17T22:00:03.543" v="1312" actId="26606"/>
          <ac:spMkLst>
            <pc:docMk/>
            <pc:sldMk cId="2469995405" sldId="256"/>
            <ac:spMk id="1029" creationId="{0B08DCF8-02FA-4015-A96A-7F8A89EBCC49}"/>
          </ac:spMkLst>
        </pc:spChg>
        <pc:spChg chg="del">
          <ac:chgData name="FRANCESCA LEGITTIMO" userId="8cc748ed7950eeef" providerId="LiveId" clId="{FAC21A9A-D83F-446E-825E-BA49696B7984}" dt="2023-11-17T21:56:40.738" v="1300"/>
          <ac:spMkLst>
            <pc:docMk/>
            <pc:sldMk cId="2469995405" sldId="256"/>
            <ac:spMk id="1031" creationId="{0671A8AE-40A1-4631-A6B8-581AFF065482}"/>
          </ac:spMkLst>
        </pc:spChg>
        <pc:spChg chg="del">
          <ac:chgData name="FRANCESCA LEGITTIMO" userId="8cc748ed7950eeef" providerId="LiveId" clId="{FAC21A9A-D83F-446E-825E-BA49696B7984}" dt="2023-11-17T21:56:40.738" v="1300"/>
          <ac:spMkLst>
            <pc:docMk/>
            <pc:sldMk cId="2469995405" sldId="256"/>
            <ac:spMk id="1033" creationId="{AB58EF07-17C2-48CF-ABB0-EEF1F17CB8F0}"/>
          </ac:spMkLst>
        </pc:spChg>
        <pc:spChg chg="del">
          <ac:chgData name="FRANCESCA LEGITTIMO" userId="8cc748ed7950eeef" providerId="LiveId" clId="{FAC21A9A-D83F-446E-825E-BA49696B7984}" dt="2023-11-17T21:56:40.738" v="1300"/>
          <ac:spMkLst>
            <pc:docMk/>
            <pc:sldMk cId="2469995405" sldId="256"/>
            <ac:spMk id="1035" creationId="{AF2F604E-43BE-4DC3-B983-E071523364F8}"/>
          </ac:spMkLst>
        </pc:spChg>
        <pc:spChg chg="del">
          <ac:chgData name="FRANCESCA LEGITTIMO" userId="8cc748ed7950eeef" providerId="LiveId" clId="{FAC21A9A-D83F-446E-825E-BA49696B7984}" dt="2023-11-17T21:56:40.738" v="1300"/>
          <ac:spMkLst>
            <pc:docMk/>
            <pc:sldMk cId="2469995405" sldId="256"/>
            <ac:spMk id="1037" creationId="{08C9B587-E65E-4B52-B37C-ABEBB6E87928}"/>
          </ac:spMkLst>
        </pc:spChg>
        <pc:grpChg chg="add">
          <ac:chgData name="FRANCESCA LEGITTIMO" userId="8cc748ed7950eeef" providerId="LiveId" clId="{FAC21A9A-D83F-446E-825E-BA49696B7984}" dt="2023-11-17T22:00:03.543" v="1312" actId="26606"/>
          <ac:grpSpMkLst>
            <pc:docMk/>
            <pc:sldMk cId="2469995405" sldId="256"/>
            <ac:grpSpMk id="1030" creationId="{72EFD7EB-F887-4187-BD35-2F6584E9E0D1}"/>
          </ac:grpSpMkLst>
        </pc:grpChg>
        <pc:picChg chg="mod ord">
          <ac:chgData name="FRANCESCA LEGITTIMO" userId="8cc748ed7950eeef" providerId="LiveId" clId="{FAC21A9A-D83F-446E-825E-BA49696B7984}" dt="2023-11-17T22:00:03.543" v="1312" actId="26606"/>
          <ac:picMkLst>
            <pc:docMk/>
            <pc:sldMk cId="2469995405" sldId="256"/>
            <ac:picMk id="1026" creationId="{BEA7B83D-659F-110D-3D0C-55C6E4E9EADD}"/>
          </ac:picMkLst>
        </pc:picChg>
        <pc:picChg chg="add">
          <ac:chgData name="FRANCESCA LEGITTIMO" userId="8cc748ed7950eeef" providerId="LiveId" clId="{FAC21A9A-D83F-446E-825E-BA49696B7984}" dt="2023-11-17T22:00:03.543" v="1312" actId="26606"/>
          <ac:picMkLst>
            <pc:docMk/>
            <pc:sldMk cId="2469995405" sldId="256"/>
            <ac:picMk id="1041" creationId="{971F6991-E635-48F8-9309-D5A5C1ECBF2A}"/>
          </ac:picMkLst>
        </pc:picChg>
        <pc:cxnChg chg="add">
          <ac:chgData name="FRANCESCA LEGITTIMO" userId="8cc748ed7950eeef" providerId="LiveId" clId="{FAC21A9A-D83F-446E-825E-BA49696B7984}" dt="2023-11-17T22:00:03.543" v="1312" actId="26606"/>
          <ac:cxnSpMkLst>
            <pc:docMk/>
            <pc:sldMk cId="2469995405" sldId="256"/>
            <ac:cxnSpMk id="1039" creationId="{480890EC-EC50-46D3-879E-63EDF4D06CE9}"/>
          </ac:cxnSpMkLst>
        </pc:cxnChg>
        <pc:cxnChg chg="add">
          <ac:chgData name="FRANCESCA LEGITTIMO" userId="8cc748ed7950eeef" providerId="LiveId" clId="{FAC21A9A-D83F-446E-825E-BA49696B7984}" dt="2023-11-17T22:00:03.543" v="1312" actId="26606"/>
          <ac:cxnSpMkLst>
            <pc:docMk/>
            <pc:sldMk cId="2469995405" sldId="256"/>
            <ac:cxnSpMk id="1043" creationId="{3ACF2F98-1DF0-4594-9502-F2B79E79578B}"/>
          </ac:cxnSpMkLst>
        </pc:cxnChg>
      </pc:sldChg>
      <pc:sldChg chg="addSp delSp modSp mod setBg delDesignElem">
        <pc:chgData name="FRANCESCA LEGITTIMO" userId="8cc748ed7950eeef" providerId="LiveId" clId="{FAC21A9A-D83F-446E-825E-BA49696B7984}" dt="2023-11-17T22:00:14.135" v="1313" actId="26606"/>
        <pc:sldMkLst>
          <pc:docMk/>
          <pc:sldMk cId="3969506755" sldId="257"/>
        </pc:sldMkLst>
        <pc:spChg chg="mod">
          <ac:chgData name="FRANCESCA LEGITTIMO" userId="8cc748ed7950eeef" providerId="LiveId" clId="{FAC21A9A-D83F-446E-825E-BA49696B7984}" dt="2023-11-17T22:00:14.135" v="1313" actId="26606"/>
          <ac:spMkLst>
            <pc:docMk/>
            <pc:sldMk cId="3969506755" sldId="257"/>
            <ac:spMk id="2" creationId="{0A9D4E73-B766-60C4-12C4-FA016F56B45B}"/>
          </ac:spMkLst>
        </pc:spChg>
        <pc:spChg chg="del">
          <ac:chgData name="FRANCESCA LEGITTIMO" userId="8cc748ed7950eeef" providerId="LiveId" clId="{FAC21A9A-D83F-446E-825E-BA49696B7984}" dt="2023-11-17T20:00:03.218" v="32"/>
          <ac:spMkLst>
            <pc:docMk/>
            <pc:sldMk cId="3969506755" sldId="257"/>
            <ac:spMk id="3" creationId="{9F412FA5-108C-F242-14EA-3C80B0EAB9FE}"/>
          </ac:spMkLst>
        </pc:spChg>
        <pc:spChg chg="add">
          <ac:chgData name="FRANCESCA LEGITTIMO" userId="8cc748ed7950eeef" providerId="LiveId" clId="{FAC21A9A-D83F-446E-825E-BA49696B7984}" dt="2023-11-17T22:00:14.135" v="1313" actId="26606"/>
          <ac:spMkLst>
            <pc:docMk/>
            <pc:sldMk cId="3969506755" sldId="257"/>
            <ac:spMk id="2052" creationId="{1CE580D1-F917-4567-AFB4-99AA9B52ADF0}"/>
          </ac:spMkLst>
        </pc:spChg>
        <pc:spChg chg="add del">
          <ac:chgData name="FRANCESCA LEGITTIMO" userId="8cc748ed7950eeef" providerId="LiveId" clId="{FAC21A9A-D83F-446E-825E-BA49696B7984}" dt="2023-11-17T21:56:40.738" v="1300"/>
          <ac:spMkLst>
            <pc:docMk/>
            <pc:sldMk cId="3969506755" sldId="257"/>
            <ac:spMk id="2055" creationId="{D776D29F-0A2C-4F75-8582-7C7DFCBD11D5}"/>
          </ac:spMkLst>
        </pc:spChg>
        <pc:spChg chg="add del">
          <ac:chgData name="FRANCESCA LEGITTIMO" userId="8cc748ed7950eeef" providerId="LiveId" clId="{FAC21A9A-D83F-446E-825E-BA49696B7984}" dt="2023-11-17T21:56:40.738" v="1300"/>
          <ac:spMkLst>
            <pc:docMk/>
            <pc:sldMk cId="3969506755" sldId="257"/>
            <ac:spMk id="2057" creationId="{C4D41903-2C9D-4F9E-AA1F-6161F8A6FC01}"/>
          </ac:spMkLst>
        </pc:spChg>
        <pc:spChg chg="add del">
          <ac:chgData name="FRANCESCA LEGITTIMO" userId="8cc748ed7950eeef" providerId="LiveId" clId="{FAC21A9A-D83F-446E-825E-BA49696B7984}" dt="2023-11-17T21:56:40.738" v="1300"/>
          <ac:spMkLst>
            <pc:docMk/>
            <pc:sldMk cId="3969506755" sldId="257"/>
            <ac:spMk id="2059" creationId="{9E4574B5-C90E-412D-BAB0-B9F483290C67}"/>
          </ac:spMkLst>
        </pc:spChg>
        <pc:spChg chg="add">
          <ac:chgData name="FRANCESCA LEGITTIMO" userId="8cc748ed7950eeef" providerId="LiveId" clId="{FAC21A9A-D83F-446E-825E-BA49696B7984}" dt="2023-11-17T22:00:14.135" v="1313" actId="26606"/>
          <ac:spMkLst>
            <pc:docMk/>
            <pc:sldMk cId="3969506755" sldId="257"/>
            <ac:spMk id="2063" creationId="{60D1173B-FBCA-4F2A-AB78-7DB51EC9572D}"/>
          </ac:spMkLst>
        </pc:spChg>
        <pc:spChg chg="add">
          <ac:chgData name="FRANCESCA LEGITTIMO" userId="8cc748ed7950eeef" providerId="LiveId" clId="{FAC21A9A-D83F-446E-825E-BA49696B7984}" dt="2023-11-17T22:00:14.135" v="1313" actId="26606"/>
          <ac:spMkLst>
            <pc:docMk/>
            <pc:sldMk cId="3969506755" sldId="257"/>
            <ac:spMk id="2065" creationId="{0B08DCF8-02FA-4015-A96A-7F8A89EBCC49}"/>
          </ac:spMkLst>
        </pc:spChg>
        <pc:grpChg chg="add">
          <ac:chgData name="FRANCESCA LEGITTIMO" userId="8cc748ed7950eeef" providerId="LiveId" clId="{FAC21A9A-D83F-446E-825E-BA49696B7984}" dt="2023-11-17T22:00:14.135" v="1313" actId="26606"/>
          <ac:grpSpMkLst>
            <pc:docMk/>
            <pc:sldMk cId="3969506755" sldId="257"/>
            <ac:grpSpMk id="2067" creationId="{72EFD7EB-F887-4187-BD35-2F6584E9E0D1}"/>
          </ac:grpSpMkLst>
        </pc:grpChg>
        <pc:picChg chg="add mod">
          <ac:chgData name="FRANCESCA LEGITTIMO" userId="8cc748ed7950eeef" providerId="LiveId" clId="{FAC21A9A-D83F-446E-825E-BA49696B7984}" dt="2023-11-17T22:00:14.135" v="1313" actId="26606"/>
          <ac:picMkLst>
            <pc:docMk/>
            <pc:sldMk cId="3969506755" sldId="257"/>
            <ac:picMk id="2050" creationId="{147EAB06-D1EE-1235-B280-EC83F182E61D}"/>
          </ac:picMkLst>
        </pc:picChg>
        <pc:picChg chg="add">
          <ac:chgData name="FRANCESCA LEGITTIMO" userId="8cc748ed7950eeef" providerId="LiveId" clId="{FAC21A9A-D83F-446E-825E-BA49696B7984}" dt="2023-11-17T22:00:14.135" v="1313" actId="26606"/>
          <ac:picMkLst>
            <pc:docMk/>
            <pc:sldMk cId="3969506755" sldId="257"/>
            <ac:picMk id="2053" creationId="{1F5620B8-A2D8-4568-B566-F0453A0D9167}"/>
          </ac:picMkLst>
        </pc:picChg>
        <pc:picChg chg="add">
          <ac:chgData name="FRANCESCA LEGITTIMO" userId="8cc748ed7950eeef" providerId="LiveId" clId="{FAC21A9A-D83F-446E-825E-BA49696B7984}" dt="2023-11-17T22:00:14.135" v="1313" actId="26606"/>
          <ac:picMkLst>
            <pc:docMk/>
            <pc:sldMk cId="3969506755" sldId="257"/>
            <ac:picMk id="2073" creationId="{971F6991-E635-48F8-9309-D5A5C1ECBF2A}"/>
          </ac:picMkLst>
        </pc:picChg>
        <pc:cxnChg chg="add">
          <ac:chgData name="FRANCESCA LEGITTIMO" userId="8cc748ed7950eeef" providerId="LiveId" clId="{FAC21A9A-D83F-446E-825E-BA49696B7984}" dt="2023-11-17T22:00:14.135" v="1313" actId="26606"/>
          <ac:cxnSpMkLst>
            <pc:docMk/>
            <pc:sldMk cId="3969506755" sldId="257"/>
            <ac:cxnSpMk id="2054" creationId="{1C7D2BA4-4B7A-4596-8BCC-5CF715423894}"/>
          </ac:cxnSpMkLst>
        </pc:cxnChg>
        <pc:cxnChg chg="add">
          <ac:chgData name="FRANCESCA LEGITTIMO" userId="8cc748ed7950eeef" providerId="LiveId" clId="{FAC21A9A-D83F-446E-825E-BA49696B7984}" dt="2023-11-17T22:00:14.135" v="1313" actId="26606"/>
          <ac:cxnSpMkLst>
            <pc:docMk/>
            <pc:sldMk cId="3969506755" sldId="257"/>
            <ac:cxnSpMk id="2061" creationId="{4977F1E1-2B6F-4BB6-899F-67D8764D83C5}"/>
          </ac:cxnSpMkLst>
        </pc:cxnChg>
        <pc:cxnChg chg="add">
          <ac:chgData name="FRANCESCA LEGITTIMO" userId="8cc748ed7950eeef" providerId="LiveId" clId="{FAC21A9A-D83F-446E-825E-BA49696B7984}" dt="2023-11-17T22:00:14.135" v="1313" actId="26606"/>
          <ac:cxnSpMkLst>
            <pc:docMk/>
            <pc:sldMk cId="3969506755" sldId="257"/>
            <ac:cxnSpMk id="2071" creationId="{480890EC-EC50-46D3-879E-63EDF4D06CE9}"/>
          </ac:cxnSpMkLst>
        </pc:cxnChg>
        <pc:cxnChg chg="add">
          <ac:chgData name="FRANCESCA LEGITTIMO" userId="8cc748ed7950eeef" providerId="LiveId" clId="{FAC21A9A-D83F-446E-825E-BA49696B7984}" dt="2023-11-17T22:00:14.135" v="1313" actId="26606"/>
          <ac:cxnSpMkLst>
            <pc:docMk/>
            <pc:sldMk cId="3969506755" sldId="257"/>
            <ac:cxnSpMk id="2075" creationId="{3ACF2F98-1DF0-4594-9502-F2B79E79578B}"/>
          </ac:cxnSpMkLst>
        </pc:cxnChg>
      </pc:sldChg>
      <pc:sldChg chg="addSp delSp modSp new mod setBg">
        <pc:chgData name="FRANCESCA LEGITTIMO" userId="8cc748ed7950eeef" providerId="LiveId" clId="{FAC21A9A-D83F-446E-825E-BA49696B7984}" dt="2023-11-18T14:54:39.405" v="2107" actId="20577"/>
        <pc:sldMkLst>
          <pc:docMk/>
          <pc:sldMk cId="3827301288" sldId="258"/>
        </pc:sldMkLst>
        <pc:spChg chg="mod">
          <ac:chgData name="FRANCESCA LEGITTIMO" userId="8cc748ed7950eeef" providerId="LiveId" clId="{FAC21A9A-D83F-446E-825E-BA49696B7984}" dt="2023-11-17T22:00:50.872" v="1318" actId="26606"/>
          <ac:spMkLst>
            <pc:docMk/>
            <pc:sldMk cId="3827301288" sldId="258"/>
            <ac:spMk id="2" creationId="{C7519B06-22D1-6C62-EA82-95E6BFD207E0}"/>
          </ac:spMkLst>
        </pc:spChg>
        <pc:spChg chg="add del mod">
          <ac:chgData name="FRANCESCA LEGITTIMO" userId="8cc748ed7950eeef" providerId="LiveId" clId="{FAC21A9A-D83F-446E-825E-BA49696B7984}" dt="2023-11-17T22:00:50.872" v="1318" actId="26606"/>
          <ac:spMkLst>
            <pc:docMk/>
            <pc:sldMk cId="3827301288" sldId="258"/>
            <ac:spMk id="3" creationId="{732F64D1-B285-3675-3FD9-1C17382953E5}"/>
          </ac:spMkLst>
        </pc:spChg>
        <pc:spChg chg="add del">
          <ac:chgData name="FRANCESCA LEGITTIMO" userId="8cc748ed7950eeef" providerId="LiveId" clId="{FAC21A9A-D83F-446E-825E-BA49696B7984}" dt="2023-11-17T22:00:50.818" v="1317" actId="26606"/>
          <ac:spMkLst>
            <pc:docMk/>
            <pc:sldMk cId="3827301288" sldId="258"/>
            <ac:spMk id="8" creationId="{FD6EDB49-211E-499D-9A08-6C5FF3D060F7}"/>
          </ac:spMkLst>
        </pc:spChg>
        <pc:spChg chg="add del">
          <ac:chgData name="FRANCESCA LEGITTIMO" userId="8cc748ed7950eeef" providerId="LiveId" clId="{FAC21A9A-D83F-446E-825E-BA49696B7984}" dt="2023-11-17T22:00:34.610" v="1315" actId="26606"/>
          <ac:spMkLst>
            <pc:docMk/>
            <pc:sldMk cId="3827301288" sldId="258"/>
            <ac:spMk id="9" creationId="{32D32A60-013B-47A8-8833-D2424080917B}"/>
          </ac:spMkLst>
        </pc:spChg>
        <pc:spChg chg="add del">
          <ac:chgData name="FRANCESCA LEGITTIMO" userId="8cc748ed7950eeef" providerId="LiveId" clId="{FAC21A9A-D83F-446E-825E-BA49696B7984}" dt="2023-11-17T22:00:50.818" v="1317" actId="26606"/>
          <ac:spMkLst>
            <pc:docMk/>
            <pc:sldMk cId="3827301288" sldId="258"/>
            <ac:spMk id="10" creationId="{38F9F37E-D3CF-4F3D-96C2-25307819DF2D}"/>
          </ac:spMkLst>
        </pc:spChg>
        <pc:spChg chg="add del">
          <ac:chgData name="FRANCESCA LEGITTIMO" userId="8cc748ed7950eeef" providerId="LiveId" clId="{FAC21A9A-D83F-446E-825E-BA49696B7984}" dt="2023-11-17T22:00:34.610" v="1315" actId="26606"/>
          <ac:spMkLst>
            <pc:docMk/>
            <pc:sldMk cId="3827301288" sldId="258"/>
            <ac:spMk id="11" creationId="{AE27932B-B694-4C4C-90D7-A0333A7C5876}"/>
          </ac:spMkLst>
        </pc:spChg>
        <pc:spChg chg="add del">
          <ac:chgData name="FRANCESCA LEGITTIMO" userId="8cc748ed7950eeef" providerId="LiveId" clId="{FAC21A9A-D83F-446E-825E-BA49696B7984}" dt="2023-11-17T22:00:50.818" v="1317" actId="26606"/>
          <ac:spMkLst>
            <pc:docMk/>
            <pc:sldMk cId="3827301288" sldId="258"/>
            <ac:spMk id="12" creationId="{C5FFF17D-767C-40E7-8C89-962F1F54BCD0}"/>
          </ac:spMkLst>
        </pc:spChg>
        <pc:spChg chg="add del">
          <ac:chgData name="FRANCESCA LEGITTIMO" userId="8cc748ed7950eeef" providerId="LiveId" clId="{FAC21A9A-D83F-446E-825E-BA49696B7984}" dt="2023-11-17T22:00:50.818" v="1317" actId="26606"/>
          <ac:spMkLst>
            <pc:docMk/>
            <pc:sldMk cId="3827301288" sldId="258"/>
            <ac:spMk id="14" creationId="{E69F39E1-619D-4D9E-8823-8BD8CC3206B6}"/>
          </ac:spMkLst>
        </pc:spChg>
        <pc:spChg chg="add del">
          <ac:chgData name="FRANCESCA LEGITTIMO" userId="8cc748ed7950eeef" providerId="LiveId" clId="{FAC21A9A-D83F-446E-825E-BA49696B7984}" dt="2023-11-17T22:00:34.610" v="1315" actId="26606"/>
          <ac:spMkLst>
            <pc:docMk/>
            <pc:sldMk cId="3827301288" sldId="258"/>
            <ac:spMk id="15" creationId="{A9DA474E-6B91-4200-840F-0257B2358A75}"/>
          </ac:spMkLst>
        </pc:spChg>
        <pc:spChg chg="add del">
          <ac:chgData name="FRANCESCA LEGITTIMO" userId="8cc748ed7950eeef" providerId="LiveId" clId="{FAC21A9A-D83F-446E-825E-BA49696B7984}" dt="2023-11-17T22:00:50.818" v="1317" actId="26606"/>
          <ac:spMkLst>
            <pc:docMk/>
            <pc:sldMk cId="3827301288" sldId="258"/>
            <ac:spMk id="16" creationId="{C8C53F47-DF50-454F-A5A6-6B969748D972}"/>
          </ac:spMkLst>
        </pc:spChg>
        <pc:spChg chg="add del">
          <ac:chgData name="FRANCESCA LEGITTIMO" userId="8cc748ed7950eeef" providerId="LiveId" clId="{FAC21A9A-D83F-446E-825E-BA49696B7984}" dt="2023-11-17T22:00:50.818" v="1317" actId="26606"/>
          <ac:spMkLst>
            <pc:docMk/>
            <pc:sldMk cId="3827301288" sldId="258"/>
            <ac:spMk id="21" creationId="{732F64D1-B285-3675-3FD9-1C17382953E5}"/>
          </ac:spMkLst>
        </pc:spChg>
        <pc:spChg chg="add">
          <ac:chgData name="FRANCESCA LEGITTIMO" userId="8cc748ed7950eeef" providerId="LiveId" clId="{FAC21A9A-D83F-446E-825E-BA49696B7984}" dt="2023-11-17T22:00:50.872" v="1318" actId="26606"/>
          <ac:spMkLst>
            <pc:docMk/>
            <pc:sldMk cId="3827301288" sldId="258"/>
            <ac:spMk id="23" creationId="{32D32A60-013B-47A8-8833-D2424080917B}"/>
          </ac:spMkLst>
        </pc:spChg>
        <pc:spChg chg="add">
          <ac:chgData name="FRANCESCA LEGITTIMO" userId="8cc748ed7950eeef" providerId="LiveId" clId="{FAC21A9A-D83F-446E-825E-BA49696B7984}" dt="2023-11-17T22:00:50.872" v="1318" actId="26606"/>
          <ac:spMkLst>
            <pc:docMk/>
            <pc:sldMk cId="3827301288" sldId="258"/>
            <ac:spMk id="24" creationId="{AE27932B-B694-4C4C-90D7-A0333A7C5876}"/>
          </ac:spMkLst>
        </pc:spChg>
        <pc:spChg chg="add">
          <ac:chgData name="FRANCESCA LEGITTIMO" userId="8cc748ed7950eeef" providerId="LiveId" clId="{FAC21A9A-D83F-446E-825E-BA49696B7984}" dt="2023-11-17T22:00:50.872" v="1318" actId="26606"/>
          <ac:spMkLst>
            <pc:docMk/>
            <pc:sldMk cId="3827301288" sldId="258"/>
            <ac:spMk id="26" creationId="{A9DA474E-6B91-4200-840F-0257B2358A75}"/>
          </ac:spMkLst>
        </pc:spChg>
        <pc:graphicFrameChg chg="add del">
          <ac:chgData name="FRANCESCA LEGITTIMO" userId="8cc748ed7950eeef" providerId="LiveId" clId="{FAC21A9A-D83F-446E-825E-BA49696B7984}" dt="2023-11-17T22:00:34.610" v="1315" actId="26606"/>
          <ac:graphicFrameMkLst>
            <pc:docMk/>
            <pc:sldMk cId="3827301288" sldId="258"/>
            <ac:graphicFrameMk id="5" creationId="{13389764-A2B6-B133-CAD9-D063E37BC13F}"/>
          </ac:graphicFrameMkLst>
        </pc:graphicFrameChg>
        <pc:graphicFrameChg chg="add mod">
          <ac:chgData name="FRANCESCA LEGITTIMO" userId="8cc748ed7950eeef" providerId="LiveId" clId="{FAC21A9A-D83F-446E-825E-BA49696B7984}" dt="2023-11-18T14:54:39.405" v="2107" actId="20577"/>
          <ac:graphicFrameMkLst>
            <pc:docMk/>
            <pc:sldMk cId="3827301288" sldId="258"/>
            <ac:graphicFrameMk id="29" creationId="{13389764-A2B6-B133-CAD9-D063E37BC13F}"/>
          </ac:graphicFrameMkLst>
        </pc:graphicFrameChg>
        <pc:picChg chg="add del">
          <ac:chgData name="FRANCESCA LEGITTIMO" userId="8cc748ed7950eeef" providerId="LiveId" clId="{FAC21A9A-D83F-446E-825E-BA49696B7984}" dt="2023-11-17T22:00:34.610" v="1315" actId="26606"/>
          <ac:picMkLst>
            <pc:docMk/>
            <pc:sldMk cId="3827301288" sldId="258"/>
            <ac:picMk id="17" creationId="{DF63C9AD-AE6E-4512-8171-91612E84CCFB}"/>
          </ac:picMkLst>
        </pc:picChg>
        <pc:picChg chg="add del">
          <ac:chgData name="FRANCESCA LEGITTIMO" userId="8cc748ed7950eeef" providerId="LiveId" clId="{FAC21A9A-D83F-446E-825E-BA49696B7984}" dt="2023-11-17T22:00:50.818" v="1317" actId="26606"/>
          <ac:picMkLst>
            <pc:docMk/>
            <pc:sldMk cId="3827301288" sldId="258"/>
            <ac:picMk id="18" creationId="{6A26901A-BC62-4A3A-A07A-65E1F3DDDEC6}"/>
          </ac:picMkLst>
        </pc:picChg>
        <pc:picChg chg="add">
          <ac:chgData name="FRANCESCA LEGITTIMO" userId="8cc748ed7950eeef" providerId="LiveId" clId="{FAC21A9A-D83F-446E-825E-BA49696B7984}" dt="2023-11-17T22:00:50.872" v="1318" actId="26606"/>
          <ac:picMkLst>
            <pc:docMk/>
            <pc:sldMk cId="3827301288" sldId="258"/>
            <ac:picMk id="27" creationId="{DF63C9AD-AE6E-4512-8171-91612E84CCFB}"/>
          </ac:picMkLst>
        </pc:picChg>
        <pc:cxnChg chg="add del">
          <ac:chgData name="FRANCESCA LEGITTIMO" userId="8cc748ed7950eeef" providerId="LiveId" clId="{FAC21A9A-D83F-446E-825E-BA49696B7984}" dt="2023-11-17T22:00:34.610" v="1315" actId="26606"/>
          <ac:cxnSpMkLst>
            <pc:docMk/>
            <pc:sldMk cId="3827301288" sldId="258"/>
            <ac:cxnSpMk id="13" creationId="{9EBB0476-5CF0-4F44-8D68-5D42D7AEE43A}"/>
          </ac:cxnSpMkLst>
        </pc:cxnChg>
        <pc:cxnChg chg="add del">
          <ac:chgData name="FRANCESCA LEGITTIMO" userId="8cc748ed7950eeef" providerId="LiveId" clId="{FAC21A9A-D83F-446E-825E-BA49696B7984}" dt="2023-11-17T22:00:34.610" v="1315" actId="26606"/>
          <ac:cxnSpMkLst>
            <pc:docMk/>
            <pc:sldMk cId="3827301288" sldId="258"/>
            <ac:cxnSpMk id="19" creationId="{FE1A49CE-B63D-457A-A180-1C883E1A63D2}"/>
          </ac:cxnSpMkLst>
        </pc:cxnChg>
        <pc:cxnChg chg="add">
          <ac:chgData name="FRANCESCA LEGITTIMO" userId="8cc748ed7950eeef" providerId="LiveId" clId="{FAC21A9A-D83F-446E-825E-BA49696B7984}" dt="2023-11-17T22:00:50.872" v="1318" actId="26606"/>
          <ac:cxnSpMkLst>
            <pc:docMk/>
            <pc:sldMk cId="3827301288" sldId="258"/>
            <ac:cxnSpMk id="25" creationId="{9EBB0476-5CF0-4F44-8D68-5D42D7AEE43A}"/>
          </ac:cxnSpMkLst>
        </pc:cxnChg>
        <pc:cxnChg chg="add">
          <ac:chgData name="FRANCESCA LEGITTIMO" userId="8cc748ed7950eeef" providerId="LiveId" clId="{FAC21A9A-D83F-446E-825E-BA49696B7984}" dt="2023-11-17T22:00:50.872" v="1318" actId="26606"/>
          <ac:cxnSpMkLst>
            <pc:docMk/>
            <pc:sldMk cId="3827301288" sldId="258"/>
            <ac:cxnSpMk id="28" creationId="{FE1A49CE-B63D-457A-A180-1C883E1A63D2}"/>
          </ac:cxnSpMkLst>
        </pc:cxnChg>
      </pc:sldChg>
      <pc:sldChg chg="addSp delSp modSp new mod setBg delDesignElem">
        <pc:chgData name="FRANCESCA LEGITTIMO" userId="8cc748ed7950eeef" providerId="LiveId" clId="{FAC21A9A-D83F-446E-825E-BA49696B7984}" dt="2023-11-17T22:01:00.416" v="1319" actId="26606"/>
        <pc:sldMkLst>
          <pc:docMk/>
          <pc:sldMk cId="2832762728" sldId="259"/>
        </pc:sldMkLst>
        <pc:spChg chg="mod ord">
          <ac:chgData name="FRANCESCA LEGITTIMO" userId="8cc748ed7950eeef" providerId="LiveId" clId="{FAC21A9A-D83F-446E-825E-BA49696B7984}" dt="2023-11-17T22:01:00.416" v="1319" actId="26606"/>
          <ac:spMkLst>
            <pc:docMk/>
            <pc:sldMk cId="2832762728" sldId="259"/>
            <ac:spMk id="2" creationId="{401EF9E7-9B9C-6CDE-BF48-F922A28B0D2C}"/>
          </ac:spMkLst>
        </pc:spChg>
        <pc:spChg chg="del">
          <ac:chgData name="FRANCESCA LEGITTIMO" userId="8cc748ed7950eeef" providerId="LiveId" clId="{FAC21A9A-D83F-446E-825E-BA49696B7984}" dt="2023-11-17T21:02:14.798" v="882"/>
          <ac:spMkLst>
            <pc:docMk/>
            <pc:sldMk cId="2832762728" sldId="259"/>
            <ac:spMk id="3" creationId="{9FAD9FFC-111D-C3FA-1DA7-372E11D04421}"/>
          </ac:spMkLst>
        </pc:spChg>
        <pc:spChg chg="add">
          <ac:chgData name="FRANCESCA LEGITTIMO" userId="8cc748ed7950eeef" providerId="LiveId" clId="{FAC21A9A-D83F-446E-825E-BA49696B7984}" dt="2023-11-17T22:01:00.416" v="1319" actId="26606"/>
          <ac:spMkLst>
            <pc:docMk/>
            <pc:sldMk cId="2832762728" sldId="259"/>
            <ac:spMk id="3076" creationId="{0CABCAE3-64FC-4149-819F-2C1812824154}"/>
          </ac:spMkLst>
        </pc:spChg>
        <pc:spChg chg="add">
          <ac:chgData name="FRANCESCA LEGITTIMO" userId="8cc748ed7950eeef" providerId="LiveId" clId="{FAC21A9A-D83F-446E-825E-BA49696B7984}" dt="2023-11-17T22:01:00.416" v="1319" actId="26606"/>
          <ac:spMkLst>
            <pc:docMk/>
            <pc:sldMk cId="2832762728" sldId="259"/>
            <ac:spMk id="3087" creationId="{56412368-7E6B-4064-B6FA-72DF6DA0C2DB}"/>
          </ac:spMkLst>
        </pc:spChg>
        <pc:spChg chg="add del">
          <ac:chgData name="FRANCESCA LEGITTIMO" userId="8cc748ed7950eeef" providerId="LiveId" clId="{FAC21A9A-D83F-446E-825E-BA49696B7984}" dt="2023-11-17T21:02:55.564" v="903" actId="26606"/>
          <ac:spMkLst>
            <pc:docMk/>
            <pc:sldMk cId="2832762728" sldId="259"/>
            <ac:spMk id="3088" creationId="{C73BBEEF-B456-4A39-B44B-5A53E698A15D}"/>
          </ac:spMkLst>
        </pc:spChg>
        <pc:spChg chg="add">
          <ac:chgData name="FRANCESCA LEGITTIMO" userId="8cc748ed7950eeef" providerId="LiveId" clId="{FAC21A9A-D83F-446E-825E-BA49696B7984}" dt="2023-11-17T22:01:00.416" v="1319" actId="26606"/>
          <ac:spMkLst>
            <pc:docMk/>
            <pc:sldMk cId="2832762728" sldId="259"/>
            <ac:spMk id="3089" creationId="{8014FE20-9BCC-4219-A8AD-B1C110BD558D}"/>
          </ac:spMkLst>
        </pc:spChg>
        <pc:spChg chg="add del">
          <ac:chgData name="FRANCESCA LEGITTIMO" userId="8cc748ed7950eeef" providerId="LiveId" clId="{FAC21A9A-D83F-446E-825E-BA49696B7984}" dt="2023-11-17T21:02:55.564" v="903" actId="26606"/>
          <ac:spMkLst>
            <pc:docMk/>
            <pc:sldMk cId="2832762728" sldId="259"/>
            <ac:spMk id="3090" creationId="{13A48C6C-3CC4-4EE5-A773-EC1EB7F59CD4}"/>
          </ac:spMkLst>
        </pc:spChg>
        <pc:spChg chg="add del">
          <ac:chgData name="FRANCESCA LEGITTIMO" userId="8cc748ed7950eeef" providerId="LiveId" clId="{FAC21A9A-D83F-446E-825E-BA49696B7984}" dt="2023-11-17T21:02:55.564" v="903" actId="26606"/>
          <ac:spMkLst>
            <pc:docMk/>
            <pc:sldMk cId="2832762728" sldId="259"/>
            <ac:spMk id="3092" creationId="{F489C2E0-4895-4B72-85EA-7EE9FAFFDC7E}"/>
          </ac:spMkLst>
        </pc:spChg>
        <pc:spChg chg="add del">
          <ac:chgData name="FRANCESCA LEGITTIMO" userId="8cc748ed7950eeef" providerId="LiveId" clId="{FAC21A9A-D83F-446E-825E-BA49696B7984}" dt="2023-11-17T21:56:40.738" v="1300"/>
          <ac:spMkLst>
            <pc:docMk/>
            <pc:sldMk cId="2832762728" sldId="259"/>
            <ac:spMk id="3094" creationId="{9B7AD9F6-8CE7-4299-8FC6-328F4DCD3FF9}"/>
          </ac:spMkLst>
        </pc:spChg>
        <pc:spChg chg="add del">
          <ac:chgData name="FRANCESCA LEGITTIMO" userId="8cc748ed7950eeef" providerId="LiveId" clId="{FAC21A9A-D83F-446E-825E-BA49696B7984}" dt="2023-11-17T21:56:40.738" v="1300"/>
          <ac:spMkLst>
            <pc:docMk/>
            <pc:sldMk cId="2832762728" sldId="259"/>
            <ac:spMk id="3095" creationId="{F49775AF-8896-43EE-92C6-83497D6DC56F}"/>
          </ac:spMkLst>
        </pc:spChg>
        <pc:spChg chg="add">
          <ac:chgData name="FRANCESCA LEGITTIMO" userId="8cc748ed7950eeef" providerId="LiveId" clId="{FAC21A9A-D83F-446E-825E-BA49696B7984}" dt="2023-11-17T22:01:00.416" v="1319" actId="26606"/>
          <ac:spMkLst>
            <pc:docMk/>
            <pc:sldMk cId="2832762728" sldId="259"/>
            <ac:spMk id="3097" creationId="{82388B0B-738B-4313-8674-79D97E74A005}"/>
          </ac:spMkLst>
        </pc:spChg>
        <pc:grpChg chg="add del">
          <ac:chgData name="FRANCESCA LEGITTIMO" userId="8cc748ed7950eeef" providerId="LiveId" clId="{FAC21A9A-D83F-446E-825E-BA49696B7984}" dt="2023-11-17T21:02:55.572" v="904" actId="26606"/>
          <ac:grpSpMkLst>
            <pc:docMk/>
            <pc:sldMk cId="2832762728" sldId="259"/>
            <ac:grpSpMk id="3079" creationId="{710FEF04-9FA2-4DD8-EC29-60D92C72296A}"/>
          </ac:grpSpMkLst>
        </pc:grpChg>
        <pc:grpChg chg="add">
          <ac:chgData name="FRANCESCA LEGITTIMO" userId="8cc748ed7950eeef" providerId="LiveId" clId="{FAC21A9A-D83F-446E-825E-BA49696B7984}" dt="2023-11-17T22:01:00.416" v="1319" actId="26606"/>
          <ac:grpSpMkLst>
            <pc:docMk/>
            <pc:sldMk cId="2832762728" sldId="259"/>
            <ac:grpSpMk id="3093" creationId="{36439133-030D-427C-AADE-2B48B1991785}"/>
          </ac:grpSpMkLst>
        </pc:grpChg>
        <pc:picChg chg="add mod">
          <ac:chgData name="FRANCESCA LEGITTIMO" userId="8cc748ed7950eeef" providerId="LiveId" clId="{FAC21A9A-D83F-446E-825E-BA49696B7984}" dt="2023-11-17T22:01:00.416" v="1319" actId="26606"/>
          <ac:picMkLst>
            <pc:docMk/>
            <pc:sldMk cId="2832762728" sldId="259"/>
            <ac:picMk id="3074" creationId="{73395340-2561-3A3A-024B-552DCC8970BB}"/>
          </ac:picMkLst>
        </pc:picChg>
        <pc:picChg chg="add">
          <ac:chgData name="FRANCESCA LEGITTIMO" userId="8cc748ed7950eeef" providerId="LiveId" clId="{FAC21A9A-D83F-446E-825E-BA49696B7984}" dt="2023-11-17T22:01:00.416" v="1319" actId="26606"/>
          <ac:picMkLst>
            <pc:docMk/>
            <pc:sldMk cId="2832762728" sldId="259"/>
            <ac:picMk id="3081" creationId="{012FDCFE-9AD2-4D8A-8CBF-B3AA37EBF6DD}"/>
          </ac:picMkLst>
        </pc:picChg>
        <pc:picChg chg="add">
          <ac:chgData name="FRANCESCA LEGITTIMO" userId="8cc748ed7950eeef" providerId="LiveId" clId="{FAC21A9A-D83F-446E-825E-BA49696B7984}" dt="2023-11-17T22:01:00.416" v="1319" actId="26606"/>
          <ac:picMkLst>
            <pc:docMk/>
            <pc:sldMk cId="2832762728" sldId="259"/>
            <ac:picMk id="3099" creationId="{6DF84359-5DD6-461B-9519-90AA2F46C1BE}"/>
          </ac:picMkLst>
        </pc:picChg>
        <pc:cxnChg chg="add">
          <ac:chgData name="FRANCESCA LEGITTIMO" userId="8cc748ed7950eeef" providerId="LiveId" clId="{FAC21A9A-D83F-446E-825E-BA49696B7984}" dt="2023-11-17T22:01:00.416" v="1319" actId="26606"/>
          <ac:cxnSpMkLst>
            <pc:docMk/>
            <pc:sldMk cId="2832762728" sldId="259"/>
            <ac:cxnSpMk id="3083" creationId="{FBD463FC-4CA8-4FF4-85A3-AF9F4B98D210}"/>
          </ac:cxnSpMkLst>
        </pc:cxnChg>
        <pc:cxnChg chg="add">
          <ac:chgData name="FRANCESCA LEGITTIMO" userId="8cc748ed7950eeef" providerId="LiveId" clId="{FAC21A9A-D83F-446E-825E-BA49696B7984}" dt="2023-11-17T22:01:00.416" v="1319" actId="26606"/>
          <ac:cxnSpMkLst>
            <pc:docMk/>
            <pc:sldMk cId="2832762728" sldId="259"/>
            <ac:cxnSpMk id="3085" creationId="{BECF35C3-8B44-4F4B-BD25-4C01823DB22A}"/>
          </ac:cxnSpMkLst>
        </pc:cxnChg>
        <pc:cxnChg chg="add">
          <ac:chgData name="FRANCESCA LEGITTIMO" userId="8cc748ed7950eeef" providerId="LiveId" clId="{FAC21A9A-D83F-446E-825E-BA49696B7984}" dt="2023-11-17T22:01:00.416" v="1319" actId="26606"/>
          <ac:cxnSpMkLst>
            <pc:docMk/>
            <pc:sldMk cId="2832762728" sldId="259"/>
            <ac:cxnSpMk id="3091" creationId="{A661C966-C6C8-4667-903D-E68521C357FC}"/>
          </ac:cxnSpMkLst>
        </pc:cxnChg>
        <pc:cxnChg chg="add">
          <ac:chgData name="FRANCESCA LEGITTIMO" userId="8cc748ed7950eeef" providerId="LiveId" clId="{FAC21A9A-D83F-446E-825E-BA49696B7984}" dt="2023-11-17T22:01:00.416" v="1319" actId="26606"/>
          <ac:cxnSpMkLst>
            <pc:docMk/>
            <pc:sldMk cId="2832762728" sldId="259"/>
            <ac:cxnSpMk id="3101" creationId="{E90BC892-CE86-41EE-8A3B-2178D5170C7C}"/>
          </ac:cxnSpMkLst>
        </pc:cxnChg>
      </pc:sldChg>
      <pc:sldChg chg="addSp delSp modSp new mod setBg">
        <pc:chgData name="FRANCESCA LEGITTIMO" userId="8cc748ed7950eeef" providerId="LiveId" clId="{FAC21A9A-D83F-446E-825E-BA49696B7984}" dt="2023-11-17T22:01:23.700" v="1326" actId="26606"/>
        <pc:sldMkLst>
          <pc:docMk/>
          <pc:sldMk cId="2137109194" sldId="260"/>
        </pc:sldMkLst>
        <pc:spChg chg="mod">
          <ac:chgData name="FRANCESCA LEGITTIMO" userId="8cc748ed7950eeef" providerId="LiveId" clId="{FAC21A9A-D83F-446E-825E-BA49696B7984}" dt="2023-11-17T22:01:23.700" v="1326" actId="26606"/>
          <ac:spMkLst>
            <pc:docMk/>
            <pc:sldMk cId="2137109194" sldId="260"/>
            <ac:spMk id="2" creationId="{B1990D96-B045-7149-3969-4D781A8F4EB0}"/>
          </ac:spMkLst>
        </pc:spChg>
        <pc:spChg chg="mod">
          <ac:chgData name="FRANCESCA LEGITTIMO" userId="8cc748ed7950eeef" providerId="LiveId" clId="{FAC21A9A-D83F-446E-825E-BA49696B7984}" dt="2023-11-17T22:01:23.700" v="1326" actId="26606"/>
          <ac:spMkLst>
            <pc:docMk/>
            <pc:sldMk cId="2137109194" sldId="260"/>
            <ac:spMk id="3" creationId="{9FABB10A-569A-85B8-4608-826304CABD4B}"/>
          </ac:spMkLst>
        </pc:spChg>
        <pc:spChg chg="add del">
          <ac:chgData name="FRANCESCA LEGITTIMO" userId="8cc748ed7950eeef" providerId="LiveId" clId="{FAC21A9A-D83F-446E-825E-BA49696B7984}" dt="2023-11-17T22:01:15.396" v="1321" actId="26606"/>
          <ac:spMkLst>
            <pc:docMk/>
            <pc:sldMk cId="2137109194" sldId="260"/>
            <ac:spMk id="8" creationId="{FD6EDB49-211E-499D-9A08-6C5FF3D060F7}"/>
          </ac:spMkLst>
        </pc:spChg>
        <pc:spChg chg="add del">
          <ac:chgData name="FRANCESCA LEGITTIMO" userId="8cc748ed7950eeef" providerId="LiveId" clId="{FAC21A9A-D83F-446E-825E-BA49696B7984}" dt="2023-11-17T22:01:15.396" v="1321" actId="26606"/>
          <ac:spMkLst>
            <pc:docMk/>
            <pc:sldMk cId="2137109194" sldId="260"/>
            <ac:spMk id="10" creationId="{38F9F37E-D3CF-4F3D-96C2-25307819DF2D}"/>
          </ac:spMkLst>
        </pc:spChg>
        <pc:spChg chg="add del">
          <ac:chgData name="FRANCESCA LEGITTIMO" userId="8cc748ed7950eeef" providerId="LiveId" clId="{FAC21A9A-D83F-446E-825E-BA49696B7984}" dt="2023-11-17T22:01:15.396" v="1321" actId="26606"/>
          <ac:spMkLst>
            <pc:docMk/>
            <pc:sldMk cId="2137109194" sldId="260"/>
            <ac:spMk id="12" creationId="{C5FFF17D-767C-40E7-8C89-962F1F54BCD0}"/>
          </ac:spMkLst>
        </pc:spChg>
        <pc:spChg chg="add del">
          <ac:chgData name="FRANCESCA LEGITTIMO" userId="8cc748ed7950eeef" providerId="LiveId" clId="{FAC21A9A-D83F-446E-825E-BA49696B7984}" dt="2023-11-17T22:01:15.396" v="1321" actId="26606"/>
          <ac:spMkLst>
            <pc:docMk/>
            <pc:sldMk cId="2137109194" sldId="260"/>
            <ac:spMk id="14" creationId="{E69F39E1-619D-4D9E-8823-8BD8CC3206B6}"/>
          </ac:spMkLst>
        </pc:spChg>
        <pc:spChg chg="add del">
          <ac:chgData name="FRANCESCA LEGITTIMO" userId="8cc748ed7950eeef" providerId="LiveId" clId="{FAC21A9A-D83F-446E-825E-BA49696B7984}" dt="2023-11-17T22:01:15.396" v="1321" actId="26606"/>
          <ac:spMkLst>
            <pc:docMk/>
            <pc:sldMk cId="2137109194" sldId="260"/>
            <ac:spMk id="16" creationId="{C8C53F47-DF50-454F-A5A6-6B969748D972}"/>
          </ac:spMkLst>
        </pc:spChg>
        <pc:spChg chg="add del">
          <ac:chgData name="FRANCESCA LEGITTIMO" userId="8cc748ed7950eeef" providerId="LiveId" clId="{FAC21A9A-D83F-446E-825E-BA49696B7984}" dt="2023-11-17T22:01:18.938" v="1323" actId="26606"/>
          <ac:spMkLst>
            <pc:docMk/>
            <pc:sldMk cId="2137109194" sldId="260"/>
            <ac:spMk id="20" creationId="{F63C748C-967B-4A7B-A90F-3EDD0F485AC6}"/>
          </ac:spMkLst>
        </pc:spChg>
        <pc:spChg chg="add del">
          <ac:chgData name="FRANCESCA LEGITTIMO" userId="8cc748ed7950eeef" providerId="LiveId" clId="{FAC21A9A-D83F-446E-825E-BA49696B7984}" dt="2023-11-17T22:01:18.938" v="1323" actId="26606"/>
          <ac:spMkLst>
            <pc:docMk/>
            <pc:sldMk cId="2137109194" sldId="260"/>
            <ac:spMk id="21" creationId="{C0143637-4934-44E4-B909-BAF1E7B27972}"/>
          </ac:spMkLst>
        </pc:spChg>
        <pc:spChg chg="add del">
          <ac:chgData name="FRANCESCA LEGITTIMO" userId="8cc748ed7950eeef" providerId="LiveId" clId="{FAC21A9A-D83F-446E-825E-BA49696B7984}" dt="2023-11-17T22:01:23.694" v="1325" actId="26606"/>
          <ac:spMkLst>
            <pc:docMk/>
            <pc:sldMk cId="2137109194" sldId="260"/>
            <ac:spMk id="23" creationId="{08E7A6F0-5CD3-481E-B0F2-E7F99FE675B0}"/>
          </ac:spMkLst>
        </pc:spChg>
        <pc:spChg chg="add del">
          <ac:chgData name="FRANCESCA LEGITTIMO" userId="8cc748ed7950eeef" providerId="LiveId" clId="{FAC21A9A-D83F-446E-825E-BA49696B7984}" dt="2023-11-17T22:01:23.694" v="1325" actId="26606"/>
          <ac:spMkLst>
            <pc:docMk/>
            <pc:sldMk cId="2137109194" sldId="260"/>
            <ac:spMk id="24" creationId="{511290DF-4975-4FCD-8B8D-BBC86B836668}"/>
          </ac:spMkLst>
        </pc:spChg>
        <pc:spChg chg="add del">
          <ac:chgData name="FRANCESCA LEGITTIMO" userId="8cc748ed7950eeef" providerId="LiveId" clId="{FAC21A9A-D83F-446E-825E-BA49696B7984}" dt="2023-11-17T22:01:23.694" v="1325" actId="26606"/>
          <ac:spMkLst>
            <pc:docMk/>
            <pc:sldMk cId="2137109194" sldId="260"/>
            <ac:spMk id="27" creationId="{D9FE1511-6E1B-4F0E-8FF0-958527181CC9}"/>
          </ac:spMkLst>
        </pc:spChg>
        <pc:spChg chg="add">
          <ac:chgData name="FRANCESCA LEGITTIMO" userId="8cc748ed7950eeef" providerId="LiveId" clId="{FAC21A9A-D83F-446E-825E-BA49696B7984}" dt="2023-11-17T22:01:23.700" v="1326" actId="26606"/>
          <ac:spMkLst>
            <pc:docMk/>
            <pc:sldMk cId="2137109194" sldId="260"/>
            <ac:spMk id="31" creationId="{29C51009-A09A-4689-8E6C-F8FC99E6A840}"/>
          </ac:spMkLst>
        </pc:spChg>
        <pc:grpChg chg="add del">
          <ac:chgData name="FRANCESCA LEGITTIMO" userId="8cc748ed7950eeef" providerId="LiveId" clId="{FAC21A9A-D83F-446E-825E-BA49696B7984}" dt="2023-11-17T22:01:23.694" v="1325" actId="26606"/>
          <ac:grpSpMkLst>
            <pc:docMk/>
            <pc:sldMk cId="2137109194" sldId="260"/>
            <ac:grpSpMk id="25" creationId="{357CA18A-A333-4DCB-842B-76827D2ECB24}"/>
          </ac:grpSpMkLst>
        </pc:grpChg>
        <pc:picChg chg="add del">
          <ac:chgData name="FRANCESCA LEGITTIMO" userId="8cc748ed7950eeef" providerId="LiveId" clId="{FAC21A9A-D83F-446E-825E-BA49696B7984}" dt="2023-11-17T22:01:15.396" v="1321" actId="26606"/>
          <ac:picMkLst>
            <pc:docMk/>
            <pc:sldMk cId="2137109194" sldId="260"/>
            <ac:picMk id="18" creationId="{6A26901A-BC62-4A3A-A07A-65E1F3DDDEC6}"/>
          </ac:picMkLst>
        </pc:picChg>
        <pc:picChg chg="add del">
          <ac:chgData name="FRANCESCA LEGITTIMO" userId="8cc748ed7950eeef" providerId="LiveId" clId="{FAC21A9A-D83F-446E-825E-BA49696B7984}" dt="2023-11-17T22:01:23.694" v="1325" actId="26606"/>
          <ac:picMkLst>
            <pc:docMk/>
            <pc:sldMk cId="2137109194" sldId="260"/>
            <ac:picMk id="28" creationId="{025CEF6D-5E98-4B5C-A10F-7459C1EEF10E}"/>
          </ac:picMkLst>
        </pc:picChg>
        <pc:cxnChg chg="add del">
          <ac:chgData name="FRANCESCA LEGITTIMO" userId="8cc748ed7950eeef" providerId="LiveId" clId="{FAC21A9A-D83F-446E-825E-BA49696B7984}" dt="2023-11-17T22:01:23.694" v="1325" actId="26606"/>
          <ac:cxnSpMkLst>
            <pc:docMk/>
            <pc:sldMk cId="2137109194" sldId="260"/>
            <ac:cxnSpMk id="29" creationId="{05C73161-1E4E-4E6A-91B2-E885CF8FFBA6}"/>
          </ac:cxnSpMkLst>
        </pc:cxnChg>
        <pc:cxnChg chg="add">
          <ac:chgData name="FRANCESCA LEGITTIMO" userId="8cc748ed7950eeef" providerId="LiveId" clId="{FAC21A9A-D83F-446E-825E-BA49696B7984}" dt="2023-11-17T22:01:23.700" v="1326" actId="26606"/>
          <ac:cxnSpMkLst>
            <pc:docMk/>
            <pc:sldMk cId="2137109194" sldId="260"/>
            <ac:cxnSpMk id="32" creationId="{9EC65442-F244-409C-BF44-C5D6472E810A}"/>
          </ac:cxnSpMkLst>
        </pc:cxnChg>
      </pc:sldChg>
      <pc:sldChg chg="addSp delSp modSp new del mod setBg">
        <pc:chgData name="FRANCESCA LEGITTIMO" userId="8cc748ed7950eeef" providerId="LiveId" clId="{FAC21A9A-D83F-446E-825E-BA49696B7984}" dt="2023-11-17T21:28:16.815" v="1154" actId="2696"/>
        <pc:sldMkLst>
          <pc:docMk/>
          <pc:sldMk cId="612605393" sldId="261"/>
        </pc:sldMkLst>
        <pc:spChg chg="mod">
          <ac:chgData name="FRANCESCA LEGITTIMO" userId="8cc748ed7950eeef" providerId="LiveId" clId="{FAC21A9A-D83F-446E-825E-BA49696B7984}" dt="2023-11-17T21:24:13.761" v="1151" actId="20577"/>
          <ac:spMkLst>
            <pc:docMk/>
            <pc:sldMk cId="612605393" sldId="261"/>
            <ac:spMk id="2" creationId="{77923528-A46F-2331-74B3-E79289B4EB84}"/>
          </ac:spMkLst>
        </pc:spChg>
        <pc:spChg chg="del">
          <ac:chgData name="FRANCESCA LEGITTIMO" userId="8cc748ed7950eeef" providerId="LiveId" clId="{FAC21A9A-D83F-446E-825E-BA49696B7984}" dt="2023-11-17T21:28:00.117" v="1152"/>
          <ac:spMkLst>
            <pc:docMk/>
            <pc:sldMk cId="612605393" sldId="261"/>
            <ac:spMk id="3" creationId="{6E585B30-B129-FA61-053E-E4C98BF5D814}"/>
          </ac:spMkLst>
        </pc:spChg>
        <pc:spChg chg="add mod">
          <ac:chgData name="FRANCESCA LEGITTIMO" userId="8cc748ed7950eeef" providerId="LiveId" clId="{FAC21A9A-D83F-446E-825E-BA49696B7984}" dt="2023-11-17T21:28:00.117" v="1152"/>
          <ac:spMkLst>
            <pc:docMk/>
            <pc:sldMk cId="612605393" sldId="261"/>
            <ac:spMk id="4" creationId="{A27AF2BA-9450-C3A8-9BBF-1AA7C209F2A8}"/>
          </ac:spMkLst>
        </pc:spChg>
        <pc:spChg chg="add">
          <ac:chgData name="FRANCESCA LEGITTIMO" userId="8cc748ed7950eeef" providerId="LiveId" clId="{FAC21A9A-D83F-446E-825E-BA49696B7984}" dt="2023-11-17T21:28:10.474" v="1153"/>
          <ac:spMkLst>
            <pc:docMk/>
            <pc:sldMk cId="612605393" sldId="261"/>
            <ac:spMk id="5" creationId="{3099E77F-F545-692B-4933-194F73FBF367}"/>
          </ac:spMkLst>
        </pc:spChg>
      </pc:sldChg>
      <pc:sldChg chg="new del">
        <pc:chgData name="FRANCESCA LEGITTIMO" userId="8cc748ed7950eeef" providerId="LiveId" clId="{FAC21A9A-D83F-446E-825E-BA49696B7984}" dt="2023-11-17T21:30:40.769" v="1192" actId="2696"/>
        <pc:sldMkLst>
          <pc:docMk/>
          <pc:sldMk cId="900451192" sldId="261"/>
        </pc:sldMkLst>
      </pc:sldChg>
      <pc:sldChg chg="new del">
        <pc:chgData name="FRANCESCA LEGITTIMO" userId="8cc748ed7950eeef" providerId="LiveId" clId="{FAC21A9A-D83F-446E-825E-BA49696B7984}" dt="2023-11-17T21:31:16.295" v="1196" actId="2696"/>
        <pc:sldMkLst>
          <pc:docMk/>
          <pc:sldMk cId="2006614834" sldId="261"/>
        </pc:sldMkLst>
      </pc:sldChg>
      <pc:sldChg chg="addSp modSp new del mod">
        <pc:chgData name="FRANCESCA LEGITTIMO" userId="8cc748ed7950eeef" providerId="LiveId" clId="{FAC21A9A-D83F-446E-825E-BA49696B7984}" dt="2023-11-17T21:29:32.827" v="1184" actId="2696"/>
        <pc:sldMkLst>
          <pc:docMk/>
          <pc:sldMk cId="2244619526" sldId="261"/>
        </pc:sldMkLst>
        <pc:spChg chg="mod">
          <ac:chgData name="FRANCESCA LEGITTIMO" userId="8cc748ed7950eeef" providerId="LiveId" clId="{FAC21A9A-D83F-446E-825E-BA49696B7984}" dt="2023-11-17T21:28:38.880" v="1173" actId="20577"/>
          <ac:spMkLst>
            <pc:docMk/>
            <pc:sldMk cId="2244619526" sldId="261"/>
            <ac:spMk id="2" creationId="{AEF49F1F-AE73-DAA9-D0A4-B6BA6E3F401D}"/>
          </ac:spMkLst>
        </pc:spChg>
        <pc:spChg chg="add mod">
          <ac:chgData name="FRANCESCA LEGITTIMO" userId="8cc748ed7950eeef" providerId="LiveId" clId="{FAC21A9A-D83F-446E-825E-BA49696B7984}" dt="2023-11-17T21:29:17.821" v="1183" actId="20577"/>
          <ac:spMkLst>
            <pc:docMk/>
            <pc:sldMk cId="2244619526" sldId="261"/>
            <ac:spMk id="4" creationId="{3F819519-DA38-CB20-3DF9-7A98A2B97DEA}"/>
          </ac:spMkLst>
        </pc:spChg>
      </pc:sldChg>
      <pc:sldChg chg="new del">
        <pc:chgData name="FRANCESCA LEGITTIMO" userId="8cc748ed7950eeef" providerId="LiveId" clId="{FAC21A9A-D83F-446E-825E-BA49696B7984}" dt="2023-11-17T21:23:52.957" v="1129" actId="47"/>
        <pc:sldMkLst>
          <pc:docMk/>
          <pc:sldMk cId="2943274314" sldId="261"/>
        </pc:sldMkLst>
      </pc:sldChg>
      <pc:sldChg chg="add del">
        <pc:chgData name="FRANCESCA LEGITTIMO" userId="8cc748ed7950eeef" providerId="LiveId" clId="{FAC21A9A-D83F-446E-825E-BA49696B7984}" dt="2023-11-17T21:30:17.102" v="1189" actId="2696"/>
        <pc:sldMkLst>
          <pc:docMk/>
          <pc:sldMk cId="4013223707" sldId="262"/>
        </pc:sldMkLst>
      </pc:sldChg>
      <pc:sldChg chg="addSp delSp modSp add mod setBg delDesignElem">
        <pc:chgData name="FRANCESCA LEGITTIMO" userId="8cc748ed7950eeef" providerId="LiveId" clId="{FAC21A9A-D83F-446E-825E-BA49696B7984}" dt="2023-11-17T22:01:30.733" v="1327" actId="26606"/>
        <pc:sldMkLst>
          <pc:docMk/>
          <pc:sldMk cId="1384214228" sldId="263"/>
        </pc:sldMkLst>
        <pc:spChg chg="mod">
          <ac:chgData name="FRANCESCA LEGITTIMO" userId="8cc748ed7950eeef" providerId="LiveId" clId="{FAC21A9A-D83F-446E-825E-BA49696B7984}" dt="2023-11-17T22:01:30.733" v="1327" actId="26606"/>
          <ac:spMkLst>
            <pc:docMk/>
            <pc:sldMk cId="1384214228" sldId="263"/>
            <ac:spMk id="2" creationId="{AEF49F1F-AE73-DAA9-D0A4-B6BA6E3F401D}"/>
          </ac:spMkLst>
        </pc:spChg>
        <pc:spChg chg="del mod">
          <ac:chgData name="FRANCESCA LEGITTIMO" userId="8cc748ed7950eeef" providerId="LiveId" clId="{FAC21A9A-D83F-446E-825E-BA49696B7984}" dt="2023-11-17T21:56:45.975" v="1304" actId="26606"/>
          <ac:spMkLst>
            <pc:docMk/>
            <pc:sldMk cId="1384214228" sldId="263"/>
            <ac:spMk id="4" creationId="{3F819519-DA38-CB20-3DF9-7A98A2B97DEA}"/>
          </ac:spMkLst>
        </pc:spChg>
        <pc:spChg chg="add">
          <ac:chgData name="FRANCESCA LEGITTIMO" userId="8cc748ed7950eeef" providerId="LiveId" clId="{FAC21A9A-D83F-446E-825E-BA49696B7984}" dt="2023-11-17T22:01:30.733" v="1327" actId="26606"/>
          <ac:spMkLst>
            <pc:docMk/>
            <pc:sldMk cId="1384214228" sldId="263"/>
            <ac:spMk id="11" creationId="{17424F32-2789-4FF9-8E8A-1252284BF600}"/>
          </ac:spMkLst>
        </pc:spChg>
        <pc:spChg chg="add">
          <ac:chgData name="FRANCESCA LEGITTIMO" userId="8cc748ed7950eeef" providerId="LiveId" clId="{FAC21A9A-D83F-446E-825E-BA49696B7984}" dt="2023-11-17T22:01:30.733" v="1327" actId="26606"/>
          <ac:spMkLst>
            <pc:docMk/>
            <pc:sldMk cId="1384214228" sldId="263"/>
            <ac:spMk id="19" creationId="{482E7304-2AC2-4A5C-924D-A6AC3FFC5EAC}"/>
          </ac:spMkLst>
        </pc:spChg>
        <pc:spChg chg="add">
          <ac:chgData name="FRANCESCA LEGITTIMO" userId="8cc748ed7950eeef" providerId="LiveId" clId="{FAC21A9A-D83F-446E-825E-BA49696B7984}" dt="2023-11-17T22:01:30.733" v="1327" actId="26606"/>
          <ac:spMkLst>
            <pc:docMk/>
            <pc:sldMk cId="1384214228" sldId="263"/>
            <ac:spMk id="23" creationId="{A3C183B1-1D4B-4E3D-A02E-A426E3BFA016}"/>
          </ac:spMkLst>
        </pc:spChg>
        <pc:grpChg chg="add del">
          <ac:chgData name="FRANCESCA LEGITTIMO" userId="8cc748ed7950eeef" providerId="LiveId" clId="{FAC21A9A-D83F-446E-825E-BA49696B7984}" dt="2023-11-17T21:59:44.551" v="1307"/>
          <ac:grpSpMkLst>
            <pc:docMk/>
            <pc:sldMk cId="1384214228" sldId="263"/>
            <ac:grpSpMk id="10" creationId="{C93797FD-7F0A-483E-966E-7FE88F8D8798}"/>
          </ac:grpSpMkLst>
        </pc:grpChg>
        <pc:graphicFrameChg chg="add mod modGraphic">
          <ac:chgData name="FRANCESCA LEGITTIMO" userId="8cc748ed7950eeef" providerId="LiveId" clId="{FAC21A9A-D83F-446E-825E-BA49696B7984}" dt="2023-11-17T22:01:30.733" v="1327" actId="26606"/>
          <ac:graphicFrameMkLst>
            <pc:docMk/>
            <pc:sldMk cId="1384214228" sldId="263"/>
            <ac:graphicFrameMk id="6" creationId="{6C24ACB0-639C-2760-E9A1-DEE0F3CE713F}"/>
          </ac:graphicFrameMkLst>
        </pc:graphicFrameChg>
        <pc:picChg chg="add">
          <ac:chgData name="FRANCESCA LEGITTIMO" userId="8cc748ed7950eeef" providerId="LiveId" clId="{FAC21A9A-D83F-446E-825E-BA49696B7984}" dt="2023-11-17T22:01:30.733" v="1327" actId="26606"/>
          <ac:picMkLst>
            <pc:docMk/>
            <pc:sldMk cId="1384214228" sldId="263"/>
            <ac:picMk id="13" creationId="{D708C46E-BB60-4B97-8327-D3A475C008E5}"/>
          </ac:picMkLst>
        </pc:picChg>
        <pc:cxnChg chg="add">
          <ac:chgData name="FRANCESCA LEGITTIMO" userId="8cc748ed7950eeef" providerId="LiveId" clId="{FAC21A9A-D83F-446E-825E-BA49696B7984}" dt="2023-11-17T22:01:30.733" v="1327" actId="26606"/>
          <ac:cxnSpMkLst>
            <pc:docMk/>
            <pc:sldMk cId="1384214228" sldId="263"/>
            <ac:cxnSpMk id="15" creationId="{8042755C-F24C-4D08-8E4C-E646382C3634}"/>
          </ac:cxnSpMkLst>
        </pc:cxnChg>
        <pc:cxnChg chg="add del">
          <ac:chgData name="FRANCESCA LEGITTIMO" userId="8cc748ed7950eeef" providerId="LiveId" clId="{FAC21A9A-D83F-446E-825E-BA49696B7984}" dt="2023-11-17T21:59:44.551" v="1307"/>
          <ac:cxnSpMkLst>
            <pc:docMk/>
            <pc:sldMk cId="1384214228" sldId="263"/>
            <ac:cxnSpMk id="16" creationId="{DDB3BAEE-5BE4-4B17-A2DA-B334759C47AB}"/>
          </ac:cxnSpMkLst>
        </pc:cxnChg>
        <pc:cxnChg chg="add">
          <ac:chgData name="FRANCESCA LEGITTIMO" userId="8cc748ed7950eeef" providerId="LiveId" clId="{FAC21A9A-D83F-446E-825E-BA49696B7984}" dt="2023-11-17T22:01:30.733" v="1327" actId="26606"/>
          <ac:cxnSpMkLst>
            <pc:docMk/>
            <pc:sldMk cId="1384214228" sldId="263"/>
            <ac:cxnSpMk id="17" creationId="{63E94A00-1A92-47F4-9E2D-E51DFF9016D4}"/>
          </ac:cxnSpMkLst>
        </pc:cxnChg>
        <pc:cxnChg chg="add">
          <ac:chgData name="FRANCESCA LEGITTIMO" userId="8cc748ed7950eeef" providerId="LiveId" clId="{FAC21A9A-D83F-446E-825E-BA49696B7984}" dt="2023-11-17T22:01:30.733" v="1327" actId="26606"/>
          <ac:cxnSpMkLst>
            <pc:docMk/>
            <pc:sldMk cId="1384214228" sldId="263"/>
            <ac:cxnSpMk id="21" creationId="{D259FEF2-F6A5-442F-BA10-4E39EECD0ABE}"/>
          </ac:cxnSpMkLst>
        </pc:cxnChg>
      </pc:sldChg>
      <pc:sldChg chg="add del">
        <pc:chgData name="FRANCESCA LEGITTIMO" userId="8cc748ed7950eeef" providerId="LiveId" clId="{FAC21A9A-D83F-446E-825E-BA49696B7984}" dt="2023-11-17T21:30:01.816" v="1188" actId="2696"/>
        <pc:sldMkLst>
          <pc:docMk/>
          <pc:sldMk cId="2883021646" sldId="263"/>
        </pc:sldMkLst>
      </pc:sldChg>
      <pc:sldChg chg="add del">
        <pc:chgData name="FRANCESCA LEGITTIMO" userId="8cc748ed7950eeef" providerId="LiveId" clId="{FAC21A9A-D83F-446E-825E-BA49696B7984}" dt="2023-11-17T21:30:34.119" v="1191" actId="2696"/>
        <pc:sldMkLst>
          <pc:docMk/>
          <pc:sldMk cId="4248708542" sldId="263"/>
        </pc:sldMkLst>
      </pc:sldChg>
      <pc:sldChg chg="modSp new mod">
        <pc:chgData name="FRANCESCA LEGITTIMO" userId="8cc748ed7950eeef" providerId="LiveId" clId="{FAC21A9A-D83F-446E-825E-BA49696B7984}" dt="2023-11-17T21:59:44.551" v="1307"/>
        <pc:sldMkLst>
          <pc:docMk/>
          <pc:sldMk cId="1142759560" sldId="264"/>
        </pc:sldMkLst>
        <pc:spChg chg="mod">
          <ac:chgData name="FRANCESCA LEGITTIMO" userId="8cc748ed7950eeef" providerId="LiveId" clId="{FAC21A9A-D83F-446E-825E-BA49696B7984}" dt="2023-11-17T21:59:44.551" v="1307"/>
          <ac:spMkLst>
            <pc:docMk/>
            <pc:sldMk cId="1142759560" sldId="264"/>
            <ac:spMk id="2" creationId="{F8AA388D-1F5E-3F6F-E0AA-9C77CD8CCDFD}"/>
          </ac:spMkLst>
        </pc:spChg>
        <pc:spChg chg="mod">
          <ac:chgData name="FRANCESCA LEGITTIMO" userId="8cc748ed7950eeef" providerId="LiveId" clId="{FAC21A9A-D83F-446E-825E-BA49696B7984}" dt="2023-11-17T21:59:44.551" v="1307"/>
          <ac:spMkLst>
            <pc:docMk/>
            <pc:sldMk cId="1142759560" sldId="264"/>
            <ac:spMk id="3" creationId="{5D20E094-9EC1-4F81-493E-A9D20D23BC0B}"/>
          </ac:spMkLst>
        </pc:spChg>
      </pc:sldChg>
      <pc:sldChg chg="modSp new mod">
        <pc:chgData name="FRANCESCA LEGITTIMO" userId="8cc748ed7950eeef" providerId="LiveId" clId="{FAC21A9A-D83F-446E-825E-BA49696B7984}" dt="2023-11-18T14:46:13.394" v="1958" actId="20577"/>
        <pc:sldMkLst>
          <pc:docMk/>
          <pc:sldMk cId="1594511897" sldId="265"/>
        </pc:sldMkLst>
        <pc:spChg chg="mod">
          <ac:chgData name="FRANCESCA LEGITTIMO" userId="8cc748ed7950eeef" providerId="LiveId" clId="{FAC21A9A-D83F-446E-825E-BA49696B7984}" dt="2023-11-18T14:46:13.394" v="1958" actId="20577"/>
          <ac:spMkLst>
            <pc:docMk/>
            <pc:sldMk cId="1594511897" sldId="265"/>
            <ac:spMk id="2" creationId="{04094401-0447-5798-10A3-69A78B281E6D}"/>
          </ac:spMkLst>
        </pc:spChg>
      </pc:sldChg>
      <pc:sldChg chg="addSp modSp new mod setBg">
        <pc:chgData name="FRANCESCA LEGITTIMO" userId="8cc748ed7950eeef" providerId="LiveId" clId="{FAC21A9A-D83F-446E-825E-BA49696B7984}" dt="2023-11-18T15:31:48.917" v="2409" actId="26606"/>
        <pc:sldMkLst>
          <pc:docMk/>
          <pc:sldMk cId="1063897229" sldId="266"/>
        </pc:sldMkLst>
        <pc:spChg chg="mod">
          <ac:chgData name="FRANCESCA LEGITTIMO" userId="8cc748ed7950eeef" providerId="LiveId" clId="{FAC21A9A-D83F-446E-825E-BA49696B7984}" dt="2023-11-18T15:31:48.917" v="2409" actId="26606"/>
          <ac:spMkLst>
            <pc:docMk/>
            <pc:sldMk cId="1063897229" sldId="266"/>
            <ac:spMk id="2" creationId="{E6EF925E-5DC3-BADE-4964-BC7B4E459181}"/>
          </ac:spMkLst>
        </pc:spChg>
        <pc:spChg chg="mod">
          <ac:chgData name="FRANCESCA LEGITTIMO" userId="8cc748ed7950eeef" providerId="LiveId" clId="{FAC21A9A-D83F-446E-825E-BA49696B7984}" dt="2023-11-18T15:31:48.917" v="2409" actId="26606"/>
          <ac:spMkLst>
            <pc:docMk/>
            <pc:sldMk cId="1063897229" sldId="266"/>
            <ac:spMk id="3" creationId="{5BF6CA85-27FA-C144-98D3-3B1CC80048CA}"/>
          </ac:spMkLst>
        </pc:spChg>
        <pc:spChg chg="add">
          <ac:chgData name="FRANCESCA LEGITTIMO" userId="8cc748ed7950eeef" providerId="LiveId" clId="{FAC21A9A-D83F-446E-825E-BA49696B7984}" dt="2023-11-18T15:31:48.917" v="2409" actId="26606"/>
          <ac:spMkLst>
            <pc:docMk/>
            <pc:sldMk cId="1063897229" sldId="266"/>
            <ac:spMk id="1031" creationId="{021A4066-B261-49FE-952E-A0FE3EE75CD2}"/>
          </ac:spMkLst>
        </pc:spChg>
        <pc:spChg chg="add">
          <ac:chgData name="FRANCESCA LEGITTIMO" userId="8cc748ed7950eeef" providerId="LiveId" clId="{FAC21A9A-D83F-446E-825E-BA49696B7984}" dt="2023-11-18T15:31:48.917" v="2409" actId="26606"/>
          <ac:spMkLst>
            <pc:docMk/>
            <pc:sldMk cId="1063897229" sldId="266"/>
            <ac:spMk id="1035" creationId="{81958111-BC13-4D45-AB27-0C2C83F9BA64}"/>
          </ac:spMkLst>
        </pc:spChg>
        <pc:grpChg chg="add">
          <ac:chgData name="FRANCESCA LEGITTIMO" userId="8cc748ed7950eeef" providerId="LiveId" clId="{FAC21A9A-D83F-446E-825E-BA49696B7984}" dt="2023-11-18T15:31:48.917" v="2409" actId="26606"/>
          <ac:grpSpMkLst>
            <pc:docMk/>
            <pc:sldMk cId="1063897229" sldId="266"/>
            <ac:grpSpMk id="1037" creationId="{82188758-E18A-4CE5-9D03-F4BF5D887C3F}"/>
          </ac:grpSpMkLst>
        </pc:grpChg>
        <pc:picChg chg="add mod">
          <ac:chgData name="FRANCESCA LEGITTIMO" userId="8cc748ed7950eeef" providerId="LiveId" clId="{FAC21A9A-D83F-446E-825E-BA49696B7984}" dt="2023-11-18T15:31:48.917" v="2409" actId="26606"/>
          <ac:picMkLst>
            <pc:docMk/>
            <pc:sldMk cId="1063897229" sldId="266"/>
            <ac:picMk id="1026" creationId="{5E1120D1-FBEB-ACD0-B0A4-9FB638694A1F}"/>
          </ac:picMkLst>
        </pc:picChg>
        <pc:picChg chg="add">
          <ac:chgData name="FRANCESCA LEGITTIMO" userId="8cc748ed7950eeef" providerId="LiveId" clId="{FAC21A9A-D83F-446E-825E-BA49696B7984}" dt="2023-11-18T15:31:48.917" v="2409" actId="26606"/>
          <ac:picMkLst>
            <pc:docMk/>
            <pc:sldMk cId="1063897229" sldId="266"/>
            <ac:picMk id="1041" creationId="{D42F4933-2ECF-4EE5-BCE4-F19E3CA609FE}"/>
          </ac:picMkLst>
        </pc:picChg>
        <pc:cxnChg chg="add">
          <ac:chgData name="FRANCESCA LEGITTIMO" userId="8cc748ed7950eeef" providerId="LiveId" clId="{FAC21A9A-D83F-446E-825E-BA49696B7984}" dt="2023-11-18T15:31:48.917" v="2409" actId="26606"/>
          <ac:cxnSpMkLst>
            <pc:docMk/>
            <pc:sldMk cId="1063897229" sldId="266"/>
            <ac:cxnSpMk id="1033" creationId="{381B4579-E2EA-4BD7-94FF-0A0BEE135C6B}"/>
          </ac:cxnSpMkLst>
        </pc:cxnChg>
        <pc:cxnChg chg="add">
          <ac:chgData name="FRANCESCA LEGITTIMO" userId="8cc748ed7950eeef" providerId="LiveId" clId="{FAC21A9A-D83F-446E-825E-BA49696B7984}" dt="2023-11-18T15:31:48.917" v="2409" actId="26606"/>
          <ac:cxnSpMkLst>
            <pc:docMk/>
            <pc:sldMk cId="1063897229" sldId="266"/>
            <ac:cxnSpMk id="1043" creationId="{C6FAC23C-014D-4AC5-AD1B-36F7D0E7EF32}"/>
          </ac:cxnSpMkLst>
        </pc:cxnChg>
      </pc:sldChg>
      <pc:sldChg chg="new del">
        <pc:chgData name="FRANCESCA LEGITTIMO" userId="8cc748ed7950eeef" providerId="LiveId" clId="{FAC21A9A-D83F-446E-825E-BA49696B7984}" dt="2023-11-18T15:18:39.781" v="2109" actId="2696"/>
        <pc:sldMkLst>
          <pc:docMk/>
          <pc:sldMk cId="2615086681" sldId="266"/>
        </pc:sldMkLst>
      </pc:sldChg>
      <pc:sldChg chg="modSp new mod">
        <pc:chgData name="FRANCESCA LEGITTIMO" userId="8cc748ed7950eeef" providerId="LiveId" clId="{FAC21A9A-D83F-446E-825E-BA49696B7984}" dt="2023-11-19T16:59:08.333" v="3095" actId="20577"/>
        <pc:sldMkLst>
          <pc:docMk/>
          <pc:sldMk cId="1519443814" sldId="267"/>
        </pc:sldMkLst>
        <pc:spChg chg="mod">
          <ac:chgData name="FRANCESCA LEGITTIMO" userId="8cc748ed7950eeef" providerId="LiveId" clId="{FAC21A9A-D83F-446E-825E-BA49696B7984}" dt="2023-11-19T14:30:38.440" v="2482" actId="20577"/>
          <ac:spMkLst>
            <pc:docMk/>
            <pc:sldMk cId="1519443814" sldId="267"/>
            <ac:spMk id="2" creationId="{0AC9278F-BD7D-2D1D-39C1-7626F2EF9EC0}"/>
          </ac:spMkLst>
        </pc:spChg>
        <pc:spChg chg="mod">
          <ac:chgData name="FRANCESCA LEGITTIMO" userId="8cc748ed7950eeef" providerId="LiveId" clId="{FAC21A9A-D83F-446E-825E-BA49696B7984}" dt="2023-11-19T16:59:08.333" v="3095" actId="20577"/>
          <ac:spMkLst>
            <pc:docMk/>
            <pc:sldMk cId="1519443814" sldId="267"/>
            <ac:spMk id="3" creationId="{985DFB56-AF25-8289-256B-A8D95EDD3845}"/>
          </ac:spMkLst>
        </pc:spChg>
      </pc:sldChg>
      <pc:sldChg chg="addSp modSp new mod">
        <pc:chgData name="FRANCESCA LEGITTIMO" userId="8cc748ed7950eeef" providerId="LiveId" clId="{FAC21A9A-D83F-446E-825E-BA49696B7984}" dt="2023-11-19T17:49:35.540" v="3346" actId="20577"/>
        <pc:sldMkLst>
          <pc:docMk/>
          <pc:sldMk cId="2567039766" sldId="268"/>
        </pc:sldMkLst>
        <pc:spChg chg="mod">
          <ac:chgData name="FRANCESCA LEGITTIMO" userId="8cc748ed7950eeef" providerId="LiveId" clId="{FAC21A9A-D83F-446E-825E-BA49696B7984}" dt="2023-11-19T17:47:40.390" v="3339" actId="255"/>
          <ac:spMkLst>
            <pc:docMk/>
            <pc:sldMk cId="2567039766" sldId="268"/>
            <ac:spMk id="2" creationId="{C92E1921-5E0D-1D37-3023-1A9B0109CEB5}"/>
          </ac:spMkLst>
        </pc:spChg>
        <pc:spChg chg="mod">
          <ac:chgData name="FRANCESCA LEGITTIMO" userId="8cc748ed7950eeef" providerId="LiveId" clId="{FAC21A9A-D83F-446E-825E-BA49696B7984}" dt="2023-11-19T17:49:35.540" v="3346" actId="20577"/>
          <ac:spMkLst>
            <pc:docMk/>
            <pc:sldMk cId="2567039766" sldId="268"/>
            <ac:spMk id="3" creationId="{AC7C3B61-6B8E-6866-6144-53143D60EFED}"/>
          </ac:spMkLst>
        </pc:spChg>
        <pc:picChg chg="add mod">
          <ac:chgData name="FRANCESCA LEGITTIMO" userId="8cc748ed7950eeef" providerId="LiveId" clId="{FAC21A9A-D83F-446E-825E-BA49696B7984}" dt="2023-11-19T17:46:54.558" v="3337" actId="14100"/>
          <ac:picMkLst>
            <pc:docMk/>
            <pc:sldMk cId="2567039766" sldId="268"/>
            <ac:picMk id="1026" creationId="{D8EE76D7-9499-BB2A-4267-0B047B743DC2}"/>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15C135-895F-453B-B9EB-160BB75E2BCA}"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47487268-53DA-4A2C-88DE-BECFA6E534B1}">
      <dgm:prSet/>
      <dgm:spPr/>
      <dgm:t>
        <a:bodyPr/>
        <a:lstStyle/>
        <a:p>
          <a:r>
            <a:rPr lang="it-IT" dirty="0"/>
            <a:t>dal 1588 (anno di morte di Ivan il Terribile) reggente di F</a:t>
          </a:r>
          <a:r>
            <a:rPr lang="ru-RU" dirty="0"/>
            <a:t>ё</a:t>
          </a:r>
          <a:r>
            <a:rPr lang="it-IT" dirty="0" err="1"/>
            <a:t>dor</a:t>
          </a:r>
          <a:r>
            <a:rPr lang="it-IT" dirty="0"/>
            <a:t>, debole di mente, ultimo rappresentante della dinastia dei </a:t>
          </a:r>
          <a:r>
            <a:rPr lang="it-IT" dirty="0" err="1"/>
            <a:t>Rjurikovic</a:t>
          </a:r>
          <a:endParaRPr lang="en-US" dirty="0"/>
        </a:p>
      </dgm:t>
    </dgm:pt>
    <dgm:pt modelId="{AB1401CC-A6E0-4FDD-A243-7388858B42ED}" type="parTrans" cxnId="{00C2688C-A477-4279-9FE7-6BBE64BF5FD4}">
      <dgm:prSet/>
      <dgm:spPr/>
      <dgm:t>
        <a:bodyPr/>
        <a:lstStyle/>
        <a:p>
          <a:endParaRPr lang="en-US"/>
        </a:p>
      </dgm:t>
    </dgm:pt>
    <dgm:pt modelId="{8C13F809-EEF8-45A7-A1E4-DAC8886FBB23}" type="sibTrans" cxnId="{00C2688C-A477-4279-9FE7-6BBE64BF5FD4}">
      <dgm:prSet/>
      <dgm:spPr/>
      <dgm:t>
        <a:bodyPr/>
        <a:lstStyle/>
        <a:p>
          <a:endParaRPr lang="en-US"/>
        </a:p>
      </dgm:t>
    </dgm:pt>
    <dgm:pt modelId="{ED670074-F23A-4F79-A5FC-A6D7748BABF0}">
      <dgm:prSet/>
      <dgm:spPr/>
      <dgm:t>
        <a:bodyPr/>
        <a:lstStyle/>
        <a:p>
          <a:r>
            <a:rPr lang="it-IT"/>
            <a:t>dal 1598 (anno di morte di F</a:t>
          </a:r>
          <a:r>
            <a:rPr lang="ru-RU"/>
            <a:t>ё</a:t>
          </a:r>
          <a:r>
            <a:rPr lang="it-IT"/>
            <a:t>dor) è zar</a:t>
          </a:r>
          <a:endParaRPr lang="en-US"/>
        </a:p>
      </dgm:t>
    </dgm:pt>
    <dgm:pt modelId="{39BC0879-3F66-48C0-ABBD-F5E88CE2B774}" type="parTrans" cxnId="{1B71E3F8-5F86-4B0C-B8E5-5484885EBD50}">
      <dgm:prSet/>
      <dgm:spPr/>
      <dgm:t>
        <a:bodyPr/>
        <a:lstStyle/>
        <a:p>
          <a:endParaRPr lang="en-US"/>
        </a:p>
      </dgm:t>
    </dgm:pt>
    <dgm:pt modelId="{9E7B0810-8B23-45A6-A2EA-570ACB00DA3A}" type="sibTrans" cxnId="{1B71E3F8-5F86-4B0C-B8E5-5484885EBD50}">
      <dgm:prSet/>
      <dgm:spPr/>
      <dgm:t>
        <a:bodyPr/>
        <a:lstStyle/>
        <a:p>
          <a:endParaRPr lang="en-US"/>
        </a:p>
      </dgm:t>
    </dgm:pt>
    <dgm:pt modelId="{AEB9CFC0-C82A-4BBF-931F-C68BA70117A7}">
      <dgm:prSet/>
      <dgm:spPr/>
      <dgm:t>
        <a:bodyPr/>
        <a:lstStyle/>
        <a:p>
          <a:r>
            <a:rPr lang="it-IT"/>
            <a:t>successi bellici contro la Svezia, apertura delle frontiere agli stranieri, riordina l’amministrazione, istituzione del patriarcato</a:t>
          </a:r>
          <a:endParaRPr lang="en-US"/>
        </a:p>
      </dgm:t>
    </dgm:pt>
    <dgm:pt modelId="{A3D24C8C-D398-4738-A77B-D4712AF38491}" type="parTrans" cxnId="{16762A3D-E913-45CD-8DDE-2F6E6A3A89F8}">
      <dgm:prSet/>
      <dgm:spPr/>
      <dgm:t>
        <a:bodyPr/>
        <a:lstStyle/>
        <a:p>
          <a:endParaRPr lang="en-US"/>
        </a:p>
      </dgm:t>
    </dgm:pt>
    <dgm:pt modelId="{956FAE52-FE9A-4B51-84AA-5170573C87E2}" type="sibTrans" cxnId="{16762A3D-E913-45CD-8DDE-2F6E6A3A89F8}">
      <dgm:prSet/>
      <dgm:spPr/>
      <dgm:t>
        <a:bodyPr/>
        <a:lstStyle/>
        <a:p>
          <a:endParaRPr lang="en-US"/>
        </a:p>
      </dgm:t>
    </dgm:pt>
    <dgm:pt modelId="{5A68E8E6-7644-4475-9FB8-F119CF43E6B5}">
      <dgm:prSet/>
      <dgm:spPr/>
      <dgm:t>
        <a:bodyPr/>
        <a:lstStyle/>
        <a:p>
          <a:r>
            <a:rPr lang="it-IT" dirty="0"/>
            <a:t>1601 – 1603: terribile carestia (considerata come punizione divina per il regno di Godunov)</a:t>
          </a:r>
          <a:endParaRPr lang="en-US" dirty="0"/>
        </a:p>
      </dgm:t>
    </dgm:pt>
    <dgm:pt modelId="{68080190-B748-4600-8260-7BF0A8CFA329}" type="parTrans" cxnId="{4B94142E-F59D-4AB0-9759-104B71B18292}">
      <dgm:prSet/>
      <dgm:spPr/>
      <dgm:t>
        <a:bodyPr/>
        <a:lstStyle/>
        <a:p>
          <a:endParaRPr lang="en-US"/>
        </a:p>
      </dgm:t>
    </dgm:pt>
    <dgm:pt modelId="{A6438110-39D9-48EA-BE1B-2CD6B8B47BE4}" type="sibTrans" cxnId="{4B94142E-F59D-4AB0-9759-104B71B18292}">
      <dgm:prSet/>
      <dgm:spPr/>
      <dgm:t>
        <a:bodyPr/>
        <a:lstStyle/>
        <a:p>
          <a:endParaRPr lang="en-US"/>
        </a:p>
      </dgm:t>
    </dgm:pt>
    <dgm:pt modelId="{6F86086B-8E77-4AA5-A69B-40CB81071A66}">
      <dgm:prSet/>
      <dgm:spPr/>
      <dgm:t>
        <a:bodyPr/>
        <a:lstStyle/>
        <a:p>
          <a:r>
            <a:rPr lang="it-IT"/>
            <a:t>1604: rivolta legata all’apparizione di un falso discendente di Ivan IV  (Falso Dmitrij I), appoggiato dal re di Polonia</a:t>
          </a:r>
          <a:endParaRPr lang="en-US"/>
        </a:p>
      </dgm:t>
    </dgm:pt>
    <dgm:pt modelId="{FC0C1F89-8FF8-4BD0-A0ED-1D3A3EAD5CCD}" type="parTrans" cxnId="{87AE329D-C6E4-4ED8-85A3-C83A6135ED0F}">
      <dgm:prSet/>
      <dgm:spPr/>
      <dgm:t>
        <a:bodyPr/>
        <a:lstStyle/>
        <a:p>
          <a:endParaRPr lang="en-US"/>
        </a:p>
      </dgm:t>
    </dgm:pt>
    <dgm:pt modelId="{7093E350-60B2-4E3E-95C6-0C877854A374}" type="sibTrans" cxnId="{87AE329D-C6E4-4ED8-85A3-C83A6135ED0F}">
      <dgm:prSet/>
      <dgm:spPr/>
      <dgm:t>
        <a:bodyPr/>
        <a:lstStyle/>
        <a:p>
          <a:endParaRPr lang="en-US"/>
        </a:p>
      </dgm:t>
    </dgm:pt>
    <dgm:pt modelId="{E51DA344-212B-4352-A80F-3A6C09821499}">
      <dgm:prSet/>
      <dgm:spPr/>
      <dgm:t>
        <a:bodyPr/>
        <a:lstStyle/>
        <a:p>
          <a:r>
            <a:rPr lang="it-IT"/>
            <a:t>1605: muore per cause naturali</a:t>
          </a:r>
          <a:endParaRPr lang="en-US"/>
        </a:p>
      </dgm:t>
    </dgm:pt>
    <dgm:pt modelId="{ACCD7158-3DD0-439F-9B18-2185E3BF034E}" type="parTrans" cxnId="{9767329F-CB2C-4973-8E8D-D12A7783A1FD}">
      <dgm:prSet/>
      <dgm:spPr/>
      <dgm:t>
        <a:bodyPr/>
        <a:lstStyle/>
        <a:p>
          <a:endParaRPr lang="en-US"/>
        </a:p>
      </dgm:t>
    </dgm:pt>
    <dgm:pt modelId="{E31DCD06-3792-4DD7-9B50-4ABF826158FA}" type="sibTrans" cxnId="{9767329F-CB2C-4973-8E8D-D12A7783A1FD}">
      <dgm:prSet/>
      <dgm:spPr/>
      <dgm:t>
        <a:bodyPr/>
        <a:lstStyle/>
        <a:p>
          <a:endParaRPr lang="en-US"/>
        </a:p>
      </dgm:t>
    </dgm:pt>
    <dgm:pt modelId="{8F79F0A0-D833-4343-8070-13C91D1DA627}">
      <dgm:prSet/>
      <dgm:spPr/>
      <dgm:t>
        <a:bodyPr/>
        <a:lstStyle/>
        <a:p>
          <a:r>
            <a:rPr lang="it-IT"/>
            <a:t>suo figlio viene ucciso e sale al trono il falso Dmitrij</a:t>
          </a:r>
          <a:endParaRPr lang="en-US"/>
        </a:p>
      </dgm:t>
    </dgm:pt>
    <dgm:pt modelId="{2DB3AB66-01D5-4E7A-990F-ED6A4E75A5D8}" type="parTrans" cxnId="{9EB975C3-2BEB-4FD3-92BB-187F091248BF}">
      <dgm:prSet/>
      <dgm:spPr/>
      <dgm:t>
        <a:bodyPr/>
        <a:lstStyle/>
        <a:p>
          <a:endParaRPr lang="en-US"/>
        </a:p>
      </dgm:t>
    </dgm:pt>
    <dgm:pt modelId="{1B6EA97B-253D-4B1B-B9EB-2D3958FCB43B}" type="sibTrans" cxnId="{9EB975C3-2BEB-4FD3-92BB-187F091248BF}">
      <dgm:prSet/>
      <dgm:spPr/>
      <dgm:t>
        <a:bodyPr/>
        <a:lstStyle/>
        <a:p>
          <a:endParaRPr lang="en-US"/>
        </a:p>
      </dgm:t>
    </dgm:pt>
    <dgm:pt modelId="{2C640B6A-6CCC-4A94-B002-189D828F916C}" type="pres">
      <dgm:prSet presAssocID="{9515C135-895F-453B-B9EB-160BB75E2BCA}" presName="linear" presStyleCnt="0">
        <dgm:presLayoutVars>
          <dgm:animLvl val="lvl"/>
          <dgm:resizeHandles val="exact"/>
        </dgm:presLayoutVars>
      </dgm:prSet>
      <dgm:spPr/>
    </dgm:pt>
    <dgm:pt modelId="{58818B4F-88BD-471E-89D4-65E410BCE845}" type="pres">
      <dgm:prSet presAssocID="{47487268-53DA-4A2C-88DE-BECFA6E534B1}" presName="parentText" presStyleLbl="node1" presStyleIdx="0" presStyleCnt="7">
        <dgm:presLayoutVars>
          <dgm:chMax val="0"/>
          <dgm:bulletEnabled val="1"/>
        </dgm:presLayoutVars>
      </dgm:prSet>
      <dgm:spPr/>
    </dgm:pt>
    <dgm:pt modelId="{2CEE1F61-AAC9-46BA-88A1-410DAAF2C2CE}" type="pres">
      <dgm:prSet presAssocID="{8C13F809-EEF8-45A7-A1E4-DAC8886FBB23}" presName="spacer" presStyleCnt="0"/>
      <dgm:spPr/>
    </dgm:pt>
    <dgm:pt modelId="{BBE60003-DA12-4E32-8376-E364CA9D9628}" type="pres">
      <dgm:prSet presAssocID="{ED670074-F23A-4F79-A5FC-A6D7748BABF0}" presName="parentText" presStyleLbl="node1" presStyleIdx="1" presStyleCnt="7">
        <dgm:presLayoutVars>
          <dgm:chMax val="0"/>
          <dgm:bulletEnabled val="1"/>
        </dgm:presLayoutVars>
      </dgm:prSet>
      <dgm:spPr/>
    </dgm:pt>
    <dgm:pt modelId="{7797D7D1-F554-45E8-BFDD-72642FB807AF}" type="pres">
      <dgm:prSet presAssocID="{9E7B0810-8B23-45A6-A2EA-570ACB00DA3A}" presName="spacer" presStyleCnt="0"/>
      <dgm:spPr/>
    </dgm:pt>
    <dgm:pt modelId="{49FD4B4A-CCE5-4944-8E88-86EA6FAC0048}" type="pres">
      <dgm:prSet presAssocID="{AEB9CFC0-C82A-4BBF-931F-C68BA70117A7}" presName="parentText" presStyleLbl="node1" presStyleIdx="2" presStyleCnt="7">
        <dgm:presLayoutVars>
          <dgm:chMax val="0"/>
          <dgm:bulletEnabled val="1"/>
        </dgm:presLayoutVars>
      </dgm:prSet>
      <dgm:spPr/>
    </dgm:pt>
    <dgm:pt modelId="{E3EEDBDF-8598-4962-980C-30508CAC3B9D}" type="pres">
      <dgm:prSet presAssocID="{956FAE52-FE9A-4B51-84AA-5170573C87E2}" presName="spacer" presStyleCnt="0"/>
      <dgm:spPr/>
    </dgm:pt>
    <dgm:pt modelId="{8312E587-33DB-4FB5-94DD-D0221A91AE70}" type="pres">
      <dgm:prSet presAssocID="{5A68E8E6-7644-4475-9FB8-F119CF43E6B5}" presName="parentText" presStyleLbl="node1" presStyleIdx="3" presStyleCnt="7">
        <dgm:presLayoutVars>
          <dgm:chMax val="0"/>
          <dgm:bulletEnabled val="1"/>
        </dgm:presLayoutVars>
      </dgm:prSet>
      <dgm:spPr/>
    </dgm:pt>
    <dgm:pt modelId="{8AB4F773-25B1-45F6-9015-0C43216C86EF}" type="pres">
      <dgm:prSet presAssocID="{A6438110-39D9-48EA-BE1B-2CD6B8B47BE4}" presName="spacer" presStyleCnt="0"/>
      <dgm:spPr/>
    </dgm:pt>
    <dgm:pt modelId="{9E0AF9EF-EE25-419D-A9A8-30DC25F6EAA4}" type="pres">
      <dgm:prSet presAssocID="{6F86086B-8E77-4AA5-A69B-40CB81071A66}" presName="parentText" presStyleLbl="node1" presStyleIdx="4" presStyleCnt="7">
        <dgm:presLayoutVars>
          <dgm:chMax val="0"/>
          <dgm:bulletEnabled val="1"/>
        </dgm:presLayoutVars>
      </dgm:prSet>
      <dgm:spPr/>
    </dgm:pt>
    <dgm:pt modelId="{AD3A464E-5926-4441-A293-46E64491D6F4}" type="pres">
      <dgm:prSet presAssocID="{7093E350-60B2-4E3E-95C6-0C877854A374}" presName="spacer" presStyleCnt="0"/>
      <dgm:spPr/>
    </dgm:pt>
    <dgm:pt modelId="{CB299F86-C8B3-41C2-A416-81A6B6058C01}" type="pres">
      <dgm:prSet presAssocID="{E51DA344-212B-4352-A80F-3A6C09821499}" presName="parentText" presStyleLbl="node1" presStyleIdx="5" presStyleCnt="7">
        <dgm:presLayoutVars>
          <dgm:chMax val="0"/>
          <dgm:bulletEnabled val="1"/>
        </dgm:presLayoutVars>
      </dgm:prSet>
      <dgm:spPr/>
    </dgm:pt>
    <dgm:pt modelId="{D5601DE3-1B82-417F-9C81-D19355CB9969}" type="pres">
      <dgm:prSet presAssocID="{E31DCD06-3792-4DD7-9B50-4ABF826158FA}" presName="spacer" presStyleCnt="0"/>
      <dgm:spPr/>
    </dgm:pt>
    <dgm:pt modelId="{741A8CD9-497A-4ED9-AB06-1A4FB9A2AA8E}" type="pres">
      <dgm:prSet presAssocID="{8F79F0A0-D833-4343-8070-13C91D1DA627}" presName="parentText" presStyleLbl="node1" presStyleIdx="6" presStyleCnt="7">
        <dgm:presLayoutVars>
          <dgm:chMax val="0"/>
          <dgm:bulletEnabled val="1"/>
        </dgm:presLayoutVars>
      </dgm:prSet>
      <dgm:spPr/>
    </dgm:pt>
  </dgm:ptLst>
  <dgm:cxnLst>
    <dgm:cxn modelId="{F6095724-76B4-428A-AE63-34DB987DDB4A}" type="presOf" srcId="{47487268-53DA-4A2C-88DE-BECFA6E534B1}" destId="{58818B4F-88BD-471E-89D4-65E410BCE845}" srcOrd="0" destOrd="0" presId="urn:microsoft.com/office/officeart/2005/8/layout/vList2"/>
    <dgm:cxn modelId="{4B94142E-F59D-4AB0-9759-104B71B18292}" srcId="{9515C135-895F-453B-B9EB-160BB75E2BCA}" destId="{5A68E8E6-7644-4475-9FB8-F119CF43E6B5}" srcOrd="3" destOrd="0" parTransId="{68080190-B748-4600-8260-7BF0A8CFA329}" sibTransId="{A6438110-39D9-48EA-BE1B-2CD6B8B47BE4}"/>
    <dgm:cxn modelId="{7A965E38-36EC-481D-A0E6-E8E0ACB81600}" type="presOf" srcId="{AEB9CFC0-C82A-4BBF-931F-C68BA70117A7}" destId="{49FD4B4A-CCE5-4944-8E88-86EA6FAC0048}" srcOrd="0" destOrd="0" presId="urn:microsoft.com/office/officeart/2005/8/layout/vList2"/>
    <dgm:cxn modelId="{16762A3D-E913-45CD-8DDE-2F6E6A3A89F8}" srcId="{9515C135-895F-453B-B9EB-160BB75E2BCA}" destId="{AEB9CFC0-C82A-4BBF-931F-C68BA70117A7}" srcOrd="2" destOrd="0" parTransId="{A3D24C8C-D398-4738-A77B-D4712AF38491}" sibTransId="{956FAE52-FE9A-4B51-84AA-5170573C87E2}"/>
    <dgm:cxn modelId="{83BC0A4D-DA7D-494F-B8AA-24190D9A92A0}" type="presOf" srcId="{8F79F0A0-D833-4343-8070-13C91D1DA627}" destId="{741A8CD9-497A-4ED9-AB06-1A4FB9A2AA8E}" srcOrd="0" destOrd="0" presId="urn:microsoft.com/office/officeart/2005/8/layout/vList2"/>
    <dgm:cxn modelId="{1E636459-2194-4162-A496-1E428956792A}" type="presOf" srcId="{9515C135-895F-453B-B9EB-160BB75E2BCA}" destId="{2C640B6A-6CCC-4A94-B002-189D828F916C}" srcOrd="0" destOrd="0" presId="urn:microsoft.com/office/officeart/2005/8/layout/vList2"/>
    <dgm:cxn modelId="{00C2688C-A477-4279-9FE7-6BBE64BF5FD4}" srcId="{9515C135-895F-453B-B9EB-160BB75E2BCA}" destId="{47487268-53DA-4A2C-88DE-BECFA6E534B1}" srcOrd="0" destOrd="0" parTransId="{AB1401CC-A6E0-4FDD-A243-7388858B42ED}" sibTransId="{8C13F809-EEF8-45A7-A1E4-DAC8886FBB23}"/>
    <dgm:cxn modelId="{3BB9D690-A973-418A-90A8-92300838EF1D}" type="presOf" srcId="{6F86086B-8E77-4AA5-A69B-40CB81071A66}" destId="{9E0AF9EF-EE25-419D-A9A8-30DC25F6EAA4}" srcOrd="0" destOrd="0" presId="urn:microsoft.com/office/officeart/2005/8/layout/vList2"/>
    <dgm:cxn modelId="{64722198-5BA7-43FA-B380-9A993903A493}" type="presOf" srcId="{5A68E8E6-7644-4475-9FB8-F119CF43E6B5}" destId="{8312E587-33DB-4FB5-94DD-D0221A91AE70}" srcOrd="0" destOrd="0" presId="urn:microsoft.com/office/officeart/2005/8/layout/vList2"/>
    <dgm:cxn modelId="{87AE329D-C6E4-4ED8-85A3-C83A6135ED0F}" srcId="{9515C135-895F-453B-B9EB-160BB75E2BCA}" destId="{6F86086B-8E77-4AA5-A69B-40CB81071A66}" srcOrd="4" destOrd="0" parTransId="{FC0C1F89-8FF8-4BD0-A0ED-1D3A3EAD5CCD}" sibTransId="{7093E350-60B2-4E3E-95C6-0C877854A374}"/>
    <dgm:cxn modelId="{9767329F-CB2C-4973-8E8D-D12A7783A1FD}" srcId="{9515C135-895F-453B-B9EB-160BB75E2BCA}" destId="{E51DA344-212B-4352-A80F-3A6C09821499}" srcOrd="5" destOrd="0" parTransId="{ACCD7158-3DD0-439F-9B18-2185E3BF034E}" sibTransId="{E31DCD06-3792-4DD7-9B50-4ABF826158FA}"/>
    <dgm:cxn modelId="{9EB975C3-2BEB-4FD3-92BB-187F091248BF}" srcId="{9515C135-895F-453B-B9EB-160BB75E2BCA}" destId="{8F79F0A0-D833-4343-8070-13C91D1DA627}" srcOrd="6" destOrd="0" parTransId="{2DB3AB66-01D5-4E7A-990F-ED6A4E75A5D8}" sibTransId="{1B6EA97B-253D-4B1B-B9EB-2D3958FCB43B}"/>
    <dgm:cxn modelId="{A05E23D1-5239-4E34-BF21-02EDC0EB3A39}" type="presOf" srcId="{E51DA344-212B-4352-A80F-3A6C09821499}" destId="{CB299F86-C8B3-41C2-A416-81A6B6058C01}" srcOrd="0" destOrd="0" presId="urn:microsoft.com/office/officeart/2005/8/layout/vList2"/>
    <dgm:cxn modelId="{7296C0DE-658E-4402-9956-5B5FDBC3A677}" type="presOf" srcId="{ED670074-F23A-4F79-A5FC-A6D7748BABF0}" destId="{BBE60003-DA12-4E32-8376-E364CA9D9628}" srcOrd="0" destOrd="0" presId="urn:microsoft.com/office/officeart/2005/8/layout/vList2"/>
    <dgm:cxn modelId="{1B71E3F8-5F86-4B0C-B8E5-5484885EBD50}" srcId="{9515C135-895F-453B-B9EB-160BB75E2BCA}" destId="{ED670074-F23A-4F79-A5FC-A6D7748BABF0}" srcOrd="1" destOrd="0" parTransId="{39BC0879-3F66-48C0-ABBD-F5E88CE2B774}" sibTransId="{9E7B0810-8B23-45A6-A2EA-570ACB00DA3A}"/>
    <dgm:cxn modelId="{258DCC7D-3C3B-44A4-9A3A-A9F4B2AD76C2}" type="presParOf" srcId="{2C640B6A-6CCC-4A94-B002-189D828F916C}" destId="{58818B4F-88BD-471E-89D4-65E410BCE845}" srcOrd="0" destOrd="0" presId="urn:microsoft.com/office/officeart/2005/8/layout/vList2"/>
    <dgm:cxn modelId="{296D894E-5178-4266-B9E8-7E2730AA688B}" type="presParOf" srcId="{2C640B6A-6CCC-4A94-B002-189D828F916C}" destId="{2CEE1F61-AAC9-46BA-88A1-410DAAF2C2CE}" srcOrd="1" destOrd="0" presId="urn:microsoft.com/office/officeart/2005/8/layout/vList2"/>
    <dgm:cxn modelId="{BFC6939A-B85D-481B-8AAC-1797256116C4}" type="presParOf" srcId="{2C640B6A-6CCC-4A94-B002-189D828F916C}" destId="{BBE60003-DA12-4E32-8376-E364CA9D9628}" srcOrd="2" destOrd="0" presId="urn:microsoft.com/office/officeart/2005/8/layout/vList2"/>
    <dgm:cxn modelId="{626A0D37-383A-4996-8699-D231A4B55B78}" type="presParOf" srcId="{2C640B6A-6CCC-4A94-B002-189D828F916C}" destId="{7797D7D1-F554-45E8-BFDD-72642FB807AF}" srcOrd="3" destOrd="0" presId="urn:microsoft.com/office/officeart/2005/8/layout/vList2"/>
    <dgm:cxn modelId="{FDD3E072-C5CF-48E7-BC33-84EB05FC2124}" type="presParOf" srcId="{2C640B6A-6CCC-4A94-B002-189D828F916C}" destId="{49FD4B4A-CCE5-4944-8E88-86EA6FAC0048}" srcOrd="4" destOrd="0" presId="urn:microsoft.com/office/officeart/2005/8/layout/vList2"/>
    <dgm:cxn modelId="{E9A9ADDA-1362-4A3E-8846-99E3535E7550}" type="presParOf" srcId="{2C640B6A-6CCC-4A94-B002-189D828F916C}" destId="{E3EEDBDF-8598-4962-980C-30508CAC3B9D}" srcOrd="5" destOrd="0" presId="urn:microsoft.com/office/officeart/2005/8/layout/vList2"/>
    <dgm:cxn modelId="{1FC5826F-C4B5-4E3D-8876-08495A73084A}" type="presParOf" srcId="{2C640B6A-6CCC-4A94-B002-189D828F916C}" destId="{8312E587-33DB-4FB5-94DD-D0221A91AE70}" srcOrd="6" destOrd="0" presId="urn:microsoft.com/office/officeart/2005/8/layout/vList2"/>
    <dgm:cxn modelId="{925A2F79-4E43-4BE4-A0DF-E078A051C014}" type="presParOf" srcId="{2C640B6A-6CCC-4A94-B002-189D828F916C}" destId="{8AB4F773-25B1-45F6-9015-0C43216C86EF}" srcOrd="7" destOrd="0" presId="urn:microsoft.com/office/officeart/2005/8/layout/vList2"/>
    <dgm:cxn modelId="{9FCD49C2-A652-432C-9F61-F0AE14FAA546}" type="presParOf" srcId="{2C640B6A-6CCC-4A94-B002-189D828F916C}" destId="{9E0AF9EF-EE25-419D-A9A8-30DC25F6EAA4}" srcOrd="8" destOrd="0" presId="urn:microsoft.com/office/officeart/2005/8/layout/vList2"/>
    <dgm:cxn modelId="{EF97CEA4-F79A-4D75-8A15-7A392963F695}" type="presParOf" srcId="{2C640B6A-6CCC-4A94-B002-189D828F916C}" destId="{AD3A464E-5926-4441-A293-46E64491D6F4}" srcOrd="9" destOrd="0" presId="urn:microsoft.com/office/officeart/2005/8/layout/vList2"/>
    <dgm:cxn modelId="{C0F968F2-5834-4B9E-91BE-E0D520D1B4DA}" type="presParOf" srcId="{2C640B6A-6CCC-4A94-B002-189D828F916C}" destId="{CB299F86-C8B3-41C2-A416-81A6B6058C01}" srcOrd="10" destOrd="0" presId="urn:microsoft.com/office/officeart/2005/8/layout/vList2"/>
    <dgm:cxn modelId="{C094EA96-4146-4ABB-A7EA-2B2B77588DB1}" type="presParOf" srcId="{2C640B6A-6CCC-4A94-B002-189D828F916C}" destId="{D5601DE3-1B82-417F-9C81-D19355CB9969}" srcOrd="11" destOrd="0" presId="urn:microsoft.com/office/officeart/2005/8/layout/vList2"/>
    <dgm:cxn modelId="{407D5D2A-F1B0-4E75-9B56-887FA0B721F4}" type="presParOf" srcId="{2C640B6A-6CCC-4A94-B002-189D828F916C}" destId="{741A8CD9-497A-4ED9-AB06-1A4FB9A2AA8E}"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25AF32-AC2A-4079-B18C-136D963A9F43}" type="doc">
      <dgm:prSet loTypeId="urn:microsoft.com/office/officeart/2005/8/layout/vProcess5" loCatId="process" qsTypeId="urn:microsoft.com/office/officeart/2005/8/quickstyle/simple1" qsCatId="simple" csTypeId="urn:microsoft.com/office/officeart/2005/8/colors/accent0_3" csCatId="mainScheme"/>
      <dgm:spPr/>
      <dgm:t>
        <a:bodyPr/>
        <a:lstStyle/>
        <a:p>
          <a:endParaRPr lang="en-US"/>
        </a:p>
      </dgm:t>
    </dgm:pt>
    <dgm:pt modelId="{E4590F9A-B372-49D3-8945-197D1D992265}">
      <dgm:prSet/>
      <dgm:spPr/>
      <dgm:t>
        <a:bodyPr/>
        <a:lstStyle/>
        <a:p>
          <a:r>
            <a:rPr lang="it-IT" b="0" i="0" baseline="0"/>
            <a:t>È il popolo ch voglio descrivere, lo vedo anche quando dormo, penso a lui quando mangio e quando bevo l'ho davanti agli occhi, nella sua interezza, grosso, grezzo e senza il minimo appello: e quale ricchezza spaventosa di possibilità e di immagini musicali esiste nel linguaggio popolare, quale inesauribile miniera rimane da scavare per portare alla luce ciò che è vero nella vita del popolo russo. Vi è solo da raccogliere e si può ballare di gioia quando si è un vero artista.»</a:t>
          </a:r>
          <a:endParaRPr lang="en-US"/>
        </a:p>
      </dgm:t>
    </dgm:pt>
    <dgm:pt modelId="{BCC60C57-58A2-4769-AB32-675AE70B81B4}" type="parTrans" cxnId="{0B68CC50-2939-49BD-8F86-BC7DEE1727B0}">
      <dgm:prSet/>
      <dgm:spPr/>
      <dgm:t>
        <a:bodyPr/>
        <a:lstStyle/>
        <a:p>
          <a:endParaRPr lang="en-US"/>
        </a:p>
      </dgm:t>
    </dgm:pt>
    <dgm:pt modelId="{F6A03630-D752-49FD-99AD-51671398A41E}" type="sibTrans" cxnId="{0B68CC50-2939-49BD-8F86-BC7DEE1727B0}">
      <dgm:prSet/>
      <dgm:spPr/>
      <dgm:t>
        <a:bodyPr/>
        <a:lstStyle/>
        <a:p>
          <a:endParaRPr lang="en-US"/>
        </a:p>
      </dgm:t>
    </dgm:pt>
    <dgm:pt modelId="{4071E13E-A541-4629-B6DB-E2FD640485E6}">
      <dgm:prSet/>
      <dgm:spPr/>
      <dgm:t>
        <a:bodyPr/>
        <a:lstStyle/>
        <a:p>
          <a:r>
            <a:rPr lang="it-IT" b="0" i="0" baseline="0"/>
            <a:t>(Modest Musorgskij in una lettera al pittore Il'ja Efimovič Repin)</a:t>
          </a:r>
          <a:endParaRPr lang="en-US"/>
        </a:p>
      </dgm:t>
    </dgm:pt>
    <dgm:pt modelId="{3ED3947A-EAF0-4B79-8652-24DD1250842D}" type="parTrans" cxnId="{F3551560-DA09-43BF-AC4B-565871717328}">
      <dgm:prSet/>
      <dgm:spPr/>
      <dgm:t>
        <a:bodyPr/>
        <a:lstStyle/>
        <a:p>
          <a:endParaRPr lang="en-US"/>
        </a:p>
      </dgm:t>
    </dgm:pt>
    <dgm:pt modelId="{71DB6200-173F-442A-AD77-2A82D50AA182}" type="sibTrans" cxnId="{F3551560-DA09-43BF-AC4B-565871717328}">
      <dgm:prSet/>
      <dgm:spPr/>
      <dgm:t>
        <a:bodyPr/>
        <a:lstStyle/>
        <a:p>
          <a:endParaRPr lang="en-US"/>
        </a:p>
      </dgm:t>
    </dgm:pt>
    <dgm:pt modelId="{7B6DDBCA-B167-4D84-A775-25A3D8CB22D5}">
      <dgm:prSet/>
      <dgm:spPr/>
      <dgm:t>
        <a:bodyPr/>
        <a:lstStyle/>
        <a:p>
          <a:r>
            <a:rPr lang="it-IT" b="0" i="0" baseline="0"/>
            <a:t>Ciò che accomunava Puškin e Musorgskij era l'amore per una radice antica, popolare e contadina della propria cultura, un'inclinazione che li distingueva dagli altri intellettuali russi, che seguivano invece le tendenze artistiche occidentali. Soprattutto il ricordo dei racconti infantili della balia, comune ad entrambi gli artisti, era un suggestivo richiamo ad un mondo dove la fantasia si confondeva con la tradizione quotidiana.</a:t>
          </a:r>
          <a:endParaRPr lang="en-US"/>
        </a:p>
      </dgm:t>
    </dgm:pt>
    <dgm:pt modelId="{18A4B996-269C-4331-9A82-25BBAE247F61}" type="parTrans" cxnId="{8CA61B21-0ED8-4074-A840-48841071CAA1}">
      <dgm:prSet/>
      <dgm:spPr/>
      <dgm:t>
        <a:bodyPr/>
        <a:lstStyle/>
        <a:p>
          <a:endParaRPr lang="en-US"/>
        </a:p>
      </dgm:t>
    </dgm:pt>
    <dgm:pt modelId="{FA97F4E0-69AA-4074-9E3B-34B3B9BFA449}" type="sibTrans" cxnId="{8CA61B21-0ED8-4074-A840-48841071CAA1}">
      <dgm:prSet/>
      <dgm:spPr/>
      <dgm:t>
        <a:bodyPr/>
        <a:lstStyle/>
        <a:p>
          <a:endParaRPr lang="en-US"/>
        </a:p>
      </dgm:t>
    </dgm:pt>
    <dgm:pt modelId="{2B38E1A9-0F60-4A23-96F0-2EC0B1CC5DFE}" type="pres">
      <dgm:prSet presAssocID="{EE25AF32-AC2A-4079-B18C-136D963A9F43}" presName="outerComposite" presStyleCnt="0">
        <dgm:presLayoutVars>
          <dgm:chMax val="5"/>
          <dgm:dir/>
          <dgm:resizeHandles val="exact"/>
        </dgm:presLayoutVars>
      </dgm:prSet>
      <dgm:spPr/>
    </dgm:pt>
    <dgm:pt modelId="{D7F77DDC-C990-45C8-A23A-C84F55DB3D1A}" type="pres">
      <dgm:prSet presAssocID="{EE25AF32-AC2A-4079-B18C-136D963A9F43}" presName="dummyMaxCanvas" presStyleCnt="0">
        <dgm:presLayoutVars/>
      </dgm:prSet>
      <dgm:spPr/>
    </dgm:pt>
    <dgm:pt modelId="{198040EB-827F-4139-844A-3DF6F2D413F6}" type="pres">
      <dgm:prSet presAssocID="{EE25AF32-AC2A-4079-B18C-136D963A9F43}" presName="ThreeNodes_1" presStyleLbl="node1" presStyleIdx="0" presStyleCnt="3">
        <dgm:presLayoutVars>
          <dgm:bulletEnabled val="1"/>
        </dgm:presLayoutVars>
      </dgm:prSet>
      <dgm:spPr/>
    </dgm:pt>
    <dgm:pt modelId="{C10B7784-9F3D-48C5-B7BF-CDD147C97ED7}" type="pres">
      <dgm:prSet presAssocID="{EE25AF32-AC2A-4079-B18C-136D963A9F43}" presName="ThreeNodes_2" presStyleLbl="node1" presStyleIdx="1" presStyleCnt="3">
        <dgm:presLayoutVars>
          <dgm:bulletEnabled val="1"/>
        </dgm:presLayoutVars>
      </dgm:prSet>
      <dgm:spPr/>
    </dgm:pt>
    <dgm:pt modelId="{9DFA8F0B-63B0-4C5E-BE81-D0A46559A38B}" type="pres">
      <dgm:prSet presAssocID="{EE25AF32-AC2A-4079-B18C-136D963A9F43}" presName="ThreeNodes_3" presStyleLbl="node1" presStyleIdx="2" presStyleCnt="3">
        <dgm:presLayoutVars>
          <dgm:bulletEnabled val="1"/>
        </dgm:presLayoutVars>
      </dgm:prSet>
      <dgm:spPr/>
    </dgm:pt>
    <dgm:pt modelId="{083C60C6-E281-48CF-BB59-F500426CBA37}" type="pres">
      <dgm:prSet presAssocID="{EE25AF32-AC2A-4079-B18C-136D963A9F43}" presName="ThreeConn_1-2" presStyleLbl="fgAccFollowNode1" presStyleIdx="0" presStyleCnt="2">
        <dgm:presLayoutVars>
          <dgm:bulletEnabled val="1"/>
        </dgm:presLayoutVars>
      </dgm:prSet>
      <dgm:spPr/>
    </dgm:pt>
    <dgm:pt modelId="{613DA547-C93F-47DD-9411-C57A77398205}" type="pres">
      <dgm:prSet presAssocID="{EE25AF32-AC2A-4079-B18C-136D963A9F43}" presName="ThreeConn_2-3" presStyleLbl="fgAccFollowNode1" presStyleIdx="1" presStyleCnt="2">
        <dgm:presLayoutVars>
          <dgm:bulletEnabled val="1"/>
        </dgm:presLayoutVars>
      </dgm:prSet>
      <dgm:spPr/>
    </dgm:pt>
    <dgm:pt modelId="{BD6D4D6A-2151-44BB-8DCD-49958D6DD660}" type="pres">
      <dgm:prSet presAssocID="{EE25AF32-AC2A-4079-B18C-136D963A9F43}" presName="ThreeNodes_1_text" presStyleLbl="node1" presStyleIdx="2" presStyleCnt="3">
        <dgm:presLayoutVars>
          <dgm:bulletEnabled val="1"/>
        </dgm:presLayoutVars>
      </dgm:prSet>
      <dgm:spPr/>
    </dgm:pt>
    <dgm:pt modelId="{86FCFBD5-69A4-4451-BACC-501F2591A9C1}" type="pres">
      <dgm:prSet presAssocID="{EE25AF32-AC2A-4079-B18C-136D963A9F43}" presName="ThreeNodes_2_text" presStyleLbl="node1" presStyleIdx="2" presStyleCnt="3">
        <dgm:presLayoutVars>
          <dgm:bulletEnabled val="1"/>
        </dgm:presLayoutVars>
      </dgm:prSet>
      <dgm:spPr/>
    </dgm:pt>
    <dgm:pt modelId="{13460CF9-6AFC-4EFE-BB83-B5CE706B9AE6}" type="pres">
      <dgm:prSet presAssocID="{EE25AF32-AC2A-4079-B18C-136D963A9F43}" presName="ThreeNodes_3_text" presStyleLbl="node1" presStyleIdx="2" presStyleCnt="3">
        <dgm:presLayoutVars>
          <dgm:bulletEnabled val="1"/>
        </dgm:presLayoutVars>
      </dgm:prSet>
      <dgm:spPr/>
    </dgm:pt>
  </dgm:ptLst>
  <dgm:cxnLst>
    <dgm:cxn modelId="{4D16ED0D-03F5-495F-A089-75723264AFD4}" type="presOf" srcId="{EE25AF32-AC2A-4079-B18C-136D963A9F43}" destId="{2B38E1A9-0F60-4A23-96F0-2EC0B1CC5DFE}" srcOrd="0" destOrd="0" presId="urn:microsoft.com/office/officeart/2005/8/layout/vProcess5"/>
    <dgm:cxn modelId="{604AFF10-4C23-4727-8BAB-3F38E958765D}" type="presOf" srcId="{7B6DDBCA-B167-4D84-A775-25A3D8CB22D5}" destId="{13460CF9-6AFC-4EFE-BB83-B5CE706B9AE6}" srcOrd="1" destOrd="0" presId="urn:microsoft.com/office/officeart/2005/8/layout/vProcess5"/>
    <dgm:cxn modelId="{8CA61B21-0ED8-4074-A840-48841071CAA1}" srcId="{EE25AF32-AC2A-4079-B18C-136D963A9F43}" destId="{7B6DDBCA-B167-4D84-A775-25A3D8CB22D5}" srcOrd="2" destOrd="0" parTransId="{18A4B996-269C-4331-9A82-25BBAE247F61}" sibTransId="{FA97F4E0-69AA-4074-9E3B-34B3B9BFA449}"/>
    <dgm:cxn modelId="{F85B182C-C167-4B1E-8CB8-665CB0CDEE3A}" type="presOf" srcId="{F6A03630-D752-49FD-99AD-51671398A41E}" destId="{083C60C6-E281-48CF-BB59-F500426CBA37}" srcOrd="0" destOrd="0" presId="urn:microsoft.com/office/officeart/2005/8/layout/vProcess5"/>
    <dgm:cxn modelId="{F3551560-DA09-43BF-AC4B-565871717328}" srcId="{EE25AF32-AC2A-4079-B18C-136D963A9F43}" destId="{4071E13E-A541-4629-B6DB-E2FD640485E6}" srcOrd="1" destOrd="0" parTransId="{3ED3947A-EAF0-4B79-8652-24DD1250842D}" sibTransId="{71DB6200-173F-442A-AD77-2A82D50AA182}"/>
    <dgm:cxn modelId="{58CACE42-84AB-4F6A-B489-968125C2A87B}" type="presOf" srcId="{7B6DDBCA-B167-4D84-A775-25A3D8CB22D5}" destId="{9DFA8F0B-63B0-4C5E-BE81-D0A46559A38B}" srcOrd="0" destOrd="0" presId="urn:microsoft.com/office/officeart/2005/8/layout/vProcess5"/>
    <dgm:cxn modelId="{0B68CC50-2939-49BD-8F86-BC7DEE1727B0}" srcId="{EE25AF32-AC2A-4079-B18C-136D963A9F43}" destId="{E4590F9A-B372-49D3-8945-197D1D992265}" srcOrd="0" destOrd="0" parTransId="{BCC60C57-58A2-4769-AB32-675AE70B81B4}" sibTransId="{F6A03630-D752-49FD-99AD-51671398A41E}"/>
    <dgm:cxn modelId="{4543338A-30DC-4823-8DC9-7F41E2A8CDD8}" type="presOf" srcId="{E4590F9A-B372-49D3-8945-197D1D992265}" destId="{198040EB-827F-4139-844A-3DF6F2D413F6}" srcOrd="0" destOrd="0" presId="urn:microsoft.com/office/officeart/2005/8/layout/vProcess5"/>
    <dgm:cxn modelId="{0F5679A1-CFEB-4613-829F-DE544A546A66}" type="presOf" srcId="{E4590F9A-B372-49D3-8945-197D1D992265}" destId="{BD6D4D6A-2151-44BB-8DCD-49958D6DD660}" srcOrd="1" destOrd="0" presId="urn:microsoft.com/office/officeart/2005/8/layout/vProcess5"/>
    <dgm:cxn modelId="{667EF7D3-8C5B-45C3-9A59-13A9282F8C24}" type="presOf" srcId="{4071E13E-A541-4629-B6DB-E2FD640485E6}" destId="{86FCFBD5-69A4-4451-BACC-501F2591A9C1}" srcOrd="1" destOrd="0" presId="urn:microsoft.com/office/officeart/2005/8/layout/vProcess5"/>
    <dgm:cxn modelId="{8FBBD9E5-6B12-4308-A8B4-8DDF973AE300}" type="presOf" srcId="{71DB6200-173F-442A-AD77-2A82D50AA182}" destId="{613DA547-C93F-47DD-9411-C57A77398205}" srcOrd="0" destOrd="0" presId="urn:microsoft.com/office/officeart/2005/8/layout/vProcess5"/>
    <dgm:cxn modelId="{59B4C6FF-7C92-4B5A-88C5-2AF6A5BA3CE0}" type="presOf" srcId="{4071E13E-A541-4629-B6DB-E2FD640485E6}" destId="{C10B7784-9F3D-48C5-B7BF-CDD147C97ED7}" srcOrd="0" destOrd="0" presId="urn:microsoft.com/office/officeart/2005/8/layout/vProcess5"/>
    <dgm:cxn modelId="{7EE16098-DD06-4C2F-9002-CE0141A0BFB5}" type="presParOf" srcId="{2B38E1A9-0F60-4A23-96F0-2EC0B1CC5DFE}" destId="{D7F77DDC-C990-45C8-A23A-C84F55DB3D1A}" srcOrd="0" destOrd="0" presId="urn:microsoft.com/office/officeart/2005/8/layout/vProcess5"/>
    <dgm:cxn modelId="{B562D8D7-6F40-45A3-B26B-948543F93C06}" type="presParOf" srcId="{2B38E1A9-0F60-4A23-96F0-2EC0B1CC5DFE}" destId="{198040EB-827F-4139-844A-3DF6F2D413F6}" srcOrd="1" destOrd="0" presId="urn:microsoft.com/office/officeart/2005/8/layout/vProcess5"/>
    <dgm:cxn modelId="{14FC64E8-4696-42F8-AFE9-2FBA40E4CCBF}" type="presParOf" srcId="{2B38E1A9-0F60-4A23-96F0-2EC0B1CC5DFE}" destId="{C10B7784-9F3D-48C5-B7BF-CDD147C97ED7}" srcOrd="2" destOrd="0" presId="urn:microsoft.com/office/officeart/2005/8/layout/vProcess5"/>
    <dgm:cxn modelId="{5FC49108-4EF0-4C16-9A7C-F69101D4CB9D}" type="presParOf" srcId="{2B38E1A9-0F60-4A23-96F0-2EC0B1CC5DFE}" destId="{9DFA8F0B-63B0-4C5E-BE81-D0A46559A38B}" srcOrd="3" destOrd="0" presId="urn:microsoft.com/office/officeart/2005/8/layout/vProcess5"/>
    <dgm:cxn modelId="{EADCA538-BB03-404A-9976-94CB6B817713}" type="presParOf" srcId="{2B38E1A9-0F60-4A23-96F0-2EC0B1CC5DFE}" destId="{083C60C6-E281-48CF-BB59-F500426CBA37}" srcOrd="4" destOrd="0" presId="urn:microsoft.com/office/officeart/2005/8/layout/vProcess5"/>
    <dgm:cxn modelId="{0FB8DEF0-BE58-4EC3-BDEB-525F8A2D9AC0}" type="presParOf" srcId="{2B38E1A9-0F60-4A23-96F0-2EC0B1CC5DFE}" destId="{613DA547-C93F-47DD-9411-C57A77398205}" srcOrd="5" destOrd="0" presId="urn:microsoft.com/office/officeart/2005/8/layout/vProcess5"/>
    <dgm:cxn modelId="{3E28ECC1-CB98-489A-9601-BAE10AC03F98}" type="presParOf" srcId="{2B38E1A9-0F60-4A23-96F0-2EC0B1CC5DFE}" destId="{BD6D4D6A-2151-44BB-8DCD-49958D6DD660}" srcOrd="6" destOrd="0" presId="urn:microsoft.com/office/officeart/2005/8/layout/vProcess5"/>
    <dgm:cxn modelId="{B893FA28-0EB9-46FF-A52A-893A7D01138E}" type="presParOf" srcId="{2B38E1A9-0F60-4A23-96F0-2EC0B1CC5DFE}" destId="{86FCFBD5-69A4-4451-BACC-501F2591A9C1}" srcOrd="7" destOrd="0" presId="urn:microsoft.com/office/officeart/2005/8/layout/vProcess5"/>
    <dgm:cxn modelId="{9F91EBDF-A7A3-4C67-AF70-51422E2B4A15}" type="presParOf" srcId="{2B38E1A9-0F60-4A23-96F0-2EC0B1CC5DFE}" destId="{13460CF9-6AFC-4EFE-BB83-B5CE706B9AE6}"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818B4F-88BD-471E-89D4-65E410BCE845}">
      <dsp:nvSpPr>
        <dsp:cNvPr id="0" name=""/>
        <dsp:cNvSpPr/>
      </dsp:nvSpPr>
      <dsp:spPr>
        <a:xfrm>
          <a:off x="0" y="18143"/>
          <a:ext cx="5913437" cy="61776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dirty="0"/>
            <a:t>dal 1588 (anno di morte di Ivan il Terribile) reggente di F</a:t>
          </a:r>
          <a:r>
            <a:rPr lang="ru-RU" sz="1600" kern="1200" dirty="0"/>
            <a:t>ё</a:t>
          </a:r>
          <a:r>
            <a:rPr lang="it-IT" sz="1600" kern="1200" dirty="0" err="1"/>
            <a:t>dor</a:t>
          </a:r>
          <a:r>
            <a:rPr lang="it-IT" sz="1600" kern="1200" dirty="0"/>
            <a:t>, debole di mente, ultimo rappresentante della dinastia dei </a:t>
          </a:r>
          <a:r>
            <a:rPr lang="it-IT" sz="1600" kern="1200" dirty="0" err="1"/>
            <a:t>Rjurikovic</a:t>
          </a:r>
          <a:endParaRPr lang="en-US" sz="1600" kern="1200" dirty="0"/>
        </a:p>
      </dsp:txBody>
      <dsp:txXfrm>
        <a:off x="30157" y="48300"/>
        <a:ext cx="5853123" cy="557446"/>
      </dsp:txXfrm>
    </dsp:sp>
    <dsp:sp modelId="{BBE60003-DA12-4E32-8376-E364CA9D9628}">
      <dsp:nvSpPr>
        <dsp:cNvPr id="0" name=""/>
        <dsp:cNvSpPr/>
      </dsp:nvSpPr>
      <dsp:spPr>
        <a:xfrm>
          <a:off x="0" y="681984"/>
          <a:ext cx="5913437" cy="617760"/>
        </a:xfrm>
        <a:prstGeom prst="roundRect">
          <a:avLst/>
        </a:prstGeom>
        <a:gradFill rotWithShape="0">
          <a:gsLst>
            <a:gs pos="0">
              <a:schemeClr val="accent2">
                <a:hueOff val="-565496"/>
                <a:satOff val="1864"/>
                <a:lumOff val="1994"/>
                <a:alphaOff val="0"/>
                <a:tint val="98000"/>
                <a:satMod val="110000"/>
                <a:lumMod val="104000"/>
              </a:schemeClr>
            </a:gs>
            <a:gs pos="69000">
              <a:schemeClr val="accent2">
                <a:hueOff val="-565496"/>
                <a:satOff val="1864"/>
                <a:lumOff val="1994"/>
                <a:alphaOff val="0"/>
                <a:shade val="88000"/>
                <a:satMod val="130000"/>
                <a:lumMod val="92000"/>
              </a:schemeClr>
            </a:gs>
            <a:gs pos="100000">
              <a:schemeClr val="accent2">
                <a:hueOff val="-565496"/>
                <a:satOff val="1864"/>
                <a:lumOff val="199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a:t>dal 1598 (anno di morte di F</a:t>
          </a:r>
          <a:r>
            <a:rPr lang="ru-RU" sz="1600" kern="1200"/>
            <a:t>ё</a:t>
          </a:r>
          <a:r>
            <a:rPr lang="it-IT" sz="1600" kern="1200"/>
            <a:t>dor) è zar</a:t>
          </a:r>
          <a:endParaRPr lang="en-US" sz="1600" kern="1200"/>
        </a:p>
      </dsp:txBody>
      <dsp:txXfrm>
        <a:off x="30157" y="712141"/>
        <a:ext cx="5853123" cy="557446"/>
      </dsp:txXfrm>
    </dsp:sp>
    <dsp:sp modelId="{49FD4B4A-CCE5-4944-8E88-86EA6FAC0048}">
      <dsp:nvSpPr>
        <dsp:cNvPr id="0" name=""/>
        <dsp:cNvSpPr/>
      </dsp:nvSpPr>
      <dsp:spPr>
        <a:xfrm>
          <a:off x="0" y="1345824"/>
          <a:ext cx="5913437" cy="617760"/>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a:t>successi bellici contro la Svezia, apertura delle frontiere agli stranieri, riordina l’amministrazione, istituzione del patriarcato</a:t>
          </a:r>
          <a:endParaRPr lang="en-US" sz="1600" kern="1200"/>
        </a:p>
      </dsp:txBody>
      <dsp:txXfrm>
        <a:off x="30157" y="1375981"/>
        <a:ext cx="5853123" cy="557446"/>
      </dsp:txXfrm>
    </dsp:sp>
    <dsp:sp modelId="{8312E587-33DB-4FB5-94DD-D0221A91AE70}">
      <dsp:nvSpPr>
        <dsp:cNvPr id="0" name=""/>
        <dsp:cNvSpPr/>
      </dsp:nvSpPr>
      <dsp:spPr>
        <a:xfrm>
          <a:off x="0" y="2009664"/>
          <a:ext cx="5913437" cy="617760"/>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dirty="0"/>
            <a:t>1601 – 1603: terribile carestia (considerata come punizione divina per il regno di Godunov)</a:t>
          </a:r>
          <a:endParaRPr lang="en-US" sz="1600" kern="1200" dirty="0"/>
        </a:p>
      </dsp:txBody>
      <dsp:txXfrm>
        <a:off x="30157" y="2039821"/>
        <a:ext cx="5853123" cy="557446"/>
      </dsp:txXfrm>
    </dsp:sp>
    <dsp:sp modelId="{9E0AF9EF-EE25-419D-A9A8-30DC25F6EAA4}">
      <dsp:nvSpPr>
        <dsp:cNvPr id="0" name=""/>
        <dsp:cNvSpPr/>
      </dsp:nvSpPr>
      <dsp:spPr>
        <a:xfrm>
          <a:off x="0" y="2673504"/>
          <a:ext cx="5913437" cy="617760"/>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a:t>1604: rivolta legata all’apparizione di un falso discendente di Ivan IV  (Falso Dmitrij I), appoggiato dal re di Polonia</a:t>
          </a:r>
          <a:endParaRPr lang="en-US" sz="1600" kern="1200"/>
        </a:p>
      </dsp:txBody>
      <dsp:txXfrm>
        <a:off x="30157" y="2703661"/>
        <a:ext cx="5853123" cy="557446"/>
      </dsp:txXfrm>
    </dsp:sp>
    <dsp:sp modelId="{CB299F86-C8B3-41C2-A416-81A6B6058C01}">
      <dsp:nvSpPr>
        <dsp:cNvPr id="0" name=""/>
        <dsp:cNvSpPr/>
      </dsp:nvSpPr>
      <dsp:spPr>
        <a:xfrm>
          <a:off x="0" y="3337344"/>
          <a:ext cx="5913437" cy="617760"/>
        </a:xfrm>
        <a:prstGeom prst="roundRect">
          <a:avLst/>
        </a:prstGeom>
        <a:gradFill rotWithShape="0">
          <a:gsLst>
            <a:gs pos="0">
              <a:schemeClr val="accent2">
                <a:hueOff val="-2827479"/>
                <a:satOff val="9321"/>
                <a:lumOff val="9968"/>
                <a:alphaOff val="0"/>
                <a:tint val="98000"/>
                <a:satMod val="110000"/>
                <a:lumMod val="104000"/>
              </a:schemeClr>
            </a:gs>
            <a:gs pos="69000">
              <a:schemeClr val="accent2">
                <a:hueOff val="-2827479"/>
                <a:satOff val="9321"/>
                <a:lumOff val="9968"/>
                <a:alphaOff val="0"/>
                <a:shade val="88000"/>
                <a:satMod val="130000"/>
                <a:lumMod val="92000"/>
              </a:schemeClr>
            </a:gs>
            <a:gs pos="100000">
              <a:schemeClr val="accent2">
                <a:hueOff val="-2827479"/>
                <a:satOff val="9321"/>
                <a:lumOff val="9968"/>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a:t>1605: muore per cause naturali</a:t>
          </a:r>
          <a:endParaRPr lang="en-US" sz="1600" kern="1200"/>
        </a:p>
      </dsp:txBody>
      <dsp:txXfrm>
        <a:off x="30157" y="3367501"/>
        <a:ext cx="5853123" cy="557446"/>
      </dsp:txXfrm>
    </dsp:sp>
    <dsp:sp modelId="{741A8CD9-497A-4ED9-AB06-1A4FB9A2AA8E}">
      <dsp:nvSpPr>
        <dsp:cNvPr id="0" name=""/>
        <dsp:cNvSpPr/>
      </dsp:nvSpPr>
      <dsp:spPr>
        <a:xfrm>
          <a:off x="0" y="4001184"/>
          <a:ext cx="5913437" cy="61776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a:t>suo figlio viene ucciso e sale al trono il falso Dmitrij</a:t>
          </a:r>
          <a:endParaRPr lang="en-US" sz="1600" kern="1200"/>
        </a:p>
      </dsp:txBody>
      <dsp:txXfrm>
        <a:off x="30157" y="4031341"/>
        <a:ext cx="5853123" cy="5574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8040EB-827F-4139-844A-3DF6F2D413F6}">
      <dsp:nvSpPr>
        <dsp:cNvPr id="0" name=""/>
        <dsp:cNvSpPr/>
      </dsp:nvSpPr>
      <dsp:spPr>
        <a:xfrm>
          <a:off x="0" y="0"/>
          <a:ext cx="8163718" cy="1116968"/>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b="0" i="0" kern="1200" baseline="0"/>
            <a:t>È il popolo ch voglio descrivere, lo vedo anche quando dormo, penso a lui quando mangio e quando bevo l'ho davanti agli occhi, nella sua interezza, grosso, grezzo e senza il minimo appello: e quale ricchezza spaventosa di possibilità e di immagini musicali esiste nel linguaggio popolare, quale inesauribile miniera rimane da scavare per portare alla luce ciò che è vero nella vita del popolo russo. Vi è solo da raccogliere e si può ballare di gioia quando si è un vero artista.»</a:t>
          </a:r>
          <a:endParaRPr lang="en-US" sz="1400" kern="1200"/>
        </a:p>
      </dsp:txBody>
      <dsp:txXfrm>
        <a:off x="32715" y="32715"/>
        <a:ext cx="6958422" cy="1051538"/>
      </dsp:txXfrm>
    </dsp:sp>
    <dsp:sp modelId="{C10B7784-9F3D-48C5-B7BF-CDD147C97ED7}">
      <dsp:nvSpPr>
        <dsp:cNvPr id="0" name=""/>
        <dsp:cNvSpPr/>
      </dsp:nvSpPr>
      <dsp:spPr>
        <a:xfrm>
          <a:off x="720328" y="1303129"/>
          <a:ext cx="8163718" cy="1116968"/>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b="0" i="0" kern="1200" baseline="0"/>
            <a:t>(Modest Musorgskij in una lettera al pittore Il'ja Efimovič Repin)</a:t>
          </a:r>
          <a:endParaRPr lang="en-US" sz="1400" kern="1200"/>
        </a:p>
      </dsp:txBody>
      <dsp:txXfrm>
        <a:off x="753043" y="1335844"/>
        <a:ext cx="6651931" cy="1051538"/>
      </dsp:txXfrm>
    </dsp:sp>
    <dsp:sp modelId="{9DFA8F0B-63B0-4C5E-BE81-D0A46559A38B}">
      <dsp:nvSpPr>
        <dsp:cNvPr id="0" name=""/>
        <dsp:cNvSpPr/>
      </dsp:nvSpPr>
      <dsp:spPr>
        <a:xfrm>
          <a:off x="1440656" y="2606258"/>
          <a:ext cx="8163718" cy="1116968"/>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b="0" i="0" kern="1200" baseline="0"/>
            <a:t>Ciò che accomunava Puškin e Musorgskij era l'amore per una radice antica, popolare e contadina della propria cultura, un'inclinazione che li distingueva dagli altri intellettuali russi, che seguivano invece le tendenze artistiche occidentali. Soprattutto il ricordo dei racconti infantili della balia, comune ad entrambi gli artisti, era un suggestivo richiamo ad un mondo dove la fantasia si confondeva con la tradizione quotidiana.</a:t>
          </a:r>
          <a:endParaRPr lang="en-US" sz="1400" kern="1200"/>
        </a:p>
      </dsp:txBody>
      <dsp:txXfrm>
        <a:off x="1473371" y="2638973"/>
        <a:ext cx="6651931" cy="1051538"/>
      </dsp:txXfrm>
    </dsp:sp>
    <dsp:sp modelId="{083C60C6-E281-48CF-BB59-F500426CBA37}">
      <dsp:nvSpPr>
        <dsp:cNvPr id="0" name=""/>
        <dsp:cNvSpPr/>
      </dsp:nvSpPr>
      <dsp:spPr>
        <a:xfrm>
          <a:off x="7437689" y="847034"/>
          <a:ext cx="726029" cy="726029"/>
        </a:xfrm>
        <a:prstGeom prst="downArrow">
          <a:avLst>
            <a:gd name="adj1" fmla="val 55000"/>
            <a:gd name="adj2" fmla="val 45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7601046" y="847034"/>
        <a:ext cx="399315" cy="546337"/>
      </dsp:txXfrm>
    </dsp:sp>
    <dsp:sp modelId="{613DA547-C93F-47DD-9411-C57A77398205}">
      <dsp:nvSpPr>
        <dsp:cNvPr id="0" name=""/>
        <dsp:cNvSpPr/>
      </dsp:nvSpPr>
      <dsp:spPr>
        <a:xfrm>
          <a:off x="8158017" y="2142717"/>
          <a:ext cx="726029" cy="726029"/>
        </a:xfrm>
        <a:prstGeom prst="downArrow">
          <a:avLst>
            <a:gd name="adj1" fmla="val 55000"/>
            <a:gd name="adj2" fmla="val 45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8321374" y="2142717"/>
        <a:ext cx="399315" cy="5463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16877B8-D40A-4E6E-8610-51F71B008E22}" type="datetimeFigureOut">
              <a:rPr lang="it-IT" smtClean="0"/>
              <a:t>19/11/2023</a:t>
            </a:fld>
            <a:endParaRPr lang="it-IT" dirty="0"/>
          </a:p>
        </p:txBody>
      </p:sp>
      <p:sp>
        <p:nvSpPr>
          <p:cNvPr id="5" name="Footer Placeholder 4"/>
          <p:cNvSpPr>
            <a:spLocks noGrp="1"/>
          </p:cNvSpPr>
          <p:nvPr>
            <p:ph type="ftr" sz="quarter" idx="11"/>
          </p:nvPr>
        </p:nvSpPr>
        <p:spPr>
          <a:xfrm>
            <a:off x="2416500" y="329307"/>
            <a:ext cx="4973915" cy="309201"/>
          </a:xfrm>
        </p:spPr>
        <p:txBody>
          <a:bodyPr/>
          <a:lstStyle/>
          <a:p>
            <a:endParaRPr lang="it-IT" dirty="0"/>
          </a:p>
        </p:txBody>
      </p:sp>
      <p:sp>
        <p:nvSpPr>
          <p:cNvPr id="6" name="Slide Number Placeholder 5"/>
          <p:cNvSpPr>
            <a:spLocks noGrp="1"/>
          </p:cNvSpPr>
          <p:nvPr>
            <p:ph type="sldNum" sz="quarter" idx="12"/>
          </p:nvPr>
        </p:nvSpPr>
        <p:spPr>
          <a:xfrm>
            <a:off x="1437664" y="798973"/>
            <a:ext cx="811019" cy="503578"/>
          </a:xfrm>
        </p:spPr>
        <p:txBody>
          <a:bodyPr/>
          <a:lstStyle/>
          <a:p>
            <a:fld id="{BEDED302-24C6-47C3-A4ED-8BFE86883664}" type="slidenum">
              <a:rPr lang="it-IT" smtClean="0"/>
              <a:t>‹N›</a:t>
            </a:fld>
            <a:endParaRPr lang="it-IT"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346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16877B8-D40A-4E6E-8610-51F71B008E22}" type="datetimeFigureOut">
              <a:rPr lang="it-IT" smtClean="0"/>
              <a:t>19/11/2023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EDED302-24C6-47C3-A4ED-8BFE86883664}" type="slidenum">
              <a:rPr lang="it-IT" smtClean="0"/>
              <a:t>‹N›</a:t>
            </a:fld>
            <a:endParaRPr lang="it-IT"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3342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16877B8-D40A-4E6E-8610-51F71B008E22}" type="datetimeFigureOut">
              <a:rPr lang="it-IT" smtClean="0"/>
              <a:t>19/11/2023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EDED302-24C6-47C3-A4ED-8BFE86883664}" type="slidenum">
              <a:rPr lang="it-IT" smtClean="0"/>
              <a:t>‹N›</a:t>
            </a:fld>
            <a:endParaRPr lang="it-IT"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9906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16877B8-D40A-4E6E-8610-51F71B008E22}" type="datetimeFigureOut">
              <a:rPr lang="it-IT" smtClean="0"/>
              <a:t>19/11/2023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EDED302-24C6-47C3-A4ED-8BFE86883664}" type="slidenum">
              <a:rPr lang="it-IT" smtClean="0"/>
              <a:t>‹N›</a:t>
            </a:fld>
            <a:endParaRPr lang="it-IT"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757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16877B8-D40A-4E6E-8610-51F71B008E22}" type="datetimeFigureOut">
              <a:rPr lang="it-IT" smtClean="0"/>
              <a:t>19/11/2023</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BEDED302-24C6-47C3-A4ED-8BFE86883664}" type="slidenum">
              <a:rPr lang="it-IT" smtClean="0"/>
              <a:t>‹N›</a:t>
            </a:fld>
            <a:endParaRPr lang="it-IT"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078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16877B8-D40A-4E6E-8610-51F71B008E22}" type="datetimeFigureOut">
              <a:rPr lang="it-IT" smtClean="0"/>
              <a:t>19/11/2023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EDED302-24C6-47C3-A4ED-8BFE86883664}" type="slidenum">
              <a:rPr lang="it-IT" smtClean="0"/>
              <a:t>‹N›</a:t>
            </a:fld>
            <a:endParaRPr lang="it-IT"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2895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16877B8-D40A-4E6E-8610-51F71B008E22}" type="datetimeFigureOut">
              <a:rPr lang="it-IT" smtClean="0"/>
              <a:t>19/11/2023</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BEDED302-24C6-47C3-A4ED-8BFE86883664}" type="slidenum">
              <a:rPr lang="it-IT" smtClean="0"/>
              <a:t>‹N›</a:t>
            </a:fld>
            <a:endParaRPr lang="it-IT"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1997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16877B8-D40A-4E6E-8610-51F71B008E22}" type="datetimeFigureOut">
              <a:rPr lang="it-IT" smtClean="0"/>
              <a:t>19/11/2023</a:t>
            </a:fld>
            <a:endParaRPr lang="it-IT"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BEDED302-24C6-47C3-A4ED-8BFE86883664}" type="slidenum">
              <a:rPr lang="it-IT" smtClean="0"/>
              <a:t>‹N›</a:t>
            </a:fld>
            <a:endParaRPr lang="it-IT"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3578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877B8-D40A-4E6E-8610-51F71B008E22}" type="datetimeFigureOut">
              <a:rPr lang="it-IT" smtClean="0"/>
              <a:t>19/11/2023</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BEDED302-24C6-47C3-A4ED-8BFE86883664}" type="slidenum">
              <a:rPr lang="it-IT" smtClean="0"/>
              <a:t>‹N›</a:t>
            </a:fld>
            <a:endParaRPr lang="it-IT" dirty="0"/>
          </a:p>
        </p:txBody>
      </p:sp>
    </p:spTree>
    <p:extLst>
      <p:ext uri="{BB962C8B-B14F-4D97-AF65-F5344CB8AC3E}">
        <p14:creationId xmlns:p14="http://schemas.microsoft.com/office/powerpoint/2010/main" val="2636708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16877B8-D40A-4E6E-8610-51F71B008E22}" type="datetimeFigureOut">
              <a:rPr lang="it-IT" smtClean="0"/>
              <a:t>19/11/2023</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BEDED302-24C6-47C3-A4ED-8BFE86883664}" type="slidenum">
              <a:rPr lang="it-IT" smtClean="0"/>
              <a:t>‹N›</a:t>
            </a:fld>
            <a:endParaRPr lang="it-IT"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883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16877B8-D40A-4E6E-8610-51F71B008E22}" type="datetimeFigureOut">
              <a:rPr lang="it-IT" smtClean="0"/>
              <a:t>19/11/2023</a:t>
            </a:fld>
            <a:endParaRPr lang="it-IT" dirty="0"/>
          </a:p>
        </p:txBody>
      </p:sp>
      <p:sp>
        <p:nvSpPr>
          <p:cNvPr id="6" name="Footer Placeholder 5"/>
          <p:cNvSpPr>
            <a:spLocks noGrp="1"/>
          </p:cNvSpPr>
          <p:nvPr>
            <p:ph type="ftr" sz="quarter" idx="11"/>
          </p:nvPr>
        </p:nvSpPr>
        <p:spPr>
          <a:xfrm>
            <a:off x="1447382" y="318640"/>
            <a:ext cx="5541004" cy="320931"/>
          </a:xfrm>
        </p:spPr>
        <p:txBody>
          <a:bodyPr/>
          <a:lstStyle/>
          <a:p>
            <a:endParaRPr lang="it-IT" dirty="0"/>
          </a:p>
        </p:txBody>
      </p:sp>
      <p:sp>
        <p:nvSpPr>
          <p:cNvPr id="7" name="Slide Number Placeholder 6"/>
          <p:cNvSpPr>
            <a:spLocks noGrp="1"/>
          </p:cNvSpPr>
          <p:nvPr>
            <p:ph type="sldNum" sz="quarter" idx="12"/>
          </p:nvPr>
        </p:nvSpPr>
        <p:spPr/>
        <p:txBody>
          <a:bodyPr/>
          <a:lstStyle/>
          <a:p>
            <a:fld id="{BEDED302-24C6-47C3-A4ED-8BFE86883664}" type="slidenum">
              <a:rPr lang="it-IT" smtClean="0"/>
              <a:t>‹N›</a:t>
            </a:fld>
            <a:endParaRPr lang="it-IT"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0401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16877B8-D40A-4E6E-8610-51F71B008E22}" type="datetimeFigureOut">
              <a:rPr lang="it-IT" smtClean="0"/>
              <a:t>19/11/2023</a:t>
            </a:fld>
            <a:endParaRPr lang="it-IT"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t-IT"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EDED302-24C6-47C3-A4ED-8BFE86883664}" type="slidenum">
              <a:rPr lang="it-IT" smtClean="0"/>
              <a:t>‹N›</a:t>
            </a:fld>
            <a:endParaRPr lang="it-IT"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057152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Jcos37aWUlw?feature=share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052" name="Rectangle 2054">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dirty="0"/>
          </a:p>
        </p:txBody>
      </p:sp>
      <p:pic>
        <p:nvPicPr>
          <p:cNvPr id="2053" name="Picture 2056">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54" name="Straight Connector 2058">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061" name="Straight Connector 2060">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063" name="Rectangle 2062">
            <a:extLst>
              <a:ext uri="{FF2B5EF4-FFF2-40B4-BE49-F238E27FC236}">
                <a16:creationId xmlns:a16="http://schemas.microsoft.com/office/drawing/2014/main" id="{60D1173B-FBCA-4F2A-AB78-7DB51EC95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5" name="Rectangle 2064">
            <a:extLst>
              <a:ext uri="{FF2B5EF4-FFF2-40B4-BE49-F238E27FC236}">
                <a16:creationId xmlns:a16="http://schemas.microsoft.com/office/drawing/2014/main" id="{0B08DCF8-02FA-4015-A96A-7F8A89EBC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olo 1">
            <a:extLst>
              <a:ext uri="{FF2B5EF4-FFF2-40B4-BE49-F238E27FC236}">
                <a16:creationId xmlns:a16="http://schemas.microsoft.com/office/drawing/2014/main" id="{0A9D4E73-B766-60C4-12C4-FA016F56B45B}"/>
              </a:ext>
            </a:extLst>
          </p:cNvPr>
          <p:cNvSpPr>
            <a:spLocks noGrp="1"/>
          </p:cNvSpPr>
          <p:nvPr>
            <p:ph type="title"/>
          </p:nvPr>
        </p:nvSpPr>
        <p:spPr>
          <a:xfrm>
            <a:off x="5770072" y="964769"/>
            <a:ext cx="4966432" cy="2376915"/>
          </a:xfrm>
        </p:spPr>
        <p:txBody>
          <a:bodyPr vert="horz" lIns="91440" tIns="45720" rIns="91440" bIns="0" rtlCol="0" anchor="b">
            <a:normAutofit/>
          </a:bodyPr>
          <a:lstStyle/>
          <a:p>
            <a:r>
              <a:rPr lang="en-US" sz="4600" dirty="0"/>
              <a:t>BORIS GODUNOV (</a:t>
            </a:r>
            <a:r>
              <a:rPr lang="en-US" sz="4600" dirty="0" err="1"/>
              <a:t>zar</a:t>
            </a:r>
            <a:r>
              <a:rPr lang="en-US" sz="4600" dirty="0"/>
              <a:t> dal 1598 al 1605)</a:t>
            </a:r>
          </a:p>
        </p:txBody>
      </p:sp>
      <p:grpSp>
        <p:nvGrpSpPr>
          <p:cNvPr id="2067" name="Group 2066">
            <a:extLst>
              <a:ext uri="{FF2B5EF4-FFF2-40B4-BE49-F238E27FC236}">
                <a16:creationId xmlns:a16="http://schemas.microsoft.com/office/drawing/2014/main" id="{72EFD7EB-F887-4187-BD35-2F6584E9E0D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8" y="482171"/>
            <a:ext cx="4641751" cy="5149101"/>
            <a:chOff x="7463259" y="583365"/>
            <a:chExt cx="4641750" cy="5181928"/>
          </a:xfrm>
        </p:grpSpPr>
        <p:sp>
          <p:nvSpPr>
            <p:cNvPr id="2068" name="Rectangle 2067">
              <a:extLst>
                <a:ext uri="{FF2B5EF4-FFF2-40B4-BE49-F238E27FC236}">
                  <a16:creationId xmlns:a16="http://schemas.microsoft.com/office/drawing/2014/main" id="{D802ABCE-86EF-458C-B776-FBEE5B3ED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64175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69" name="Rectangle 2068">
              <a:extLst>
                <a:ext uri="{FF2B5EF4-FFF2-40B4-BE49-F238E27FC236}">
                  <a16:creationId xmlns:a16="http://schemas.microsoft.com/office/drawing/2014/main" id="{CF257E23-BAFF-4E5A-9DCD-5EB001A230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4001651"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2050" name="Picture 2" descr="Boris Godunov e il dilemma russo - L'Identità">
            <a:extLst>
              <a:ext uri="{FF2B5EF4-FFF2-40B4-BE49-F238E27FC236}">
                <a16:creationId xmlns:a16="http://schemas.microsoft.com/office/drawing/2014/main" id="{147EAB06-D1EE-1235-B280-EC83F182E61D}"/>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r="-1" b="7144"/>
          <a:stretch/>
        </p:blipFill>
        <p:spPr bwMode="auto">
          <a:xfrm>
            <a:off x="1271223" y="1116345"/>
            <a:ext cx="3362141" cy="3866172"/>
          </a:xfrm>
          <a:prstGeom prst="rect">
            <a:avLst/>
          </a:prstGeom>
          <a:noFill/>
          <a:extLst>
            <a:ext uri="{909E8E84-426E-40DD-AFC4-6F175D3DCCD1}">
              <a14:hiddenFill xmlns:a14="http://schemas.microsoft.com/office/drawing/2010/main">
                <a:solidFill>
                  <a:srgbClr val="FFFFFF"/>
                </a:solidFill>
              </a14:hiddenFill>
            </a:ext>
          </a:extLst>
        </p:spPr>
      </p:pic>
      <p:cxnSp>
        <p:nvCxnSpPr>
          <p:cNvPr id="2071" name="Straight Connector 2070">
            <a:extLst>
              <a:ext uri="{FF2B5EF4-FFF2-40B4-BE49-F238E27FC236}">
                <a16:creationId xmlns:a16="http://schemas.microsoft.com/office/drawing/2014/main" id="{480890EC-EC50-46D3-879E-63EDF4D06C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70073" y="3526496"/>
            <a:ext cx="4959505"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073" name="Picture 2072">
            <a:extLst>
              <a:ext uri="{FF2B5EF4-FFF2-40B4-BE49-F238E27FC236}">
                <a16:creationId xmlns:a16="http://schemas.microsoft.com/office/drawing/2014/main" id="{971F6991-E635-48F8-9309-D5A5C1ECBF2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75" name="Straight Connector 2074">
            <a:extLst>
              <a:ext uri="{FF2B5EF4-FFF2-40B4-BE49-F238E27FC236}">
                <a16:creationId xmlns:a16="http://schemas.microsoft.com/office/drawing/2014/main" id="{3ACF2F98-1DF0-4594-9502-F2B79E795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9506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2E1921-5E0D-1D37-3023-1A9B0109CEB5}"/>
              </a:ext>
            </a:extLst>
          </p:cNvPr>
          <p:cNvSpPr>
            <a:spLocks noGrp="1"/>
          </p:cNvSpPr>
          <p:nvPr>
            <p:ph type="title"/>
          </p:nvPr>
        </p:nvSpPr>
        <p:spPr/>
        <p:txBody>
          <a:bodyPr>
            <a:normAutofit/>
          </a:bodyPr>
          <a:lstStyle/>
          <a:p>
            <a:r>
              <a:rPr lang="it-IT" sz="3200" dirty="0"/>
              <a:t>I vecchi credenti</a:t>
            </a:r>
          </a:p>
        </p:txBody>
      </p:sp>
      <p:sp>
        <p:nvSpPr>
          <p:cNvPr id="3" name="Segnaposto contenuto 2">
            <a:extLst>
              <a:ext uri="{FF2B5EF4-FFF2-40B4-BE49-F238E27FC236}">
                <a16:creationId xmlns:a16="http://schemas.microsoft.com/office/drawing/2014/main" id="{AC7C3B61-6B8E-6866-6144-53143D60EFED}"/>
              </a:ext>
            </a:extLst>
          </p:cNvPr>
          <p:cNvSpPr>
            <a:spLocks noGrp="1"/>
          </p:cNvSpPr>
          <p:nvPr>
            <p:ph idx="1"/>
          </p:nvPr>
        </p:nvSpPr>
        <p:spPr/>
        <p:txBody>
          <a:bodyPr/>
          <a:lstStyle/>
          <a:p>
            <a:r>
              <a:rPr lang="it-IT" dirty="0"/>
              <a:t>vedono nell’alleanza patriarca – zar l’Anticristo</a:t>
            </a:r>
            <a:endParaRPr lang="ru-RU" dirty="0"/>
          </a:p>
          <a:p>
            <a:r>
              <a:rPr lang="it-IT" dirty="0"/>
              <a:t>per gli ortodossi del XVII sec. non vi era differenza tra rito e dogma</a:t>
            </a:r>
          </a:p>
          <a:p>
            <a:r>
              <a:rPr lang="it-IT" dirty="0"/>
              <a:t>f</a:t>
            </a:r>
            <a:r>
              <a:rPr lang="it-IT"/>
              <a:t>orte </a:t>
            </a:r>
            <a:r>
              <a:rPr lang="it-IT" dirty="0"/>
              <a:t>presenza tra di loro di ricchi imprenditori</a:t>
            </a:r>
          </a:p>
          <a:p>
            <a:r>
              <a:rPr lang="it-IT" dirty="0"/>
              <a:t>barba </a:t>
            </a:r>
          </a:p>
          <a:p>
            <a:r>
              <a:rPr lang="it-IT" dirty="0"/>
              <a:t>oggi 400.000- 700.000</a:t>
            </a:r>
          </a:p>
        </p:txBody>
      </p:sp>
      <p:sp>
        <p:nvSpPr>
          <p:cNvPr id="4" name="Segnaposto testo 3">
            <a:extLst>
              <a:ext uri="{FF2B5EF4-FFF2-40B4-BE49-F238E27FC236}">
                <a16:creationId xmlns:a16="http://schemas.microsoft.com/office/drawing/2014/main" id="{EE5CDE5A-8976-9A47-C0F7-B609FAF6C71E}"/>
              </a:ext>
            </a:extLst>
          </p:cNvPr>
          <p:cNvSpPr>
            <a:spLocks noGrp="1"/>
          </p:cNvSpPr>
          <p:nvPr>
            <p:ph type="body" sz="half" idx="2"/>
          </p:nvPr>
        </p:nvSpPr>
        <p:spPr/>
        <p:txBody>
          <a:bodyPr/>
          <a:lstStyle/>
          <a:p>
            <a:endParaRPr lang="it-IT" dirty="0"/>
          </a:p>
        </p:txBody>
      </p:sp>
      <p:pic>
        <p:nvPicPr>
          <p:cNvPr id="1026" name="Picture 2">
            <a:extLst>
              <a:ext uri="{FF2B5EF4-FFF2-40B4-BE49-F238E27FC236}">
                <a16:creationId xmlns:a16="http://schemas.microsoft.com/office/drawing/2014/main" id="{D8EE76D7-9499-BB2A-4267-0B047B743D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226" y="3205493"/>
            <a:ext cx="4427488" cy="2951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039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3"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olo 1">
            <a:extLst>
              <a:ext uri="{FF2B5EF4-FFF2-40B4-BE49-F238E27FC236}">
                <a16:creationId xmlns:a16="http://schemas.microsoft.com/office/drawing/2014/main" id="{C7519B06-22D1-6C62-EA82-95E6BFD207E0}"/>
              </a:ext>
            </a:extLst>
          </p:cNvPr>
          <p:cNvSpPr>
            <a:spLocks noGrp="1"/>
          </p:cNvSpPr>
          <p:nvPr>
            <p:ph type="title"/>
          </p:nvPr>
        </p:nvSpPr>
        <p:spPr>
          <a:xfrm>
            <a:off x="1451579" y="2303047"/>
            <a:ext cx="3272093" cy="2674198"/>
          </a:xfrm>
        </p:spPr>
        <p:txBody>
          <a:bodyPr anchor="t">
            <a:normAutofit/>
          </a:bodyPr>
          <a:lstStyle/>
          <a:p>
            <a:endParaRPr lang="it-IT"/>
          </a:p>
        </p:txBody>
      </p:sp>
      <p:cxnSp>
        <p:nvCxnSpPr>
          <p:cNvPr id="25"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6"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2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8"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29" name="Segnaposto contenuto 2">
            <a:extLst>
              <a:ext uri="{FF2B5EF4-FFF2-40B4-BE49-F238E27FC236}">
                <a16:creationId xmlns:a16="http://schemas.microsoft.com/office/drawing/2014/main" id="{13389764-A2B6-B133-CAD9-D063E37BC13F}"/>
              </a:ext>
            </a:extLst>
          </p:cNvPr>
          <p:cNvGraphicFramePr>
            <a:graphicFrameLocks noGrp="1"/>
          </p:cNvGraphicFramePr>
          <p:nvPr>
            <p:ph idx="1"/>
            <p:extLst>
              <p:ext uri="{D42A27DB-BD31-4B8C-83A1-F6EECF244321}">
                <p14:modId xmlns:p14="http://schemas.microsoft.com/office/powerpoint/2010/main" val="1204489886"/>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7301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076" name="Rectangle 3078">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pic>
        <p:nvPicPr>
          <p:cNvPr id="3081" name="Picture 3080">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083" name="Straight Connector 3082">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085" name="Straight Connector 3084">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087" name="Rectangle 3086">
            <a:extLst>
              <a:ext uri="{FF2B5EF4-FFF2-40B4-BE49-F238E27FC236}">
                <a16:creationId xmlns:a16="http://schemas.microsoft.com/office/drawing/2014/main" id="{56412368-7E6B-4064-B6FA-72DF6DA0C2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9" name="Rectangle 3088">
            <a:extLst>
              <a:ext uri="{FF2B5EF4-FFF2-40B4-BE49-F238E27FC236}">
                <a16:creationId xmlns:a16="http://schemas.microsoft.com/office/drawing/2014/main" id="{8014FE20-9BCC-4219-A8AD-B1C110BD5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olo 1">
            <a:extLst>
              <a:ext uri="{FF2B5EF4-FFF2-40B4-BE49-F238E27FC236}">
                <a16:creationId xmlns:a16="http://schemas.microsoft.com/office/drawing/2014/main" id="{401EF9E7-9B9C-6CDE-BF48-F922A28B0D2C}"/>
              </a:ext>
            </a:extLst>
          </p:cNvPr>
          <p:cNvSpPr>
            <a:spLocks noGrp="1"/>
          </p:cNvSpPr>
          <p:nvPr>
            <p:ph type="title"/>
          </p:nvPr>
        </p:nvSpPr>
        <p:spPr>
          <a:xfrm>
            <a:off x="1452617" y="976508"/>
            <a:ext cx="5525305" cy="2367221"/>
          </a:xfrm>
        </p:spPr>
        <p:txBody>
          <a:bodyPr vert="horz" lIns="91440" tIns="45720" rIns="91440" bIns="0" rtlCol="0" anchor="b">
            <a:normAutofit/>
          </a:bodyPr>
          <a:lstStyle/>
          <a:p>
            <a:r>
              <a:rPr lang="en-US" sz="2600"/>
              <a:t>Aleksandr Sergeevič Puškin: “Boris Godunov”</a:t>
            </a:r>
            <a:br>
              <a:rPr lang="en-US" sz="2600"/>
            </a:br>
            <a:r>
              <a:rPr lang="en-US" sz="2600"/>
              <a:t> dramma teatrale composto nel 1825, rappresentato solo nel 1870</a:t>
            </a:r>
          </a:p>
        </p:txBody>
      </p:sp>
      <p:cxnSp>
        <p:nvCxnSpPr>
          <p:cNvPr id="3091" name="Straight Connector 3090">
            <a:extLst>
              <a:ext uri="{FF2B5EF4-FFF2-40B4-BE49-F238E27FC236}">
                <a16:creationId xmlns:a16="http://schemas.microsoft.com/office/drawing/2014/main" id="{A661C966-C6C8-4667-903D-E68521C35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8" y="3528543"/>
            <a:ext cx="55361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3093" name="Group 3092">
            <a:extLst>
              <a:ext uri="{FF2B5EF4-FFF2-40B4-BE49-F238E27FC236}">
                <a16:creationId xmlns:a16="http://schemas.microsoft.com/office/drawing/2014/main" id="{36439133-030D-427C-AADE-2B48B199178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77388" y="482171"/>
            <a:chExt cx="4074533" cy="5149101"/>
          </a:xfrm>
        </p:grpSpPr>
        <p:sp>
          <p:nvSpPr>
            <p:cNvPr id="3077" name="Rectangle 3093">
              <a:extLst>
                <a:ext uri="{FF2B5EF4-FFF2-40B4-BE49-F238E27FC236}">
                  <a16:creationId xmlns:a16="http://schemas.microsoft.com/office/drawing/2014/main" id="{2C11378B-6628-411A-9A79-CF10232D7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77388"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8" name="Rectangle 3094">
              <a:extLst>
                <a:ext uri="{FF2B5EF4-FFF2-40B4-BE49-F238E27FC236}">
                  <a16:creationId xmlns:a16="http://schemas.microsoft.com/office/drawing/2014/main" id="{08E6BF6A-26B8-45E6-887E-FE78A7984F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47"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097" name="Rectangle 3096">
            <a:extLst>
              <a:ext uri="{FF2B5EF4-FFF2-40B4-BE49-F238E27FC236}">
                <a16:creationId xmlns:a16="http://schemas.microsoft.com/office/drawing/2014/main" id="{82388B0B-738B-4313-8674-79D97E74A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1624" y="977965"/>
            <a:ext cx="3119444"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73395340-2561-3A3A-024B-552DCC8970BB}"/>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27" r="2" b="2"/>
          <a:stretch/>
        </p:blipFill>
        <p:spPr bwMode="auto">
          <a:xfrm>
            <a:off x="8203141" y="1116345"/>
            <a:ext cx="2625566" cy="3866172"/>
          </a:xfrm>
          <a:prstGeom prst="rect">
            <a:avLst/>
          </a:prstGeom>
          <a:noFill/>
          <a:extLst>
            <a:ext uri="{909E8E84-426E-40DD-AFC4-6F175D3DCCD1}">
              <a14:hiddenFill xmlns:a14="http://schemas.microsoft.com/office/drawing/2010/main">
                <a:solidFill>
                  <a:srgbClr val="FFFFFF"/>
                </a:solidFill>
              </a14:hiddenFill>
            </a:ext>
          </a:extLst>
        </p:spPr>
      </p:pic>
      <p:pic>
        <p:nvPicPr>
          <p:cNvPr id="3099" name="Picture 3098">
            <a:extLst>
              <a:ext uri="{FF2B5EF4-FFF2-40B4-BE49-F238E27FC236}">
                <a16:creationId xmlns:a16="http://schemas.microsoft.com/office/drawing/2014/main" id="{6DF84359-5DD6-461B-9519-90AA2F46C1B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01" name="Straight Connector 3100">
            <a:extLst>
              <a:ext uri="{FF2B5EF4-FFF2-40B4-BE49-F238E27FC236}">
                <a16:creationId xmlns:a16="http://schemas.microsoft.com/office/drawing/2014/main" id="{E90BC892-CE86-41EE-8A3B-2178D5170C7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762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1"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1990D96-B045-7149-3969-4D781A8F4EB0}"/>
              </a:ext>
            </a:extLst>
          </p:cNvPr>
          <p:cNvSpPr>
            <a:spLocks noGrp="1"/>
          </p:cNvSpPr>
          <p:nvPr>
            <p:ph type="title"/>
          </p:nvPr>
        </p:nvSpPr>
        <p:spPr>
          <a:xfrm>
            <a:off x="844476" y="1600199"/>
            <a:ext cx="3539266" cy="4297680"/>
          </a:xfrm>
        </p:spPr>
        <p:txBody>
          <a:bodyPr anchor="ctr">
            <a:normAutofit/>
          </a:bodyPr>
          <a:lstStyle/>
          <a:p>
            <a:endParaRPr lang="it-IT"/>
          </a:p>
        </p:txBody>
      </p:sp>
      <p:cxnSp>
        <p:nvCxnSpPr>
          <p:cNvPr id="32"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9FABB10A-569A-85B8-4608-826304CABD4B}"/>
              </a:ext>
            </a:extLst>
          </p:cNvPr>
          <p:cNvSpPr>
            <a:spLocks noGrp="1"/>
          </p:cNvSpPr>
          <p:nvPr>
            <p:ph idx="1"/>
          </p:nvPr>
        </p:nvSpPr>
        <p:spPr>
          <a:xfrm>
            <a:off x="4924851" y="1600199"/>
            <a:ext cx="6130003" cy="4297680"/>
          </a:xfrm>
        </p:spPr>
        <p:txBody>
          <a:bodyPr anchor="ctr">
            <a:normAutofit/>
          </a:bodyPr>
          <a:lstStyle/>
          <a:p>
            <a:pPr>
              <a:lnSpc>
                <a:spcPct val="110000"/>
              </a:lnSpc>
            </a:pPr>
            <a:r>
              <a:rPr lang="it-IT" sz="1700"/>
              <a:t>- dramma nazionale sul modello delle opere di Shakespeare</a:t>
            </a:r>
          </a:p>
          <a:p>
            <a:pPr>
              <a:lnSpc>
                <a:spcPct val="110000"/>
              </a:lnSpc>
            </a:pPr>
            <a:r>
              <a:rPr lang="it-IT" sz="1700"/>
              <a:t>- storia d’amore tra il falso Dmitrij e la polacca Marina</a:t>
            </a:r>
          </a:p>
          <a:p>
            <a:pPr>
              <a:lnSpc>
                <a:spcPct val="110000"/>
              </a:lnSpc>
            </a:pPr>
            <a:r>
              <a:rPr lang="it-IT" sz="1700"/>
              <a:t>25 scene e 63 personaggi</a:t>
            </a:r>
          </a:p>
          <a:p>
            <a:pPr>
              <a:lnSpc>
                <a:spcPct val="110000"/>
              </a:lnSpc>
            </a:pPr>
            <a:r>
              <a:rPr lang="it-IT" sz="1700"/>
              <a:t>Ruolo importante del popolo</a:t>
            </a:r>
          </a:p>
          <a:p>
            <a:pPr>
              <a:lnSpc>
                <a:spcPct val="110000"/>
              </a:lnSpc>
            </a:pPr>
            <a:r>
              <a:rPr lang="it-IT" sz="1700" b="0" i="0">
                <a:effectLst/>
                <a:latin typeface="Arial" panose="020B0604020202020204" pitchFamily="34" charset="0"/>
              </a:rPr>
              <a:t>Ettore Lo Gatto considera la tragedia di </a:t>
            </a:r>
            <a:r>
              <a:rPr lang="it-IT" sz="1700" b="0" i="0" err="1">
                <a:effectLst/>
                <a:latin typeface="Arial" panose="020B0604020202020204" pitchFamily="34" charset="0"/>
              </a:rPr>
              <a:t>Puškin</a:t>
            </a:r>
            <a:r>
              <a:rPr lang="it-IT" sz="1700" b="0" i="0">
                <a:effectLst/>
                <a:latin typeface="Arial" panose="020B0604020202020204" pitchFamily="34" charset="0"/>
              </a:rPr>
              <a:t> una delle opere drammatiche più alte della letteratura russa «</a:t>
            </a:r>
            <a:r>
              <a:rPr lang="it-IT" sz="1700" b="0" i="1">
                <a:effectLst/>
                <a:latin typeface="Arial" panose="020B0604020202020204" pitchFamily="34" charset="0"/>
              </a:rPr>
              <a:t>sia per il suo nucleo ideologico, sia per la perfetta realizzazione artistica del conflitto psicologico, sia per la compiutezza del quadro storico, sia infine per la perfetta fusione tra i caratteri rappresentati e il linguaggio che li rivela», </a:t>
            </a:r>
            <a:r>
              <a:rPr lang="it-IT" sz="1700" b="0">
                <a:effectLst/>
                <a:latin typeface="Arial" panose="020B0604020202020204" pitchFamily="34" charset="0"/>
              </a:rPr>
              <a:t>per cui, oltre a rappresentare il momento centrale dell'evoluzione del teatro nazionale russo, rappresenta il momento della maggiore obbiettivazione dell'attività creatrice di </a:t>
            </a:r>
            <a:r>
              <a:rPr lang="it-IT" sz="1700" b="0" err="1">
                <a:effectLst/>
                <a:latin typeface="Arial" panose="020B0604020202020204" pitchFamily="34" charset="0"/>
              </a:rPr>
              <a:t>Puškin</a:t>
            </a:r>
            <a:r>
              <a:rPr lang="it-IT" sz="1700" b="0" baseline="30000">
                <a:effectLst/>
                <a:latin typeface="Arial" panose="020B0604020202020204" pitchFamily="34" charset="0"/>
              </a:rPr>
              <a:t>.</a:t>
            </a:r>
            <a:endParaRPr lang="it-IT" sz="1700"/>
          </a:p>
        </p:txBody>
      </p:sp>
    </p:spTree>
    <p:extLst>
      <p:ext uri="{BB962C8B-B14F-4D97-AF65-F5344CB8AC3E}">
        <p14:creationId xmlns:p14="http://schemas.microsoft.com/office/powerpoint/2010/main" val="2137109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AA388D-1F5E-3F6F-E0AA-9C77CD8CCDFD}"/>
              </a:ext>
            </a:extLst>
          </p:cNvPr>
          <p:cNvSpPr>
            <a:spLocks noGrp="1"/>
          </p:cNvSpPr>
          <p:nvPr>
            <p:ph type="title"/>
          </p:nvPr>
        </p:nvSpPr>
        <p:spPr/>
        <p:txBody>
          <a:bodyPr/>
          <a:lstStyle/>
          <a:p>
            <a:r>
              <a:rPr lang="it-IT" dirty="0"/>
              <a:t>Opera di Musorgskij (1868-1869</a:t>
            </a:r>
            <a:r>
              <a:rPr lang="ru-RU" dirty="0"/>
              <a:t>)</a:t>
            </a:r>
            <a:endParaRPr lang="it-IT" dirty="0"/>
          </a:p>
        </p:txBody>
      </p:sp>
      <p:sp>
        <p:nvSpPr>
          <p:cNvPr id="3" name="Segnaposto contenuto 2">
            <a:extLst>
              <a:ext uri="{FF2B5EF4-FFF2-40B4-BE49-F238E27FC236}">
                <a16:creationId xmlns:a16="http://schemas.microsoft.com/office/drawing/2014/main" id="{5D20E094-9EC1-4F81-493E-A9D20D23BC0B}"/>
              </a:ext>
            </a:extLst>
          </p:cNvPr>
          <p:cNvSpPr>
            <a:spLocks noGrp="1"/>
          </p:cNvSpPr>
          <p:nvPr>
            <p:ph idx="1"/>
          </p:nvPr>
        </p:nvSpPr>
        <p:spPr/>
        <p:txBody>
          <a:bodyPr/>
          <a:lstStyle/>
          <a:p>
            <a:r>
              <a:rPr lang="it-IT" dirty="0">
                <a:hlinkClick r:id="rId2"/>
              </a:rPr>
              <a:t>https://youtu.be/Jcos37aWUlw?feature=shared</a:t>
            </a:r>
            <a:endParaRPr lang="ru-RU" dirty="0"/>
          </a:p>
          <a:p>
            <a:endParaRPr lang="ru-RU" dirty="0"/>
          </a:p>
          <a:p>
            <a:r>
              <a:rPr lang="it-IT" dirty="0"/>
              <a:t>Carattere di Boris Godunov</a:t>
            </a:r>
          </a:p>
          <a:p>
            <a:endParaRPr lang="it-IT" dirty="0"/>
          </a:p>
          <a:p>
            <a:endParaRPr lang="it-IT" dirty="0"/>
          </a:p>
        </p:txBody>
      </p:sp>
    </p:spTree>
    <p:extLst>
      <p:ext uri="{BB962C8B-B14F-4D97-AF65-F5344CB8AC3E}">
        <p14:creationId xmlns:p14="http://schemas.microsoft.com/office/powerpoint/2010/main" val="1142759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7424F32-2789-4FF9-8E8A-1252284BF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pic>
        <p:nvPicPr>
          <p:cNvPr id="13" name="Picture 12">
            <a:extLst>
              <a:ext uri="{FF2B5EF4-FFF2-40B4-BE49-F238E27FC236}">
                <a16:creationId xmlns:a16="http://schemas.microsoft.com/office/drawing/2014/main" id="{D708C46E-BB60-4B97-8327-D3A475C008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a:extLst>
              <a:ext uri="{FF2B5EF4-FFF2-40B4-BE49-F238E27FC236}">
                <a16:creationId xmlns:a16="http://schemas.microsoft.com/office/drawing/2014/main" id="{8042755C-F24C-4D08-8E4C-E646382C36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3E94A00-1A92-47F4-9E2D-E51DFF9016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 name="Rectangle 1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AEF49F1F-AE73-DAA9-D0A4-B6BA6E3F401D}"/>
              </a:ext>
            </a:extLst>
          </p:cNvPr>
          <p:cNvSpPr>
            <a:spLocks noGrp="1"/>
          </p:cNvSpPr>
          <p:nvPr>
            <p:ph type="title"/>
          </p:nvPr>
        </p:nvSpPr>
        <p:spPr>
          <a:xfrm>
            <a:off x="1451579" y="804519"/>
            <a:ext cx="9603275" cy="1049235"/>
          </a:xfrm>
        </p:spPr>
        <p:txBody>
          <a:bodyPr vert="horz" lIns="91440" tIns="45720" rIns="91440" bIns="45720" rtlCol="0" anchor="t">
            <a:normAutofit/>
          </a:bodyPr>
          <a:lstStyle/>
          <a:p>
            <a:endParaRPr lang="en-US"/>
          </a:p>
        </p:txBody>
      </p:sp>
      <p:cxnSp>
        <p:nvCxnSpPr>
          <p:cNvPr id="21" name="Straight Connector 2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3" name="Rectangle 2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6" name="CasellaDiTesto 3">
            <a:extLst>
              <a:ext uri="{FF2B5EF4-FFF2-40B4-BE49-F238E27FC236}">
                <a16:creationId xmlns:a16="http://schemas.microsoft.com/office/drawing/2014/main" id="{6C24ACB0-639C-2760-E9A1-DEE0F3CE713F}"/>
              </a:ext>
            </a:extLst>
          </p:cNvPr>
          <p:cNvGraphicFramePr/>
          <p:nvPr>
            <p:extLst>
              <p:ext uri="{D42A27DB-BD31-4B8C-83A1-F6EECF244321}">
                <p14:modId xmlns:p14="http://schemas.microsoft.com/office/powerpoint/2010/main" val="582868859"/>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4214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094401-0447-5798-10A3-69A78B281E6D}"/>
              </a:ext>
            </a:extLst>
          </p:cNvPr>
          <p:cNvSpPr>
            <a:spLocks noGrp="1"/>
          </p:cNvSpPr>
          <p:nvPr>
            <p:ph type="title"/>
          </p:nvPr>
        </p:nvSpPr>
        <p:spPr/>
        <p:txBody>
          <a:bodyPr>
            <a:normAutofit fontScale="90000"/>
          </a:bodyPr>
          <a:lstStyle/>
          <a:p>
            <a:r>
              <a:rPr lang="it-IT" sz="4400" dirty="0"/>
              <a:t>I TORBIDI (1</a:t>
            </a:r>
            <a:r>
              <a:rPr lang="ru-RU" sz="4400" dirty="0"/>
              <a:t>605</a:t>
            </a:r>
            <a:r>
              <a:rPr lang="it-IT" sz="4400" dirty="0"/>
              <a:t> – 161</a:t>
            </a:r>
            <a:r>
              <a:rPr lang="ru-RU" sz="4400" dirty="0"/>
              <a:t>2</a:t>
            </a:r>
            <a:r>
              <a:rPr lang="it-IT" sz="4400" dirty="0"/>
              <a:t>)</a:t>
            </a:r>
            <a:br>
              <a:rPr lang="it-IT" sz="4400" dirty="0"/>
            </a:br>
            <a:br>
              <a:rPr lang="it-IT" sz="4400" dirty="0"/>
            </a:br>
            <a:br>
              <a:rPr lang="it-IT" sz="4400" dirty="0"/>
            </a:br>
            <a:r>
              <a:rPr lang="it-IT" sz="2800" dirty="0"/>
              <a:t>periodo di interregno dominato da un’ assoluta anarchia – tre falsi </a:t>
            </a:r>
            <a:r>
              <a:rPr lang="it-IT" sz="2800" dirty="0" err="1"/>
              <a:t>dmitry</a:t>
            </a:r>
            <a:r>
              <a:rPr lang="it-IT" sz="2800" dirty="0"/>
              <a:t> – intervento di polonia e </a:t>
            </a:r>
            <a:r>
              <a:rPr lang="it-IT" sz="2800" dirty="0" err="1"/>
              <a:t>svezia</a:t>
            </a:r>
            <a:r>
              <a:rPr lang="it-IT" sz="2800" dirty="0"/>
              <a:t> – periodo paragonabili  alla guerra civile dopo la rivoluzione di ottobre</a:t>
            </a:r>
            <a:br>
              <a:rPr lang="it-IT" sz="2800" dirty="0"/>
            </a:br>
            <a:br>
              <a:rPr lang="it-IT" sz="2800" dirty="0"/>
            </a:br>
            <a:r>
              <a:rPr lang="it-IT" sz="2800" dirty="0"/>
              <a:t>1591: figlio minore di Ivan il terribile ucciso a </a:t>
            </a:r>
            <a:r>
              <a:rPr lang="it-IT" sz="2800" dirty="0" err="1"/>
              <a:t>Uglic</a:t>
            </a:r>
            <a:r>
              <a:rPr lang="it-IT" sz="2800" dirty="0"/>
              <a:t> presumibilmente su incarico di </a:t>
            </a:r>
            <a:r>
              <a:rPr lang="it-IT" sz="2800" dirty="0" err="1"/>
              <a:t>boris</a:t>
            </a:r>
            <a:r>
              <a:rPr lang="it-IT" sz="2800" dirty="0"/>
              <a:t> </a:t>
            </a:r>
            <a:r>
              <a:rPr lang="it-IT" sz="2800" dirty="0" err="1"/>
              <a:t>godunov</a:t>
            </a:r>
            <a:r>
              <a:rPr lang="it-IT" sz="2800" dirty="0"/>
              <a:t> – inizia a girare la leggenda che sia invece sopravvissuto – ecco i falsi </a:t>
            </a:r>
            <a:r>
              <a:rPr lang="it-IT" sz="2800" dirty="0" err="1"/>
              <a:t>dmitrij</a:t>
            </a:r>
            <a:endParaRPr lang="it-IT" sz="4400" dirty="0"/>
          </a:p>
        </p:txBody>
      </p:sp>
    </p:spTree>
    <p:extLst>
      <p:ext uri="{BB962C8B-B14F-4D97-AF65-F5344CB8AC3E}">
        <p14:creationId xmlns:p14="http://schemas.microsoft.com/office/powerpoint/2010/main" val="1594511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21A4066-B261-49FE-952E-A0FE3EE75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3" name="Straight Connector 1032">
            <a:extLst>
              <a:ext uri="{FF2B5EF4-FFF2-40B4-BE49-F238E27FC236}">
                <a16:creationId xmlns:a16="http://schemas.microsoft.com/office/drawing/2014/main" id="{381B4579-E2EA-4BD7-94FF-0A0BEE135C6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olo 1">
            <a:extLst>
              <a:ext uri="{FF2B5EF4-FFF2-40B4-BE49-F238E27FC236}">
                <a16:creationId xmlns:a16="http://schemas.microsoft.com/office/drawing/2014/main" id="{E6EF925E-5DC3-BADE-4964-BC7B4E459181}"/>
              </a:ext>
            </a:extLst>
          </p:cNvPr>
          <p:cNvSpPr>
            <a:spLocks noGrp="1"/>
          </p:cNvSpPr>
          <p:nvPr>
            <p:ph type="title"/>
          </p:nvPr>
        </p:nvSpPr>
        <p:spPr>
          <a:xfrm>
            <a:off x="1451580" y="804520"/>
            <a:ext cx="3530157" cy="1049235"/>
          </a:xfrm>
        </p:spPr>
        <p:txBody>
          <a:bodyPr>
            <a:normAutofit/>
          </a:bodyPr>
          <a:lstStyle/>
          <a:p>
            <a:r>
              <a:rPr lang="it-IT" dirty="0"/>
              <a:t>La fine dei torbidi</a:t>
            </a:r>
          </a:p>
        </p:txBody>
      </p:sp>
      <p:sp>
        <p:nvSpPr>
          <p:cNvPr id="1035" name="Rectangle 1034">
            <a:extLst>
              <a:ext uri="{FF2B5EF4-FFF2-40B4-BE49-F238E27FC236}">
                <a16:creationId xmlns:a16="http://schemas.microsoft.com/office/drawing/2014/main" id="{81958111-BC13-4D45-AB27-0C2C83F9BA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Segnaposto contenuto 2">
            <a:extLst>
              <a:ext uri="{FF2B5EF4-FFF2-40B4-BE49-F238E27FC236}">
                <a16:creationId xmlns:a16="http://schemas.microsoft.com/office/drawing/2014/main" id="{5BF6CA85-27FA-C144-98D3-3B1CC80048CA}"/>
              </a:ext>
            </a:extLst>
          </p:cNvPr>
          <p:cNvSpPr>
            <a:spLocks noGrp="1"/>
          </p:cNvSpPr>
          <p:nvPr>
            <p:ph idx="1"/>
          </p:nvPr>
        </p:nvSpPr>
        <p:spPr>
          <a:xfrm>
            <a:off x="1451581" y="2015732"/>
            <a:ext cx="3526523" cy="3450613"/>
          </a:xfrm>
        </p:spPr>
        <p:txBody>
          <a:bodyPr>
            <a:normAutofit/>
          </a:bodyPr>
          <a:lstStyle/>
          <a:p>
            <a:r>
              <a:rPr lang="it-IT" sz="1900"/>
              <a:t>1611: a </a:t>
            </a:r>
            <a:r>
              <a:rPr lang="it-IT" sz="1900" err="1"/>
              <a:t>Nižnij</a:t>
            </a:r>
            <a:r>
              <a:rPr lang="it-IT" sz="1900"/>
              <a:t> Novgorod si forma un esercito di liberazione capeggiato da Dmitrij </a:t>
            </a:r>
            <a:r>
              <a:rPr lang="it-IT" sz="1900" err="1"/>
              <a:t>Požarskij</a:t>
            </a:r>
            <a:r>
              <a:rPr lang="it-IT" sz="1900"/>
              <a:t> e </a:t>
            </a:r>
            <a:r>
              <a:rPr lang="it-IT" sz="1900" err="1"/>
              <a:t>Kuzma</a:t>
            </a:r>
            <a:r>
              <a:rPr lang="it-IT" sz="1900"/>
              <a:t> </a:t>
            </a:r>
            <a:r>
              <a:rPr lang="it-IT" sz="1900" err="1"/>
              <a:t>Minin</a:t>
            </a:r>
            <a:r>
              <a:rPr lang="it-IT" sz="1900"/>
              <a:t> che libera Mosca dai polacchi</a:t>
            </a:r>
          </a:p>
          <a:p>
            <a:r>
              <a:rPr lang="it-IT" sz="1900"/>
              <a:t>1612: il </a:t>
            </a:r>
            <a:r>
              <a:rPr lang="it-IT" sz="1900" err="1"/>
              <a:t>Zemskij</a:t>
            </a:r>
            <a:r>
              <a:rPr lang="it-IT" sz="1900"/>
              <a:t> </a:t>
            </a:r>
            <a:r>
              <a:rPr lang="it-IT" sz="1900" err="1"/>
              <a:t>sobor</a:t>
            </a:r>
            <a:r>
              <a:rPr lang="it-IT" sz="1900"/>
              <a:t> elegge Michail </a:t>
            </a:r>
            <a:r>
              <a:rPr lang="it-IT" sz="1900" err="1"/>
              <a:t>Fedorovič</a:t>
            </a:r>
            <a:r>
              <a:rPr lang="it-IT" sz="1900"/>
              <a:t> Romanov nuovo zar (inizia la nuova dinastia)</a:t>
            </a:r>
            <a:r>
              <a:rPr lang="ru-RU" sz="1900"/>
              <a:t> </a:t>
            </a:r>
            <a:endParaRPr lang="it-IT" sz="1900"/>
          </a:p>
        </p:txBody>
      </p:sp>
      <p:grpSp>
        <p:nvGrpSpPr>
          <p:cNvPr id="1037" name="Group 1036">
            <a:extLst>
              <a:ext uri="{FF2B5EF4-FFF2-40B4-BE49-F238E27FC236}">
                <a16:creationId xmlns:a16="http://schemas.microsoft.com/office/drawing/2014/main" id="{82188758-E18A-4CE5-9D03-F4BF5D887C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1038" name="Rectangle 1037">
              <a:extLst>
                <a:ext uri="{FF2B5EF4-FFF2-40B4-BE49-F238E27FC236}">
                  <a16:creationId xmlns:a16="http://schemas.microsoft.com/office/drawing/2014/main" id="{821513DD-C15F-4381-AEA6-ED9E5E218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9" name="Rectangle 1038">
              <a:extLst>
                <a:ext uri="{FF2B5EF4-FFF2-40B4-BE49-F238E27FC236}">
                  <a16:creationId xmlns:a16="http://schemas.microsoft.com/office/drawing/2014/main" id="{CED2DE01-7F43-4858-85FC-27022DA78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26" name="Picture 2">
            <a:extLst>
              <a:ext uri="{FF2B5EF4-FFF2-40B4-BE49-F238E27FC236}">
                <a16:creationId xmlns:a16="http://schemas.microsoft.com/office/drawing/2014/main" id="{5E1120D1-FBEB-ACD0-B0A4-9FB638694A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369" r="4581" b="1"/>
          <a:stretch/>
        </p:blipFill>
        <p:spPr bwMode="auto">
          <a:xfrm>
            <a:off x="6093926" y="1116345"/>
            <a:ext cx="4821551" cy="3866172"/>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040">
            <a:extLst>
              <a:ext uri="{FF2B5EF4-FFF2-40B4-BE49-F238E27FC236}">
                <a16:creationId xmlns:a16="http://schemas.microsoft.com/office/drawing/2014/main" id="{D42F4933-2ECF-4EE5-BCE4-F19E3CA609F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043" name="Straight Connector 1042">
            <a:extLst>
              <a:ext uri="{FF2B5EF4-FFF2-40B4-BE49-F238E27FC236}">
                <a16:creationId xmlns:a16="http://schemas.microsoft.com/office/drawing/2014/main" id="{C6FAC23C-014D-4AC5-AD1B-36F7D0E7EF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897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C9278F-BD7D-2D1D-39C1-7626F2EF9EC0}"/>
              </a:ext>
            </a:extLst>
          </p:cNvPr>
          <p:cNvSpPr>
            <a:spLocks noGrp="1"/>
          </p:cNvSpPr>
          <p:nvPr>
            <p:ph type="title"/>
          </p:nvPr>
        </p:nvSpPr>
        <p:spPr/>
        <p:txBody>
          <a:bodyPr/>
          <a:lstStyle/>
          <a:p>
            <a:r>
              <a:rPr lang="it-IT" dirty="0"/>
              <a:t>1645 – 1676 regno di </a:t>
            </a:r>
            <a:r>
              <a:rPr lang="it-IT" dirty="0" err="1"/>
              <a:t>aleksej</a:t>
            </a:r>
            <a:r>
              <a:rPr lang="it-IT" dirty="0"/>
              <a:t> </a:t>
            </a:r>
            <a:r>
              <a:rPr lang="it-IT" dirty="0" err="1"/>
              <a:t>michailovi</a:t>
            </a:r>
            <a:r>
              <a:rPr lang="it-IT" b="1" dirty="0" err="1">
                <a:latin typeface="Batang" panose="02030600000101010101" pitchFamily="18" charset="-127"/>
                <a:ea typeface="Batang" panose="02030600000101010101" pitchFamily="18" charset="-127"/>
              </a:rPr>
              <a:t>ch</a:t>
            </a:r>
            <a:endParaRPr lang="it-IT" dirty="0"/>
          </a:p>
        </p:txBody>
      </p:sp>
      <p:sp>
        <p:nvSpPr>
          <p:cNvPr id="3" name="Segnaposto contenuto 2">
            <a:extLst>
              <a:ext uri="{FF2B5EF4-FFF2-40B4-BE49-F238E27FC236}">
                <a16:creationId xmlns:a16="http://schemas.microsoft.com/office/drawing/2014/main" id="{985DFB56-AF25-8289-256B-A8D95EDD3845}"/>
              </a:ext>
            </a:extLst>
          </p:cNvPr>
          <p:cNvSpPr>
            <a:spLocks noGrp="1"/>
          </p:cNvSpPr>
          <p:nvPr>
            <p:ph idx="1"/>
          </p:nvPr>
        </p:nvSpPr>
        <p:spPr/>
        <p:txBody>
          <a:bodyPr/>
          <a:lstStyle/>
          <a:p>
            <a:r>
              <a:rPr lang="it-IT" dirty="0"/>
              <a:t>RIFORMA DELLA CHIESA ORTODOSSA ATTUATA DAL PATRIARCA NIKON </a:t>
            </a:r>
          </a:p>
          <a:p>
            <a:r>
              <a:rPr lang="it-IT" dirty="0"/>
              <a:t>REVISIONE DEI LIBRI LITURGICI E DELLE CERIMONIE</a:t>
            </a:r>
            <a:r>
              <a:rPr lang="ru-RU" dirty="0"/>
              <a:t> </a:t>
            </a:r>
          </a:p>
          <a:p>
            <a:r>
              <a:rPr lang="it-IT" dirty="0"/>
              <a:t>RASKOL (SCISMA, ROTTURA)</a:t>
            </a:r>
            <a:r>
              <a:rPr lang="ru-RU" dirty="0"/>
              <a:t> (1654)</a:t>
            </a:r>
            <a:r>
              <a:rPr lang="it-IT" dirty="0"/>
              <a:t> ALL’INTERNO DELLA CHIESA ORTODOSSA (V. COGNOME DEL PROTAGONISTA DI «DELITTO E CASTIGO» DI DOSTOEVSKIJ)</a:t>
            </a:r>
          </a:p>
          <a:p>
            <a:r>
              <a:rPr lang="it-IT" dirty="0"/>
              <a:t>ARCIPRETE AVVAKUM E I VECCHI CREDENTI (il libro è sacro, «in principio era il Verbo», cultura </a:t>
            </a:r>
            <a:r>
              <a:rPr lang="it-IT" dirty="0" err="1"/>
              <a:t>letteraturocentrista</a:t>
            </a:r>
            <a:r>
              <a:rPr lang="it-IT" dirty="0"/>
              <a:t>)</a:t>
            </a:r>
          </a:p>
          <a:p>
            <a:endParaRPr lang="it-IT" dirty="0"/>
          </a:p>
        </p:txBody>
      </p:sp>
    </p:spTree>
    <p:extLst>
      <p:ext uri="{BB962C8B-B14F-4D97-AF65-F5344CB8AC3E}">
        <p14:creationId xmlns:p14="http://schemas.microsoft.com/office/powerpoint/2010/main" val="1519443814"/>
      </p:ext>
    </p:extLst>
  </p:cSld>
  <p:clrMapOvr>
    <a:masterClrMapping/>
  </p:clrMapOvr>
</p:sld>
</file>

<file path=ppt/theme/theme1.xml><?xml version="1.0" encoding="utf-8"?>
<a:theme xmlns:a="http://schemas.openxmlformats.org/drawingml/2006/main" name="Raccolta">
  <a:themeElements>
    <a:clrScheme name="Raccolt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Raccolt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ccolt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498</TotalTime>
  <Words>680</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Batang</vt:lpstr>
      <vt:lpstr>Arial</vt:lpstr>
      <vt:lpstr>Gill Sans MT</vt:lpstr>
      <vt:lpstr>Raccolta</vt:lpstr>
      <vt:lpstr>BORIS GODUNOV (zar dal 1598 al 1605)</vt:lpstr>
      <vt:lpstr>Presentazione standard di PowerPoint</vt:lpstr>
      <vt:lpstr>Aleksandr Sergeevič Puškin: “Boris Godunov”  dramma teatrale composto nel 1825, rappresentato solo nel 1870</vt:lpstr>
      <vt:lpstr>Presentazione standard di PowerPoint</vt:lpstr>
      <vt:lpstr>Opera di Musorgskij (1868-1869)</vt:lpstr>
      <vt:lpstr>Presentazione standard di PowerPoint</vt:lpstr>
      <vt:lpstr>I TORBIDI (1605 – 1612)   periodo di interregno dominato da un’ assoluta anarchia – tre falsi dmitry – intervento di polonia e svezia – periodo paragonabili  alla guerra civile dopo la rivoluzione di ottobre  1591: figlio minore di Ivan il terribile ucciso a Uglic presumibilmente su incarico di boris godunov – inizia a girare la leggenda che sia invece sopravvissuto – ecco i falsi dmitrij</vt:lpstr>
      <vt:lpstr>La fine dei torbidi</vt:lpstr>
      <vt:lpstr>1645 – 1676 regno di aleksej michailovich</vt:lpstr>
      <vt:lpstr>I vecchi credenti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Seicento russo</dc:title>
  <dc:creator>FRANCESCA LEGITTIMO</dc:creator>
  <cp:lastModifiedBy>FRANCESCA LEGITTIMO</cp:lastModifiedBy>
  <cp:revision>1</cp:revision>
  <dcterms:created xsi:type="dcterms:W3CDTF">2023-11-17T18:59:30Z</dcterms:created>
  <dcterms:modified xsi:type="dcterms:W3CDTF">2023-11-19T17:49:45Z</dcterms:modified>
</cp:coreProperties>
</file>