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4FB499C-1601-42DC-8568-9F50FEA2D903}" v="19" dt="2023-11-25T17:31:50.51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2" d="100"/>
          <a:sy n="82" d="100"/>
        </p:scale>
        <p:origin x="72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20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microsoft.com/office/2016/11/relationships/changesInfo" Target="changesInfos/changesInfo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FRANCESCA LEGITTIMO" userId="8cc748ed7950eeef" providerId="LiveId" clId="{D4FB499C-1601-42DC-8568-9F50FEA2D903}"/>
    <pc:docChg chg="undo custSel addSld delSld modSld sldOrd">
      <pc:chgData name="FRANCESCA LEGITTIMO" userId="8cc748ed7950eeef" providerId="LiveId" clId="{D4FB499C-1601-42DC-8568-9F50FEA2D903}" dt="2023-11-25T17:48:29.526" v="3812" actId="20577"/>
      <pc:docMkLst>
        <pc:docMk/>
      </pc:docMkLst>
      <pc:sldChg chg="addSp delSp modSp mod setBg addAnim delAnim setClrOvrMap">
        <pc:chgData name="FRANCESCA LEGITTIMO" userId="8cc748ed7950eeef" providerId="LiveId" clId="{D4FB499C-1601-42DC-8568-9F50FEA2D903}" dt="2023-11-25T11:13:06.428" v="14" actId="207"/>
        <pc:sldMkLst>
          <pc:docMk/>
          <pc:sldMk cId="3323575198" sldId="256"/>
        </pc:sldMkLst>
        <pc:spChg chg="mod">
          <ac:chgData name="FRANCESCA LEGITTIMO" userId="8cc748ed7950eeef" providerId="LiveId" clId="{D4FB499C-1601-42DC-8568-9F50FEA2D903}" dt="2023-11-25T11:13:06.428" v="14" actId="207"/>
          <ac:spMkLst>
            <pc:docMk/>
            <pc:sldMk cId="3323575198" sldId="256"/>
            <ac:spMk id="2" creationId="{16BECC95-93CD-F8D6-207F-1C4809130C36}"/>
          </ac:spMkLst>
        </pc:spChg>
        <pc:spChg chg="mod">
          <ac:chgData name="FRANCESCA LEGITTIMO" userId="8cc748ed7950eeef" providerId="LiveId" clId="{D4FB499C-1601-42DC-8568-9F50FEA2D903}" dt="2023-11-25T11:12:44.078" v="10" actId="26606"/>
          <ac:spMkLst>
            <pc:docMk/>
            <pc:sldMk cId="3323575198" sldId="256"/>
            <ac:spMk id="3" creationId="{789DA080-34D7-2801-6DB9-FE80FC18A30D}"/>
          </ac:spMkLst>
        </pc:spChg>
        <pc:spChg chg="add del">
          <ac:chgData name="FRANCESCA LEGITTIMO" userId="8cc748ed7950eeef" providerId="LiveId" clId="{D4FB499C-1601-42DC-8568-9F50FEA2D903}" dt="2023-11-25T11:12:31.440" v="2" actId="26606"/>
          <ac:spMkLst>
            <pc:docMk/>
            <pc:sldMk cId="3323575198" sldId="256"/>
            <ac:spMk id="1031" creationId="{657F69E0-C4B0-4BEC-A689-4F8D877F05D4}"/>
          </ac:spMkLst>
        </pc:spChg>
        <pc:spChg chg="add del">
          <ac:chgData name="FRANCESCA LEGITTIMO" userId="8cc748ed7950eeef" providerId="LiveId" clId="{D4FB499C-1601-42DC-8568-9F50FEA2D903}" dt="2023-11-25T11:12:31.440" v="2" actId="26606"/>
          <ac:spMkLst>
            <pc:docMk/>
            <pc:sldMk cId="3323575198" sldId="256"/>
            <ac:spMk id="1033" creationId="{9F6380B4-6A1C-481E-8408-B4E6C75B9B81}"/>
          </ac:spMkLst>
        </pc:spChg>
        <pc:spChg chg="add del">
          <ac:chgData name="FRANCESCA LEGITTIMO" userId="8cc748ed7950eeef" providerId="LiveId" clId="{D4FB499C-1601-42DC-8568-9F50FEA2D903}" dt="2023-11-25T11:12:34" v="4" actId="26606"/>
          <ac:spMkLst>
            <pc:docMk/>
            <pc:sldMk cId="3323575198" sldId="256"/>
            <ac:spMk id="1035" creationId="{AF2F604E-43BE-4DC3-B983-E071523364F8}"/>
          </ac:spMkLst>
        </pc:spChg>
        <pc:spChg chg="add del">
          <ac:chgData name="FRANCESCA LEGITTIMO" userId="8cc748ed7950eeef" providerId="LiveId" clId="{D4FB499C-1601-42DC-8568-9F50FEA2D903}" dt="2023-11-25T11:12:34" v="4" actId="26606"/>
          <ac:spMkLst>
            <pc:docMk/>
            <pc:sldMk cId="3323575198" sldId="256"/>
            <ac:spMk id="1036" creationId="{E91DC736-0EF8-4F87-9146-EBF1D2EE4D3D}"/>
          </ac:spMkLst>
        </pc:spChg>
        <pc:spChg chg="add del">
          <ac:chgData name="FRANCESCA LEGITTIMO" userId="8cc748ed7950eeef" providerId="LiveId" clId="{D4FB499C-1601-42DC-8568-9F50FEA2D903}" dt="2023-11-25T11:12:34" v="4" actId="26606"/>
          <ac:spMkLst>
            <pc:docMk/>
            <pc:sldMk cId="3323575198" sldId="256"/>
            <ac:spMk id="1037" creationId="{08C9B587-E65E-4B52-B37C-ABEBB6E87928}"/>
          </ac:spMkLst>
        </pc:spChg>
        <pc:spChg chg="add del">
          <ac:chgData name="FRANCESCA LEGITTIMO" userId="8cc748ed7950eeef" providerId="LiveId" clId="{D4FB499C-1601-42DC-8568-9F50FEA2D903}" dt="2023-11-25T11:12:34" v="4" actId="26606"/>
          <ac:spMkLst>
            <pc:docMk/>
            <pc:sldMk cId="3323575198" sldId="256"/>
            <ac:spMk id="1038" creationId="{097CD68E-23E3-4007-8847-CD0944C4F7BE}"/>
          </ac:spMkLst>
        </pc:spChg>
        <pc:spChg chg="add del">
          <ac:chgData name="FRANCESCA LEGITTIMO" userId="8cc748ed7950eeef" providerId="LiveId" clId="{D4FB499C-1601-42DC-8568-9F50FEA2D903}" dt="2023-11-25T11:12:41.415" v="7" actId="26606"/>
          <ac:spMkLst>
            <pc:docMk/>
            <pc:sldMk cId="3323575198" sldId="256"/>
            <ac:spMk id="1040" creationId="{71B2258F-86CA-4D4D-8270-BC05FCDEBFB3}"/>
          </ac:spMkLst>
        </pc:spChg>
        <pc:spChg chg="add del">
          <ac:chgData name="FRANCESCA LEGITTIMO" userId="8cc748ed7950eeef" providerId="LiveId" clId="{D4FB499C-1601-42DC-8568-9F50FEA2D903}" dt="2023-11-25T11:12:43.992" v="9" actId="26606"/>
          <ac:spMkLst>
            <pc:docMk/>
            <pc:sldMk cId="3323575198" sldId="256"/>
            <ac:spMk id="1042" creationId="{C1DD1A8A-57D5-4A81-AD04-532B043C5611}"/>
          </ac:spMkLst>
        </pc:spChg>
        <pc:spChg chg="add del">
          <ac:chgData name="FRANCESCA LEGITTIMO" userId="8cc748ed7950eeef" providerId="LiveId" clId="{D4FB499C-1601-42DC-8568-9F50FEA2D903}" dt="2023-11-25T11:12:43.992" v="9" actId="26606"/>
          <ac:spMkLst>
            <pc:docMk/>
            <pc:sldMk cId="3323575198" sldId="256"/>
            <ac:spMk id="1043" creationId="{007891EC-4501-44ED-A8C8-B11B6DB767AB}"/>
          </ac:spMkLst>
        </pc:spChg>
        <pc:spChg chg="add">
          <ac:chgData name="FRANCESCA LEGITTIMO" userId="8cc748ed7950eeef" providerId="LiveId" clId="{D4FB499C-1601-42DC-8568-9F50FEA2D903}" dt="2023-11-25T11:12:44.078" v="10" actId="26606"/>
          <ac:spMkLst>
            <pc:docMk/>
            <pc:sldMk cId="3323575198" sldId="256"/>
            <ac:spMk id="1045" creationId="{657F69E0-C4B0-4BEC-A689-4F8D877F05D4}"/>
          </ac:spMkLst>
        </pc:spChg>
        <pc:spChg chg="add">
          <ac:chgData name="FRANCESCA LEGITTIMO" userId="8cc748ed7950eeef" providerId="LiveId" clId="{D4FB499C-1601-42DC-8568-9F50FEA2D903}" dt="2023-11-25T11:12:44.078" v="10" actId="26606"/>
          <ac:spMkLst>
            <pc:docMk/>
            <pc:sldMk cId="3323575198" sldId="256"/>
            <ac:spMk id="1046" creationId="{9F6380B4-6A1C-481E-8408-B4E6C75B9B81}"/>
          </ac:spMkLst>
        </pc:spChg>
        <pc:picChg chg="add mod ord">
          <ac:chgData name="FRANCESCA LEGITTIMO" userId="8cc748ed7950eeef" providerId="LiveId" clId="{D4FB499C-1601-42DC-8568-9F50FEA2D903}" dt="2023-11-25T11:12:54.172" v="12" actId="27614"/>
          <ac:picMkLst>
            <pc:docMk/>
            <pc:sldMk cId="3323575198" sldId="256"/>
            <ac:picMk id="1026" creationId="{2C955CCE-A8DB-3E3B-E8FC-ACF7830C9552}"/>
          </ac:picMkLst>
        </pc:picChg>
      </pc:sldChg>
      <pc:sldChg chg="addSp delSp modSp new mod setBg">
        <pc:chgData name="FRANCESCA LEGITTIMO" userId="8cc748ed7950eeef" providerId="LiveId" clId="{D4FB499C-1601-42DC-8568-9F50FEA2D903}" dt="2023-11-25T11:16:17.733" v="68" actId="20577"/>
        <pc:sldMkLst>
          <pc:docMk/>
          <pc:sldMk cId="1826317874" sldId="257"/>
        </pc:sldMkLst>
        <pc:spChg chg="mod ord">
          <ac:chgData name="FRANCESCA LEGITTIMO" userId="8cc748ed7950eeef" providerId="LiveId" clId="{D4FB499C-1601-42DC-8568-9F50FEA2D903}" dt="2023-11-25T11:16:17.733" v="68" actId="20577"/>
          <ac:spMkLst>
            <pc:docMk/>
            <pc:sldMk cId="1826317874" sldId="257"/>
            <ac:spMk id="2" creationId="{F00C7AD3-6A09-0A2C-B912-6230C3B703F4}"/>
          </ac:spMkLst>
        </pc:spChg>
        <pc:spChg chg="del">
          <ac:chgData name="FRANCESCA LEGITTIMO" userId="8cc748ed7950eeef" providerId="LiveId" clId="{D4FB499C-1601-42DC-8568-9F50FEA2D903}" dt="2023-11-25T11:14:35.021" v="44"/>
          <ac:spMkLst>
            <pc:docMk/>
            <pc:sldMk cId="1826317874" sldId="257"/>
            <ac:spMk id="3" creationId="{4430FB1B-51AC-4984-E5F6-09F6E5C3B634}"/>
          </ac:spMkLst>
        </pc:spChg>
        <pc:spChg chg="add del mod">
          <ac:chgData name="FRANCESCA LEGITTIMO" userId="8cc748ed7950eeef" providerId="LiveId" clId="{D4FB499C-1601-42DC-8568-9F50FEA2D903}" dt="2023-11-25T11:15:10.781" v="46"/>
          <ac:spMkLst>
            <pc:docMk/>
            <pc:sldMk cId="1826317874" sldId="257"/>
            <ac:spMk id="4" creationId="{C0AEC849-46DD-AEE6-35DB-AF5C155EF3AF}"/>
          </ac:spMkLst>
        </pc:spChg>
        <pc:spChg chg="add">
          <ac:chgData name="FRANCESCA LEGITTIMO" userId="8cc748ed7950eeef" providerId="LiveId" clId="{D4FB499C-1601-42DC-8568-9F50FEA2D903}" dt="2023-11-25T11:15:17.262" v="47" actId="26606"/>
          <ac:spMkLst>
            <pc:docMk/>
            <pc:sldMk cId="1826317874" sldId="257"/>
            <ac:spMk id="2057" creationId="{0671A8AE-40A1-4631-A6B8-581AFF065482}"/>
          </ac:spMkLst>
        </pc:spChg>
        <pc:spChg chg="add">
          <ac:chgData name="FRANCESCA LEGITTIMO" userId="8cc748ed7950eeef" providerId="LiveId" clId="{D4FB499C-1601-42DC-8568-9F50FEA2D903}" dt="2023-11-25T11:15:17.262" v="47" actId="26606"/>
          <ac:spMkLst>
            <pc:docMk/>
            <pc:sldMk cId="1826317874" sldId="257"/>
            <ac:spMk id="2059" creationId="{AB58EF07-17C2-48CF-ABB0-EEF1F17CB8F0}"/>
          </ac:spMkLst>
        </pc:spChg>
        <pc:spChg chg="add">
          <ac:chgData name="FRANCESCA LEGITTIMO" userId="8cc748ed7950eeef" providerId="LiveId" clId="{D4FB499C-1601-42DC-8568-9F50FEA2D903}" dt="2023-11-25T11:15:17.262" v="47" actId="26606"/>
          <ac:spMkLst>
            <pc:docMk/>
            <pc:sldMk cId="1826317874" sldId="257"/>
            <ac:spMk id="2061" creationId="{AF2F604E-43BE-4DC3-B983-E071523364F8}"/>
          </ac:spMkLst>
        </pc:spChg>
        <pc:spChg chg="add">
          <ac:chgData name="FRANCESCA LEGITTIMO" userId="8cc748ed7950eeef" providerId="LiveId" clId="{D4FB499C-1601-42DC-8568-9F50FEA2D903}" dt="2023-11-25T11:15:17.262" v="47" actId="26606"/>
          <ac:spMkLst>
            <pc:docMk/>
            <pc:sldMk cId="1826317874" sldId="257"/>
            <ac:spMk id="2063" creationId="{08C9B587-E65E-4B52-B37C-ABEBB6E87928}"/>
          </ac:spMkLst>
        </pc:spChg>
        <pc:picChg chg="add del mod">
          <ac:chgData name="FRANCESCA LEGITTIMO" userId="8cc748ed7950eeef" providerId="LiveId" clId="{D4FB499C-1601-42DC-8568-9F50FEA2D903}" dt="2023-11-25T11:14:47.500" v="45" actId="21"/>
          <ac:picMkLst>
            <pc:docMk/>
            <pc:sldMk cId="1826317874" sldId="257"/>
            <ac:picMk id="2050" creationId="{7154556E-B596-1350-504A-7FF94BE9E171}"/>
          </ac:picMkLst>
        </pc:picChg>
        <pc:picChg chg="add mod">
          <ac:chgData name="FRANCESCA LEGITTIMO" userId="8cc748ed7950eeef" providerId="LiveId" clId="{D4FB499C-1601-42DC-8568-9F50FEA2D903}" dt="2023-11-25T11:15:17.262" v="47" actId="26606"/>
          <ac:picMkLst>
            <pc:docMk/>
            <pc:sldMk cId="1826317874" sldId="257"/>
            <ac:picMk id="2052" creationId="{71171F7D-6A0A-4CE5-F3DE-C6902A86476C}"/>
          </ac:picMkLst>
        </pc:picChg>
      </pc:sldChg>
      <pc:sldChg chg="modSp new mod">
        <pc:chgData name="FRANCESCA LEGITTIMO" userId="8cc748ed7950eeef" providerId="LiveId" clId="{D4FB499C-1601-42DC-8568-9F50FEA2D903}" dt="2023-11-25T17:38:52.156" v="3598" actId="20577"/>
        <pc:sldMkLst>
          <pc:docMk/>
          <pc:sldMk cId="1780835150" sldId="258"/>
        </pc:sldMkLst>
        <pc:spChg chg="mod">
          <ac:chgData name="FRANCESCA LEGITTIMO" userId="8cc748ed7950eeef" providerId="LiveId" clId="{D4FB499C-1601-42DC-8568-9F50FEA2D903}" dt="2023-11-25T17:38:52.156" v="3598" actId="20577"/>
          <ac:spMkLst>
            <pc:docMk/>
            <pc:sldMk cId="1780835150" sldId="258"/>
            <ac:spMk id="2" creationId="{4BBC7E05-4871-9FD7-693F-0704A952D6C7}"/>
          </ac:spMkLst>
        </pc:spChg>
      </pc:sldChg>
      <pc:sldChg chg="addSp modSp new mod">
        <pc:chgData name="FRANCESCA LEGITTIMO" userId="8cc748ed7950eeef" providerId="LiveId" clId="{D4FB499C-1601-42DC-8568-9F50FEA2D903}" dt="2023-11-25T13:40:35.638" v="1615" actId="20577"/>
        <pc:sldMkLst>
          <pc:docMk/>
          <pc:sldMk cId="519453314" sldId="259"/>
        </pc:sldMkLst>
        <pc:spChg chg="mod">
          <ac:chgData name="FRANCESCA LEGITTIMO" userId="8cc748ed7950eeef" providerId="LiveId" clId="{D4FB499C-1601-42DC-8568-9F50FEA2D903}" dt="2023-11-25T13:40:35.638" v="1615" actId="20577"/>
          <ac:spMkLst>
            <pc:docMk/>
            <pc:sldMk cId="519453314" sldId="259"/>
            <ac:spMk id="3" creationId="{15F264A6-7A6F-A66B-4AE6-972507CE3481}"/>
          </ac:spMkLst>
        </pc:spChg>
        <pc:spChg chg="mod">
          <ac:chgData name="FRANCESCA LEGITTIMO" userId="8cc748ed7950eeef" providerId="LiveId" clId="{D4FB499C-1601-42DC-8568-9F50FEA2D903}" dt="2023-11-25T13:27:03.567" v="1355" actId="14100"/>
          <ac:spMkLst>
            <pc:docMk/>
            <pc:sldMk cId="519453314" sldId="259"/>
            <ac:spMk id="4" creationId="{1ACE4FD8-F3F7-B1D9-8841-9D6A24D0638E}"/>
          </ac:spMkLst>
        </pc:spChg>
        <pc:picChg chg="add mod">
          <ac:chgData name="FRANCESCA LEGITTIMO" userId="8cc748ed7950eeef" providerId="LiveId" clId="{D4FB499C-1601-42DC-8568-9F50FEA2D903}" dt="2023-11-25T13:27:03.567" v="1355" actId="14100"/>
          <ac:picMkLst>
            <pc:docMk/>
            <pc:sldMk cId="519453314" sldId="259"/>
            <ac:picMk id="1026" creationId="{0AB1E078-C66B-973C-6E78-51FAF1FC7E8A}"/>
          </ac:picMkLst>
        </pc:picChg>
      </pc:sldChg>
      <pc:sldChg chg="new del">
        <pc:chgData name="FRANCESCA LEGITTIMO" userId="8cc748ed7950eeef" providerId="LiveId" clId="{D4FB499C-1601-42DC-8568-9F50FEA2D903}" dt="2023-11-25T13:09:39.468" v="1248" actId="2696"/>
        <pc:sldMkLst>
          <pc:docMk/>
          <pc:sldMk cId="3261388018" sldId="259"/>
        </pc:sldMkLst>
      </pc:sldChg>
      <pc:sldChg chg="new del">
        <pc:chgData name="FRANCESCA LEGITTIMO" userId="8cc748ed7950eeef" providerId="LiveId" clId="{D4FB499C-1601-42DC-8568-9F50FEA2D903}" dt="2023-11-25T13:09:30.770" v="1247" actId="2696"/>
        <pc:sldMkLst>
          <pc:docMk/>
          <pc:sldMk cId="625157306" sldId="260"/>
        </pc:sldMkLst>
      </pc:sldChg>
      <pc:sldChg chg="addSp modSp new mod">
        <pc:chgData name="FRANCESCA LEGITTIMO" userId="8cc748ed7950eeef" providerId="LiveId" clId="{D4FB499C-1601-42DC-8568-9F50FEA2D903}" dt="2023-11-25T15:29:31.255" v="2315" actId="20577"/>
        <pc:sldMkLst>
          <pc:docMk/>
          <pc:sldMk cId="3126696576" sldId="260"/>
        </pc:sldMkLst>
        <pc:spChg chg="mod">
          <ac:chgData name="FRANCESCA LEGITTIMO" userId="8cc748ed7950eeef" providerId="LiveId" clId="{D4FB499C-1601-42DC-8568-9F50FEA2D903}" dt="2023-11-25T15:29:31.255" v="2315" actId="20577"/>
          <ac:spMkLst>
            <pc:docMk/>
            <pc:sldMk cId="3126696576" sldId="260"/>
            <ac:spMk id="3" creationId="{E15C623F-03E5-198F-9522-83422B6F3649}"/>
          </ac:spMkLst>
        </pc:spChg>
        <pc:spChg chg="mod">
          <ac:chgData name="FRANCESCA LEGITTIMO" userId="8cc748ed7950eeef" providerId="LiveId" clId="{D4FB499C-1601-42DC-8568-9F50FEA2D903}" dt="2023-11-25T14:32:11.815" v="1803" actId="1076"/>
          <ac:spMkLst>
            <pc:docMk/>
            <pc:sldMk cId="3126696576" sldId="260"/>
            <ac:spMk id="4" creationId="{DC048BEF-08FB-9CFD-CAC2-FE69EA464D50}"/>
          </ac:spMkLst>
        </pc:spChg>
        <pc:picChg chg="add mod">
          <ac:chgData name="FRANCESCA LEGITTIMO" userId="8cc748ed7950eeef" providerId="LiveId" clId="{D4FB499C-1601-42DC-8568-9F50FEA2D903}" dt="2023-11-25T14:32:11.815" v="1803" actId="1076"/>
          <ac:picMkLst>
            <pc:docMk/>
            <pc:sldMk cId="3126696576" sldId="260"/>
            <ac:picMk id="1026" creationId="{D393919F-9DAA-B3A5-6AD0-AFEFB82CDB49}"/>
          </ac:picMkLst>
        </pc:picChg>
      </pc:sldChg>
      <pc:sldChg chg="new del">
        <pc:chgData name="FRANCESCA LEGITTIMO" userId="8cc748ed7950eeef" providerId="LiveId" clId="{D4FB499C-1601-42DC-8568-9F50FEA2D903}" dt="2023-11-25T15:32:19.276" v="2317" actId="2696"/>
        <pc:sldMkLst>
          <pc:docMk/>
          <pc:sldMk cId="676407582" sldId="261"/>
        </pc:sldMkLst>
      </pc:sldChg>
      <pc:sldChg chg="addSp delSp modSp new mod setBg">
        <pc:chgData name="FRANCESCA LEGITTIMO" userId="8cc748ed7950eeef" providerId="LiveId" clId="{D4FB499C-1601-42DC-8568-9F50FEA2D903}" dt="2023-11-25T15:35:47.741" v="2396" actId="26606"/>
        <pc:sldMkLst>
          <pc:docMk/>
          <pc:sldMk cId="4278043778" sldId="261"/>
        </pc:sldMkLst>
        <pc:spChg chg="mod ord">
          <ac:chgData name="FRANCESCA LEGITTIMO" userId="8cc748ed7950eeef" providerId="LiveId" clId="{D4FB499C-1601-42DC-8568-9F50FEA2D903}" dt="2023-11-25T15:35:47.741" v="2396" actId="26606"/>
          <ac:spMkLst>
            <pc:docMk/>
            <pc:sldMk cId="4278043778" sldId="261"/>
            <ac:spMk id="2" creationId="{EE8A8A02-642E-95FA-54E6-99C118C77229}"/>
          </ac:spMkLst>
        </pc:spChg>
        <pc:spChg chg="del">
          <ac:chgData name="FRANCESCA LEGITTIMO" userId="8cc748ed7950eeef" providerId="LiveId" clId="{D4FB499C-1601-42DC-8568-9F50FEA2D903}" dt="2023-11-25T15:35:43.949" v="2395"/>
          <ac:spMkLst>
            <pc:docMk/>
            <pc:sldMk cId="4278043778" sldId="261"/>
            <ac:spMk id="3" creationId="{A09A3301-0E40-09C7-41FD-0557DC8A756F}"/>
          </ac:spMkLst>
        </pc:spChg>
        <pc:spChg chg="add">
          <ac:chgData name="FRANCESCA LEGITTIMO" userId="8cc748ed7950eeef" providerId="LiveId" clId="{D4FB499C-1601-42DC-8568-9F50FEA2D903}" dt="2023-11-25T15:35:47.741" v="2396" actId="26606"/>
          <ac:spMkLst>
            <pc:docMk/>
            <pc:sldMk cId="4278043778" sldId="261"/>
            <ac:spMk id="2055" creationId="{37C89E4B-3C9F-44B9-8B86-D9E3D112D8EC}"/>
          </ac:spMkLst>
        </pc:spChg>
        <pc:picChg chg="add mod">
          <ac:chgData name="FRANCESCA LEGITTIMO" userId="8cc748ed7950eeef" providerId="LiveId" clId="{D4FB499C-1601-42DC-8568-9F50FEA2D903}" dt="2023-11-25T15:35:47.741" v="2396" actId="26606"/>
          <ac:picMkLst>
            <pc:docMk/>
            <pc:sldMk cId="4278043778" sldId="261"/>
            <ac:picMk id="2050" creationId="{0BFAECCB-9DB1-9F71-73C7-0E6B8BBBC613}"/>
          </ac:picMkLst>
        </pc:picChg>
        <pc:cxnChg chg="add">
          <ac:chgData name="FRANCESCA LEGITTIMO" userId="8cc748ed7950eeef" providerId="LiveId" clId="{D4FB499C-1601-42DC-8568-9F50FEA2D903}" dt="2023-11-25T15:35:47.741" v="2396" actId="26606"/>
          <ac:cxnSpMkLst>
            <pc:docMk/>
            <pc:sldMk cId="4278043778" sldId="261"/>
            <ac:cxnSpMk id="2057" creationId="{AA2EAA10-076F-46BD-8F0F-B9A2FB77A85C}"/>
          </ac:cxnSpMkLst>
        </pc:cxnChg>
        <pc:cxnChg chg="add">
          <ac:chgData name="FRANCESCA LEGITTIMO" userId="8cc748ed7950eeef" providerId="LiveId" clId="{D4FB499C-1601-42DC-8568-9F50FEA2D903}" dt="2023-11-25T15:35:47.741" v="2396" actId="26606"/>
          <ac:cxnSpMkLst>
            <pc:docMk/>
            <pc:sldMk cId="4278043778" sldId="261"/>
            <ac:cxnSpMk id="2059" creationId="{D891E407-403B-4764-86C9-33A56D3BCAA3}"/>
          </ac:cxnSpMkLst>
        </pc:cxnChg>
      </pc:sldChg>
      <pc:sldChg chg="addSp delSp modSp new mod setBg">
        <pc:chgData name="FRANCESCA LEGITTIMO" userId="8cc748ed7950eeef" providerId="LiveId" clId="{D4FB499C-1601-42DC-8568-9F50FEA2D903}" dt="2023-11-25T15:42:53.414" v="2462" actId="20577"/>
        <pc:sldMkLst>
          <pc:docMk/>
          <pc:sldMk cId="2364399536" sldId="262"/>
        </pc:sldMkLst>
        <pc:spChg chg="mod ord">
          <ac:chgData name="FRANCESCA LEGITTIMO" userId="8cc748ed7950eeef" providerId="LiveId" clId="{D4FB499C-1601-42DC-8568-9F50FEA2D903}" dt="2023-11-25T15:42:53.414" v="2462" actId="20577"/>
          <ac:spMkLst>
            <pc:docMk/>
            <pc:sldMk cId="2364399536" sldId="262"/>
            <ac:spMk id="2" creationId="{61744848-7EF8-1A2F-39E2-F1AECF91CB1E}"/>
          </ac:spMkLst>
        </pc:spChg>
        <pc:spChg chg="del">
          <ac:chgData name="FRANCESCA LEGITTIMO" userId="8cc748ed7950eeef" providerId="LiveId" clId="{D4FB499C-1601-42DC-8568-9F50FEA2D903}" dt="2023-11-25T15:38:46.911" v="2415"/>
          <ac:spMkLst>
            <pc:docMk/>
            <pc:sldMk cId="2364399536" sldId="262"/>
            <ac:spMk id="3" creationId="{FF56E3AF-385F-B2D7-D5CB-EFCD13E2BC91}"/>
          </ac:spMkLst>
        </pc:spChg>
        <pc:spChg chg="add del">
          <ac:chgData name="FRANCESCA LEGITTIMO" userId="8cc748ed7950eeef" providerId="LiveId" clId="{D4FB499C-1601-42DC-8568-9F50FEA2D903}" dt="2023-11-25T15:38:52.749" v="2417" actId="26606"/>
          <ac:spMkLst>
            <pc:docMk/>
            <pc:sldMk cId="2364399536" sldId="262"/>
            <ac:spMk id="3079" creationId="{37C89E4B-3C9F-44B9-8B86-D9E3D112D8EC}"/>
          </ac:spMkLst>
        </pc:spChg>
        <pc:spChg chg="add">
          <ac:chgData name="FRANCESCA LEGITTIMO" userId="8cc748ed7950eeef" providerId="LiveId" clId="{D4FB499C-1601-42DC-8568-9F50FEA2D903}" dt="2023-11-25T15:38:52.764" v="2418" actId="26606"/>
          <ac:spMkLst>
            <pc:docMk/>
            <pc:sldMk cId="2364399536" sldId="262"/>
            <ac:spMk id="3085" creationId="{37C89E4B-3C9F-44B9-8B86-D9E3D112D8EC}"/>
          </ac:spMkLst>
        </pc:spChg>
        <pc:picChg chg="add mod">
          <ac:chgData name="FRANCESCA LEGITTIMO" userId="8cc748ed7950eeef" providerId="LiveId" clId="{D4FB499C-1601-42DC-8568-9F50FEA2D903}" dt="2023-11-25T15:38:52.764" v="2418" actId="26606"/>
          <ac:picMkLst>
            <pc:docMk/>
            <pc:sldMk cId="2364399536" sldId="262"/>
            <ac:picMk id="3074" creationId="{527EF392-A52F-9019-C5EE-6943E76295AB}"/>
          </ac:picMkLst>
        </pc:picChg>
        <pc:cxnChg chg="add del">
          <ac:chgData name="FRANCESCA LEGITTIMO" userId="8cc748ed7950eeef" providerId="LiveId" clId="{D4FB499C-1601-42DC-8568-9F50FEA2D903}" dt="2023-11-25T15:38:52.749" v="2417" actId="26606"/>
          <ac:cxnSpMkLst>
            <pc:docMk/>
            <pc:sldMk cId="2364399536" sldId="262"/>
            <ac:cxnSpMk id="3081" creationId="{AA2EAA10-076F-46BD-8F0F-B9A2FB77A85C}"/>
          </ac:cxnSpMkLst>
        </pc:cxnChg>
        <pc:cxnChg chg="add del">
          <ac:chgData name="FRANCESCA LEGITTIMO" userId="8cc748ed7950eeef" providerId="LiveId" clId="{D4FB499C-1601-42DC-8568-9F50FEA2D903}" dt="2023-11-25T15:38:52.749" v="2417" actId="26606"/>
          <ac:cxnSpMkLst>
            <pc:docMk/>
            <pc:sldMk cId="2364399536" sldId="262"/>
            <ac:cxnSpMk id="3083" creationId="{D891E407-403B-4764-86C9-33A56D3BCAA3}"/>
          </ac:cxnSpMkLst>
        </pc:cxnChg>
        <pc:cxnChg chg="add">
          <ac:chgData name="FRANCESCA LEGITTIMO" userId="8cc748ed7950eeef" providerId="LiveId" clId="{D4FB499C-1601-42DC-8568-9F50FEA2D903}" dt="2023-11-25T15:38:52.764" v="2418" actId="26606"/>
          <ac:cxnSpMkLst>
            <pc:docMk/>
            <pc:sldMk cId="2364399536" sldId="262"/>
            <ac:cxnSpMk id="3086" creationId="{AA2EAA10-076F-46BD-8F0F-B9A2FB77A85C}"/>
          </ac:cxnSpMkLst>
        </pc:cxnChg>
        <pc:cxnChg chg="add">
          <ac:chgData name="FRANCESCA LEGITTIMO" userId="8cc748ed7950eeef" providerId="LiveId" clId="{D4FB499C-1601-42DC-8568-9F50FEA2D903}" dt="2023-11-25T15:38:52.764" v="2418" actId="26606"/>
          <ac:cxnSpMkLst>
            <pc:docMk/>
            <pc:sldMk cId="2364399536" sldId="262"/>
            <ac:cxnSpMk id="3087" creationId="{D891E407-403B-4764-86C9-33A56D3BCAA3}"/>
          </ac:cxnSpMkLst>
        </pc:cxnChg>
      </pc:sldChg>
      <pc:sldChg chg="addSp modSp new mod setBg">
        <pc:chgData name="FRANCESCA LEGITTIMO" userId="8cc748ed7950eeef" providerId="LiveId" clId="{D4FB499C-1601-42DC-8568-9F50FEA2D903}" dt="2023-11-25T16:18:01.605" v="2732" actId="20577"/>
        <pc:sldMkLst>
          <pc:docMk/>
          <pc:sldMk cId="4167941639" sldId="263"/>
        </pc:sldMkLst>
        <pc:spChg chg="mod">
          <ac:chgData name="FRANCESCA LEGITTIMO" userId="8cc748ed7950eeef" providerId="LiveId" clId="{D4FB499C-1601-42DC-8568-9F50FEA2D903}" dt="2023-11-25T15:43:07.933" v="2464" actId="26606"/>
          <ac:spMkLst>
            <pc:docMk/>
            <pc:sldMk cId="4167941639" sldId="263"/>
            <ac:spMk id="2" creationId="{BD5DD698-F80B-446E-93F0-0E307C2B9B4B}"/>
          </ac:spMkLst>
        </pc:spChg>
        <pc:spChg chg="mod">
          <ac:chgData name="FRANCESCA LEGITTIMO" userId="8cc748ed7950eeef" providerId="LiveId" clId="{D4FB499C-1601-42DC-8568-9F50FEA2D903}" dt="2023-11-25T16:18:01.605" v="2732" actId="20577"/>
          <ac:spMkLst>
            <pc:docMk/>
            <pc:sldMk cId="4167941639" sldId="263"/>
            <ac:spMk id="3" creationId="{FFA82073-758C-B276-AFDA-701071508E56}"/>
          </ac:spMkLst>
        </pc:spChg>
        <pc:spChg chg="add">
          <ac:chgData name="FRANCESCA LEGITTIMO" userId="8cc748ed7950eeef" providerId="LiveId" clId="{D4FB499C-1601-42DC-8568-9F50FEA2D903}" dt="2023-11-25T15:43:07.933" v="2464" actId="26606"/>
          <ac:spMkLst>
            <pc:docMk/>
            <pc:sldMk cId="4167941639" sldId="263"/>
            <ac:spMk id="8" creationId="{907EF6B7-1338-4443-8C46-6A318D952DFD}"/>
          </ac:spMkLst>
        </pc:spChg>
        <pc:spChg chg="add">
          <ac:chgData name="FRANCESCA LEGITTIMO" userId="8cc748ed7950eeef" providerId="LiveId" clId="{D4FB499C-1601-42DC-8568-9F50FEA2D903}" dt="2023-11-25T15:43:07.933" v="2464" actId="26606"/>
          <ac:spMkLst>
            <pc:docMk/>
            <pc:sldMk cId="4167941639" sldId="263"/>
            <ac:spMk id="10" creationId="{DAAE4CDD-124C-4DCF-9584-B6033B545DD5}"/>
          </ac:spMkLst>
        </pc:spChg>
        <pc:spChg chg="add">
          <ac:chgData name="FRANCESCA LEGITTIMO" userId="8cc748ed7950eeef" providerId="LiveId" clId="{D4FB499C-1601-42DC-8568-9F50FEA2D903}" dt="2023-11-25T15:43:07.933" v="2464" actId="26606"/>
          <ac:spMkLst>
            <pc:docMk/>
            <pc:sldMk cId="4167941639" sldId="263"/>
            <ac:spMk id="12" creationId="{081E4A58-353D-44AE-B2FC-2A74E2E400F7}"/>
          </ac:spMkLst>
        </pc:spChg>
      </pc:sldChg>
      <pc:sldChg chg="addSp delSp modSp new mod setBg">
        <pc:chgData name="FRANCESCA LEGITTIMO" userId="8cc748ed7950eeef" providerId="LiveId" clId="{D4FB499C-1601-42DC-8568-9F50FEA2D903}" dt="2023-11-25T17:00:49.603" v="3192" actId="20577"/>
        <pc:sldMkLst>
          <pc:docMk/>
          <pc:sldMk cId="416401769" sldId="264"/>
        </pc:sldMkLst>
        <pc:spChg chg="mod">
          <ac:chgData name="FRANCESCA LEGITTIMO" userId="8cc748ed7950eeef" providerId="LiveId" clId="{D4FB499C-1601-42DC-8568-9F50FEA2D903}" dt="2023-11-25T17:00:49.603" v="3192" actId="20577"/>
          <ac:spMkLst>
            <pc:docMk/>
            <pc:sldMk cId="416401769" sldId="264"/>
            <ac:spMk id="2" creationId="{9FF294B1-EBAB-9418-88EE-3EF58CE92590}"/>
          </ac:spMkLst>
        </pc:spChg>
        <pc:spChg chg="del">
          <ac:chgData name="FRANCESCA LEGITTIMO" userId="8cc748ed7950eeef" providerId="LiveId" clId="{D4FB499C-1601-42DC-8568-9F50FEA2D903}" dt="2023-11-25T16:21:11.015" v="2748" actId="26606"/>
          <ac:spMkLst>
            <pc:docMk/>
            <pc:sldMk cId="416401769" sldId="264"/>
            <ac:spMk id="3" creationId="{E4705141-7C59-B0A6-D809-F077B709CC57}"/>
          </ac:spMkLst>
        </pc:spChg>
        <pc:spChg chg="mod">
          <ac:chgData name="FRANCESCA LEGITTIMO" userId="8cc748ed7950eeef" providerId="LiveId" clId="{D4FB499C-1601-42DC-8568-9F50FEA2D903}" dt="2023-11-25T16:55:24.183" v="3191" actId="20577"/>
          <ac:spMkLst>
            <pc:docMk/>
            <pc:sldMk cId="416401769" sldId="264"/>
            <ac:spMk id="4" creationId="{5B9760AA-A493-62C2-C5E4-33D4B4FA3FA1}"/>
          </ac:spMkLst>
        </pc:spChg>
        <pc:spChg chg="add">
          <ac:chgData name="FRANCESCA LEGITTIMO" userId="8cc748ed7950eeef" providerId="LiveId" clId="{D4FB499C-1601-42DC-8568-9F50FEA2D903}" dt="2023-11-25T16:21:11.015" v="2748" actId="26606"/>
          <ac:spMkLst>
            <pc:docMk/>
            <pc:sldMk cId="416401769" sldId="264"/>
            <ac:spMk id="9" creationId="{09588DA8-065E-4F6F-8EFD-43104AB2E0CF}"/>
          </ac:spMkLst>
        </pc:spChg>
        <pc:spChg chg="add">
          <ac:chgData name="FRANCESCA LEGITTIMO" userId="8cc748ed7950eeef" providerId="LiveId" clId="{D4FB499C-1601-42DC-8568-9F50FEA2D903}" dt="2023-11-25T16:21:11.015" v="2748" actId="26606"/>
          <ac:spMkLst>
            <pc:docMk/>
            <pc:sldMk cId="416401769" sldId="264"/>
            <ac:spMk id="11" creationId="{C4285719-470E-454C-AF62-8323075F1F5B}"/>
          </ac:spMkLst>
        </pc:spChg>
        <pc:spChg chg="add">
          <ac:chgData name="FRANCESCA LEGITTIMO" userId="8cc748ed7950eeef" providerId="LiveId" clId="{D4FB499C-1601-42DC-8568-9F50FEA2D903}" dt="2023-11-25T16:21:11.015" v="2748" actId="26606"/>
          <ac:spMkLst>
            <pc:docMk/>
            <pc:sldMk cId="416401769" sldId="264"/>
            <ac:spMk id="13" creationId="{CD9FE4EF-C4D8-49A0-B2FF-81D8DB7D8A24}"/>
          </ac:spMkLst>
        </pc:spChg>
        <pc:spChg chg="add">
          <ac:chgData name="FRANCESCA LEGITTIMO" userId="8cc748ed7950eeef" providerId="LiveId" clId="{D4FB499C-1601-42DC-8568-9F50FEA2D903}" dt="2023-11-25T16:21:11.015" v="2748" actId="26606"/>
          <ac:spMkLst>
            <pc:docMk/>
            <pc:sldMk cId="416401769" sldId="264"/>
            <ac:spMk id="15" creationId="{4300840D-0A0B-4512-BACA-B439D5B9C57C}"/>
          </ac:spMkLst>
        </pc:spChg>
        <pc:spChg chg="add">
          <ac:chgData name="FRANCESCA LEGITTIMO" userId="8cc748ed7950eeef" providerId="LiveId" clId="{D4FB499C-1601-42DC-8568-9F50FEA2D903}" dt="2023-11-25T16:21:11.015" v="2748" actId="26606"/>
          <ac:spMkLst>
            <pc:docMk/>
            <pc:sldMk cId="416401769" sldId="264"/>
            <ac:spMk id="17" creationId="{D2B78728-A580-49A7-84F9-6EF6F583ADE0}"/>
          </ac:spMkLst>
        </pc:spChg>
        <pc:spChg chg="add">
          <ac:chgData name="FRANCESCA LEGITTIMO" userId="8cc748ed7950eeef" providerId="LiveId" clId="{D4FB499C-1601-42DC-8568-9F50FEA2D903}" dt="2023-11-25T16:21:11.015" v="2748" actId="26606"/>
          <ac:spMkLst>
            <pc:docMk/>
            <pc:sldMk cId="416401769" sldId="264"/>
            <ac:spMk id="19" creationId="{38FAA1A1-D861-433F-88FA-1E9D6FD31D11}"/>
          </ac:spMkLst>
        </pc:spChg>
        <pc:spChg chg="add">
          <ac:chgData name="FRANCESCA LEGITTIMO" userId="8cc748ed7950eeef" providerId="LiveId" clId="{D4FB499C-1601-42DC-8568-9F50FEA2D903}" dt="2023-11-25T16:21:11.015" v="2748" actId="26606"/>
          <ac:spMkLst>
            <pc:docMk/>
            <pc:sldMk cId="416401769" sldId="264"/>
            <ac:spMk id="21" creationId="{8D71EDA1-87BF-4D5D-AB79-F346FD19278A}"/>
          </ac:spMkLst>
        </pc:spChg>
      </pc:sldChg>
      <pc:sldChg chg="modSp new del mod">
        <pc:chgData name="FRANCESCA LEGITTIMO" userId="8cc748ed7950eeef" providerId="LiveId" clId="{D4FB499C-1601-42DC-8568-9F50FEA2D903}" dt="2023-11-25T16:20:55.268" v="2746" actId="2696"/>
        <pc:sldMkLst>
          <pc:docMk/>
          <pc:sldMk cId="1219817708" sldId="264"/>
        </pc:sldMkLst>
        <pc:spChg chg="mod">
          <ac:chgData name="FRANCESCA LEGITTIMO" userId="8cc748ed7950eeef" providerId="LiveId" clId="{D4FB499C-1601-42DC-8568-9F50FEA2D903}" dt="2023-11-25T16:20:51.004" v="2745" actId="20577"/>
          <ac:spMkLst>
            <pc:docMk/>
            <pc:sldMk cId="1219817708" sldId="264"/>
            <ac:spMk id="2" creationId="{456E75FF-D794-1417-09D1-5A400BCBC543}"/>
          </ac:spMkLst>
        </pc:spChg>
      </pc:sldChg>
      <pc:sldChg chg="addSp delSp modSp new mod ord setBg">
        <pc:chgData name="FRANCESCA LEGITTIMO" userId="8cc748ed7950eeef" providerId="LiveId" clId="{D4FB499C-1601-42DC-8568-9F50FEA2D903}" dt="2023-11-25T17:27:42.287" v="3494" actId="207"/>
        <pc:sldMkLst>
          <pc:docMk/>
          <pc:sldMk cId="3826529704" sldId="265"/>
        </pc:sldMkLst>
        <pc:spChg chg="mod ord">
          <ac:chgData name="FRANCESCA LEGITTIMO" userId="8cc748ed7950eeef" providerId="LiveId" clId="{D4FB499C-1601-42DC-8568-9F50FEA2D903}" dt="2023-11-25T17:26:08.429" v="3459" actId="20577"/>
          <ac:spMkLst>
            <pc:docMk/>
            <pc:sldMk cId="3826529704" sldId="265"/>
            <ac:spMk id="2" creationId="{D2EDFBEB-C79E-2D29-DE58-C79BA5EE5820}"/>
          </ac:spMkLst>
        </pc:spChg>
        <pc:spChg chg="del">
          <ac:chgData name="FRANCESCA LEGITTIMO" userId="8cc748ed7950eeef" providerId="LiveId" clId="{D4FB499C-1601-42DC-8568-9F50FEA2D903}" dt="2023-11-25T17:08:36.080" v="3223"/>
          <ac:spMkLst>
            <pc:docMk/>
            <pc:sldMk cId="3826529704" sldId="265"/>
            <ac:spMk id="3" creationId="{0235DF43-45E3-F4C3-DA36-31D58918C7C4}"/>
          </ac:spMkLst>
        </pc:spChg>
        <pc:spChg chg="add mod">
          <ac:chgData name="FRANCESCA LEGITTIMO" userId="8cc748ed7950eeef" providerId="LiveId" clId="{D4FB499C-1601-42DC-8568-9F50FEA2D903}" dt="2023-11-25T17:27:42.287" v="3494" actId="207"/>
          <ac:spMkLst>
            <pc:docMk/>
            <pc:sldMk cId="3826529704" sldId="265"/>
            <ac:spMk id="1030" creationId="{6DE4D337-AC3A-D7F1-7C5D-349EC5240F50}"/>
          </ac:spMkLst>
        </pc:spChg>
        <pc:spChg chg="add">
          <ac:chgData name="FRANCESCA LEGITTIMO" userId="8cc748ed7950eeef" providerId="LiveId" clId="{D4FB499C-1601-42DC-8568-9F50FEA2D903}" dt="2023-11-25T17:08:46.548" v="3224" actId="26606"/>
          <ac:spMkLst>
            <pc:docMk/>
            <pc:sldMk cId="3826529704" sldId="265"/>
            <ac:spMk id="1033" creationId="{9AA72BD9-2C5A-4EDC-931F-5AA08EACA0F3}"/>
          </ac:spMkLst>
        </pc:spChg>
        <pc:spChg chg="add">
          <ac:chgData name="FRANCESCA LEGITTIMO" userId="8cc748ed7950eeef" providerId="LiveId" clId="{D4FB499C-1601-42DC-8568-9F50FEA2D903}" dt="2023-11-25T17:08:46.548" v="3224" actId="26606"/>
          <ac:spMkLst>
            <pc:docMk/>
            <pc:sldMk cId="3826529704" sldId="265"/>
            <ac:spMk id="1035" creationId="{DD3981AC-7B61-4947-BCF3-F7AA7FA385B9}"/>
          </ac:spMkLst>
        </pc:spChg>
        <pc:spChg chg="add">
          <ac:chgData name="FRANCESCA LEGITTIMO" userId="8cc748ed7950eeef" providerId="LiveId" clId="{D4FB499C-1601-42DC-8568-9F50FEA2D903}" dt="2023-11-25T17:08:46.548" v="3224" actId="26606"/>
          <ac:spMkLst>
            <pc:docMk/>
            <pc:sldMk cId="3826529704" sldId="265"/>
            <ac:spMk id="1037" creationId="{55D4142C-5077-457F-A6AD-3FECFDB39685}"/>
          </ac:spMkLst>
        </pc:spChg>
        <pc:spChg chg="add">
          <ac:chgData name="FRANCESCA LEGITTIMO" userId="8cc748ed7950eeef" providerId="LiveId" clId="{D4FB499C-1601-42DC-8568-9F50FEA2D903}" dt="2023-11-25T17:08:46.548" v="3224" actId="26606"/>
          <ac:spMkLst>
            <pc:docMk/>
            <pc:sldMk cId="3826529704" sldId="265"/>
            <ac:spMk id="1039" creationId="{7A5F0580-5EE9-419F-96EE-B6529EF6E7D0}"/>
          </ac:spMkLst>
        </pc:spChg>
        <pc:picChg chg="add mod">
          <ac:chgData name="FRANCESCA LEGITTIMO" userId="8cc748ed7950eeef" providerId="LiveId" clId="{D4FB499C-1601-42DC-8568-9F50FEA2D903}" dt="2023-11-25T17:08:46.548" v="3224" actId="26606"/>
          <ac:picMkLst>
            <pc:docMk/>
            <pc:sldMk cId="3826529704" sldId="265"/>
            <ac:picMk id="1026" creationId="{CF645A02-E7E5-5DA7-7512-D7B2256DFDCC}"/>
          </ac:picMkLst>
        </pc:picChg>
      </pc:sldChg>
      <pc:sldChg chg="addSp delSp modSp new mod setBg">
        <pc:chgData name="FRANCESCA LEGITTIMO" userId="8cc748ed7950eeef" providerId="LiveId" clId="{D4FB499C-1601-42DC-8568-9F50FEA2D903}" dt="2023-11-25T17:31:54.727" v="3562" actId="26606"/>
        <pc:sldMkLst>
          <pc:docMk/>
          <pc:sldMk cId="1892158402" sldId="266"/>
        </pc:sldMkLst>
        <pc:spChg chg="mod">
          <ac:chgData name="FRANCESCA LEGITTIMO" userId="8cc748ed7950eeef" providerId="LiveId" clId="{D4FB499C-1601-42DC-8568-9F50FEA2D903}" dt="2023-11-25T17:31:54.727" v="3562" actId="26606"/>
          <ac:spMkLst>
            <pc:docMk/>
            <pc:sldMk cId="1892158402" sldId="266"/>
            <ac:spMk id="2" creationId="{B37B0B70-F43D-5C9D-830D-530CB0820B44}"/>
          </ac:spMkLst>
        </pc:spChg>
        <pc:spChg chg="del">
          <ac:chgData name="FRANCESCA LEGITTIMO" userId="8cc748ed7950eeef" providerId="LiveId" clId="{D4FB499C-1601-42DC-8568-9F50FEA2D903}" dt="2023-11-25T17:31:50.519" v="3561"/>
          <ac:spMkLst>
            <pc:docMk/>
            <pc:sldMk cId="1892158402" sldId="266"/>
            <ac:spMk id="3" creationId="{C41516D9-032B-5AC5-0619-EC1F2929A372}"/>
          </ac:spMkLst>
        </pc:spChg>
        <pc:spChg chg="add">
          <ac:chgData name="FRANCESCA LEGITTIMO" userId="8cc748ed7950eeef" providerId="LiveId" clId="{D4FB499C-1601-42DC-8568-9F50FEA2D903}" dt="2023-11-25T17:31:54.727" v="3562" actId="26606"/>
          <ac:spMkLst>
            <pc:docMk/>
            <pc:sldMk cId="1892158402" sldId="266"/>
            <ac:spMk id="2054" creationId="{C422CBA1-7756-41DB-25D4-41C6E165E85E}"/>
          </ac:spMkLst>
        </pc:spChg>
        <pc:spChg chg="add">
          <ac:chgData name="FRANCESCA LEGITTIMO" userId="8cc748ed7950eeef" providerId="LiveId" clId="{D4FB499C-1601-42DC-8568-9F50FEA2D903}" dt="2023-11-25T17:31:54.727" v="3562" actId="26606"/>
          <ac:spMkLst>
            <pc:docMk/>
            <pc:sldMk cId="1892158402" sldId="266"/>
            <ac:spMk id="2057" creationId="{F13C74B1-5B17-4795-BED0-7140497B445A}"/>
          </ac:spMkLst>
        </pc:spChg>
        <pc:spChg chg="add">
          <ac:chgData name="FRANCESCA LEGITTIMO" userId="8cc748ed7950eeef" providerId="LiveId" clId="{D4FB499C-1601-42DC-8568-9F50FEA2D903}" dt="2023-11-25T17:31:54.727" v="3562" actId="26606"/>
          <ac:spMkLst>
            <pc:docMk/>
            <pc:sldMk cId="1892158402" sldId="266"/>
            <ac:spMk id="2059" creationId="{D4974D33-8DC5-464E-8C6D-BE58F0669C17}"/>
          </ac:spMkLst>
        </pc:spChg>
        <pc:picChg chg="add mod">
          <ac:chgData name="FRANCESCA LEGITTIMO" userId="8cc748ed7950eeef" providerId="LiveId" clId="{D4FB499C-1601-42DC-8568-9F50FEA2D903}" dt="2023-11-25T17:31:54.727" v="3562" actId="26606"/>
          <ac:picMkLst>
            <pc:docMk/>
            <pc:sldMk cId="1892158402" sldId="266"/>
            <ac:picMk id="2050" creationId="{3C251D4A-09F5-5797-DD68-92AEC8568733}"/>
          </ac:picMkLst>
        </pc:picChg>
      </pc:sldChg>
      <pc:sldChg chg="modSp new mod">
        <pc:chgData name="FRANCESCA LEGITTIMO" userId="8cc748ed7950eeef" providerId="LiveId" clId="{D4FB499C-1601-42DC-8568-9F50FEA2D903}" dt="2023-11-25T17:38:19.731" v="3594" actId="113"/>
        <pc:sldMkLst>
          <pc:docMk/>
          <pc:sldMk cId="1705905617" sldId="267"/>
        </pc:sldMkLst>
        <pc:spChg chg="mod">
          <ac:chgData name="FRANCESCA LEGITTIMO" userId="8cc748ed7950eeef" providerId="LiveId" clId="{D4FB499C-1601-42DC-8568-9F50FEA2D903}" dt="2023-11-25T17:38:19.731" v="3594" actId="113"/>
          <ac:spMkLst>
            <pc:docMk/>
            <pc:sldMk cId="1705905617" sldId="267"/>
            <ac:spMk id="2" creationId="{2272874B-9948-E460-5358-FD9923F36E1D}"/>
          </ac:spMkLst>
        </pc:spChg>
        <pc:spChg chg="mod">
          <ac:chgData name="FRANCESCA LEGITTIMO" userId="8cc748ed7950eeef" providerId="LiveId" clId="{D4FB499C-1601-42DC-8568-9F50FEA2D903}" dt="2023-11-25T17:37:18.735" v="3592" actId="2711"/>
          <ac:spMkLst>
            <pc:docMk/>
            <pc:sldMk cId="1705905617" sldId="267"/>
            <ac:spMk id="3" creationId="{6FE5586D-823F-9381-3596-3122EEEF1C01}"/>
          </ac:spMkLst>
        </pc:spChg>
      </pc:sldChg>
      <pc:sldChg chg="modSp new mod">
        <pc:chgData name="FRANCESCA LEGITTIMO" userId="8cc748ed7950eeef" providerId="LiveId" clId="{D4FB499C-1601-42DC-8568-9F50FEA2D903}" dt="2023-11-25T17:48:29.526" v="3812" actId="20577"/>
        <pc:sldMkLst>
          <pc:docMk/>
          <pc:sldMk cId="2774380656" sldId="268"/>
        </pc:sldMkLst>
        <pc:spChg chg="mod">
          <ac:chgData name="FRANCESCA LEGITTIMO" userId="8cc748ed7950eeef" providerId="LiveId" clId="{D4FB499C-1601-42DC-8568-9F50FEA2D903}" dt="2023-11-25T17:48:29.526" v="3812" actId="20577"/>
          <ac:spMkLst>
            <pc:docMk/>
            <pc:sldMk cId="2774380656" sldId="268"/>
            <ac:spMk id="3" creationId="{B129D55D-E948-68B4-FA8F-1A3DADB49184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23267939-AC2E-19A8-CEF4-D9B67E4F2F9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93D554A9-9987-15AE-34D1-C911984E784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97806FF7-02F5-F650-C75D-F5642ADFBF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6DBE39-5F20-401C-B94A-E7CF98DFE0FE}" type="datetimeFigureOut">
              <a:rPr lang="it-IT" smtClean="0"/>
              <a:t>25/11/2023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DE5735DE-BDEC-DFC9-8C3A-886FC653F0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7D41D575-70D0-6A18-1336-FE0DF77A23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218966-333A-486F-96E6-8ED4E8EA1C1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367128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FBFDB8D8-B55D-96C8-DAC2-226B536963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93127A00-2CCE-F43A-E138-72220577DFC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B8C175AB-98FB-ECD0-B45C-864F1211FE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6DBE39-5F20-401C-B94A-E7CF98DFE0FE}" type="datetimeFigureOut">
              <a:rPr lang="it-IT" smtClean="0"/>
              <a:t>25/11/2023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BC46BA2E-7886-D365-8DE0-68FBC5C87B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1A50B8B2-5E0B-8068-D543-802FA24B7A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218966-333A-486F-96E6-8ED4E8EA1C1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890929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>
            <a:extLst>
              <a:ext uri="{FF2B5EF4-FFF2-40B4-BE49-F238E27FC236}">
                <a16:creationId xmlns:a16="http://schemas.microsoft.com/office/drawing/2014/main" id="{72CE1B2D-605A-208B-0610-300A2EDCEE7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93BC1825-0E76-A6CA-CA74-4BF99457100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841578AF-5C9F-EBDE-D437-4AD7EEDD1D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6DBE39-5F20-401C-B94A-E7CF98DFE0FE}" type="datetimeFigureOut">
              <a:rPr lang="it-IT" smtClean="0"/>
              <a:t>25/11/2023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962EA763-7DED-DB9D-8B55-031F704D32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F04BB5D7-9BD7-F1AB-06CF-3F53C33610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218966-333A-486F-96E6-8ED4E8EA1C1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716315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A7F3C75D-3470-931F-627A-5A5539F4F8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796A8955-C23E-7F19-5AFA-1D64FBF2E00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5B652B55-54BD-9742-ABA2-9D43AE0D28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6DBE39-5F20-401C-B94A-E7CF98DFE0FE}" type="datetimeFigureOut">
              <a:rPr lang="it-IT" smtClean="0"/>
              <a:t>25/11/2023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7F7C2072-27B3-C031-A3D4-CCFE5BB6B5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B78F6CFA-BE0D-2AB6-5EA3-B16C18FE42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218966-333A-486F-96E6-8ED4E8EA1C1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672608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602B17F2-92D7-4FF0-3F99-B1AB24D2A9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62D8070D-B1EC-1B35-FF72-8393A9E2AFD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C1F5592F-0F76-45B3-F7C8-F1E39886AF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6DBE39-5F20-401C-B94A-E7CF98DFE0FE}" type="datetimeFigureOut">
              <a:rPr lang="it-IT" smtClean="0"/>
              <a:t>25/11/2023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A2127438-C9E4-033E-6D7F-2ACB7AE325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5952697D-4513-F0B1-38CA-D1061AF710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218966-333A-486F-96E6-8ED4E8EA1C1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102447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005456B7-3980-0697-32AB-D99FE3B8B9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8C46234D-5181-7180-74E4-ED57AE29E79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2C5CFC97-0D57-5185-8B18-3C78A92C0FF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3DDA417D-4344-B753-C5A4-3F1815D1D0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6DBE39-5F20-401C-B94A-E7CF98DFE0FE}" type="datetimeFigureOut">
              <a:rPr lang="it-IT" smtClean="0"/>
              <a:t>25/11/2023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0BF60C8A-BA29-FC7F-C7DB-18E1453F69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C224FBD7-5E1E-9438-2E0E-031C1DB569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218966-333A-486F-96E6-8ED4E8EA1C1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778185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072276C-16EA-D462-0859-11C2208D85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5590F975-C8AC-0205-C640-75A1536955D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4D6B9529-DFFC-342E-951D-AEBC709944B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E5B1459A-F5D9-8462-DD4A-37E9968606E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Segnaposto contenuto 5">
            <a:extLst>
              <a:ext uri="{FF2B5EF4-FFF2-40B4-BE49-F238E27FC236}">
                <a16:creationId xmlns:a16="http://schemas.microsoft.com/office/drawing/2014/main" id="{28570BB4-11D6-ED78-6B2B-98AC81EB634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A3245AC4-60B7-3A4E-97BC-A9D510070A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6DBE39-5F20-401C-B94A-E7CF98DFE0FE}" type="datetimeFigureOut">
              <a:rPr lang="it-IT" smtClean="0"/>
              <a:t>25/11/2023</a:t>
            </a:fld>
            <a:endParaRPr lang="it-IT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D763CA4B-A809-30C6-A17A-0A7F4AF459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6361723F-EB2D-8BE2-D2FA-0C9BC7D024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218966-333A-486F-96E6-8ED4E8EA1C1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0710312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712C6D6D-2A7B-224F-F768-1632312234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71CFFF28-4B6D-6AD2-AF1E-1074013D69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6DBE39-5F20-401C-B94A-E7CF98DFE0FE}" type="datetimeFigureOut">
              <a:rPr lang="it-IT" smtClean="0"/>
              <a:t>25/11/2023</a:t>
            </a:fld>
            <a:endParaRPr lang="it-IT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6303DD25-9688-8320-1868-7D0F4FEE2F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F133A19A-87FD-4E9F-755D-6B9E1170F5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218966-333A-486F-96E6-8ED4E8EA1C1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040026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>
            <a:extLst>
              <a:ext uri="{FF2B5EF4-FFF2-40B4-BE49-F238E27FC236}">
                <a16:creationId xmlns:a16="http://schemas.microsoft.com/office/drawing/2014/main" id="{5B410127-572B-5145-85FD-C51400286D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6DBE39-5F20-401C-B94A-E7CF98DFE0FE}" type="datetimeFigureOut">
              <a:rPr lang="it-IT" smtClean="0"/>
              <a:t>25/11/2023</a:t>
            </a:fld>
            <a:endParaRPr lang="it-IT"/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40626007-4AA1-0B4B-3AD3-A045559F45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949E2040-5CE6-5369-25D3-4947A00228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218966-333A-486F-96E6-8ED4E8EA1C1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562088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CF598EC8-8BEA-0279-07DE-9332EFD648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F7C8F576-5F8A-AD27-AE39-A5D70740753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4122CEE2-F2B8-1BBF-E821-1A0862D13AE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67C8AA8E-31DE-88A4-A934-52A7973584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6DBE39-5F20-401C-B94A-E7CF98DFE0FE}" type="datetimeFigureOut">
              <a:rPr lang="it-IT" smtClean="0"/>
              <a:t>25/11/2023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EF4A8531-3DDA-9B46-A5E6-DE1356FB75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EC080FED-0C6F-7569-54FC-2F1EB75274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218966-333A-486F-96E6-8ED4E8EA1C1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2805398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C41DD5C3-538C-6DB1-83C7-A01ECD434A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immagine 2">
            <a:extLst>
              <a:ext uri="{FF2B5EF4-FFF2-40B4-BE49-F238E27FC236}">
                <a16:creationId xmlns:a16="http://schemas.microsoft.com/office/drawing/2014/main" id="{64740575-7FE4-1A36-A435-17A0F19EC87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0A5960D3-E014-AA3F-48E0-48B20D0BD5D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B7451D24-B95F-1D38-CCF9-F99328DD24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6DBE39-5F20-401C-B94A-E7CF98DFE0FE}" type="datetimeFigureOut">
              <a:rPr lang="it-IT" smtClean="0"/>
              <a:t>25/11/2023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3AD5894C-B00F-9E5A-62F9-5CE05EE46C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8A409D93-0BF4-A102-BFAA-B4AF2E8E7C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218966-333A-486F-96E6-8ED4E8EA1C1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527743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>
            <a:extLst>
              <a:ext uri="{FF2B5EF4-FFF2-40B4-BE49-F238E27FC236}">
                <a16:creationId xmlns:a16="http://schemas.microsoft.com/office/drawing/2014/main" id="{27AE5763-296F-7A2F-D11A-4BD2B53A6E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C3151CF2-DDF3-65BB-83A4-E4C365D4C6B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E7C1D43B-8320-5008-5F32-3289DFE1A64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6DBE39-5F20-401C-B94A-E7CF98DFE0FE}" type="datetimeFigureOut">
              <a:rPr lang="it-IT" smtClean="0"/>
              <a:t>25/11/2023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D45E3B60-2DA7-EFAE-48B1-52ADB3D3A7B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8E996125-21BF-981C-B19D-A5BCFA9B61F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218966-333A-486F-96E6-8ED4E8EA1C1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42058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5" name="Rectangle 1030">
            <a:extLst>
              <a:ext uri="{FF2B5EF4-FFF2-40B4-BE49-F238E27FC236}">
                <a16:creationId xmlns:a16="http://schemas.microsoft.com/office/drawing/2014/main" id="{657F69E0-C4B0-4BEC-A689-4F8D877F05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 descr="Immagine che contiene dipinto, arte, mitologia, vestiti&#10;&#10;Descrizione generata automaticamente">
            <a:extLst>
              <a:ext uri="{FF2B5EF4-FFF2-40B4-BE49-F238E27FC236}">
                <a16:creationId xmlns:a16="http://schemas.microsoft.com/office/drawing/2014/main" id="{2C955CCE-A8DB-3E3B-E8FC-ACF7830C955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466" r="-1" b="1535"/>
          <a:stretch/>
        </p:blipFill>
        <p:spPr bwMode="auto">
          <a:xfrm>
            <a:off x="20" y="10"/>
            <a:ext cx="1218893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olo 1">
            <a:extLst>
              <a:ext uri="{FF2B5EF4-FFF2-40B4-BE49-F238E27FC236}">
                <a16:creationId xmlns:a16="http://schemas.microsoft.com/office/drawing/2014/main" id="{16BECC95-93CD-F8D6-207F-1C4809130C3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3063240"/>
          </a:xfrm>
        </p:spPr>
        <p:txBody>
          <a:bodyPr>
            <a:normAutofit/>
          </a:bodyPr>
          <a:lstStyle/>
          <a:p>
            <a:r>
              <a:rPr lang="it-IT" sz="6600" dirty="0">
                <a:solidFill>
                  <a:srgbClr val="00B0F0"/>
                </a:solidFill>
              </a:rPr>
              <a:t>Il settecento russo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789DA080-34D7-2801-6DB9-FE80FC18A30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7048" y="4599432"/>
            <a:ext cx="9144000" cy="1536192"/>
          </a:xfrm>
        </p:spPr>
        <p:txBody>
          <a:bodyPr>
            <a:normAutofit/>
          </a:bodyPr>
          <a:lstStyle/>
          <a:p>
            <a:endParaRPr lang="it-IT">
              <a:solidFill>
                <a:schemeClr val="bg1"/>
              </a:solidFill>
            </a:endParaRPr>
          </a:p>
        </p:txBody>
      </p:sp>
      <p:sp>
        <p:nvSpPr>
          <p:cNvPr id="1046" name="sketchy line">
            <a:extLst>
              <a:ext uri="{FF2B5EF4-FFF2-40B4-BE49-F238E27FC236}">
                <a16:creationId xmlns:a16="http://schemas.microsoft.com/office/drawing/2014/main" id="{9F6380B4-6A1C-481E-8408-B4E6C75B9B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974206" y="4368623"/>
            <a:ext cx="4243589" cy="18288"/>
          </a:xfrm>
          <a:custGeom>
            <a:avLst/>
            <a:gdLst>
              <a:gd name="connsiteX0" fmla="*/ 0 w 4243589"/>
              <a:gd name="connsiteY0" fmla="*/ 0 h 18288"/>
              <a:gd name="connsiteX1" fmla="*/ 478919 w 4243589"/>
              <a:gd name="connsiteY1" fmla="*/ 0 h 18288"/>
              <a:gd name="connsiteX2" fmla="*/ 957839 w 4243589"/>
              <a:gd name="connsiteY2" fmla="*/ 0 h 18288"/>
              <a:gd name="connsiteX3" fmla="*/ 1521630 w 4243589"/>
              <a:gd name="connsiteY3" fmla="*/ 0 h 18288"/>
              <a:gd name="connsiteX4" fmla="*/ 2212729 w 4243589"/>
              <a:gd name="connsiteY4" fmla="*/ 0 h 18288"/>
              <a:gd name="connsiteX5" fmla="*/ 2734084 w 4243589"/>
              <a:gd name="connsiteY5" fmla="*/ 0 h 18288"/>
              <a:gd name="connsiteX6" fmla="*/ 3255439 w 4243589"/>
              <a:gd name="connsiteY6" fmla="*/ 0 h 18288"/>
              <a:gd name="connsiteX7" fmla="*/ 4243589 w 4243589"/>
              <a:gd name="connsiteY7" fmla="*/ 0 h 18288"/>
              <a:gd name="connsiteX8" fmla="*/ 4243589 w 4243589"/>
              <a:gd name="connsiteY8" fmla="*/ 18288 h 18288"/>
              <a:gd name="connsiteX9" fmla="*/ 3594926 w 4243589"/>
              <a:gd name="connsiteY9" fmla="*/ 18288 h 18288"/>
              <a:gd name="connsiteX10" fmla="*/ 3073571 w 4243589"/>
              <a:gd name="connsiteY10" fmla="*/ 18288 h 18288"/>
              <a:gd name="connsiteX11" fmla="*/ 2552216 w 4243589"/>
              <a:gd name="connsiteY11" fmla="*/ 18288 h 18288"/>
              <a:gd name="connsiteX12" fmla="*/ 1903553 w 4243589"/>
              <a:gd name="connsiteY12" fmla="*/ 18288 h 18288"/>
              <a:gd name="connsiteX13" fmla="*/ 1212454 w 4243589"/>
              <a:gd name="connsiteY13" fmla="*/ 18288 h 18288"/>
              <a:gd name="connsiteX14" fmla="*/ 733535 w 4243589"/>
              <a:gd name="connsiteY14" fmla="*/ 18288 h 18288"/>
              <a:gd name="connsiteX15" fmla="*/ 0 w 4243589"/>
              <a:gd name="connsiteY15" fmla="*/ 18288 h 18288"/>
              <a:gd name="connsiteX16" fmla="*/ 0 w 4243589"/>
              <a:gd name="connsiteY1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18288" fill="none" extrusionOk="0">
                <a:moveTo>
                  <a:pt x="0" y="0"/>
                </a:moveTo>
                <a:cubicBezTo>
                  <a:pt x="213395" y="-21006"/>
                  <a:pt x="307421" y="-18116"/>
                  <a:pt x="478919" y="0"/>
                </a:cubicBezTo>
                <a:cubicBezTo>
                  <a:pt x="650417" y="18116"/>
                  <a:pt x="831092" y="-21237"/>
                  <a:pt x="957839" y="0"/>
                </a:cubicBezTo>
                <a:cubicBezTo>
                  <a:pt x="1084586" y="21237"/>
                  <a:pt x="1301682" y="25124"/>
                  <a:pt x="1521630" y="0"/>
                </a:cubicBezTo>
                <a:cubicBezTo>
                  <a:pt x="1741578" y="-25124"/>
                  <a:pt x="1970269" y="-29139"/>
                  <a:pt x="2212729" y="0"/>
                </a:cubicBezTo>
                <a:cubicBezTo>
                  <a:pt x="2455189" y="29139"/>
                  <a:pt x="2558847" y="-4796"/>
                  <a:pt x="2734084" y="0"/>
                </a:cubicBezTo>
                <a:cubicBezTo>
                  <a:pt x="2909321" y="4796"/>
                  <a:pt x="3097217" y="-13409"/>
                  <a:pt x="3255439" y="0"/>
                </a:cubicBezTo>
                <a:cubicBezTo>
                  <a:pt x="3413662" y="13409"/>
                  <a:pt x="3979999" y="-10121"/>
                  <a:pt x="4243589" y="0"/>
                </a:cubicBezTo>
                <a:cubicBezTo>
                  <a:pt x="4244484" y="8974"/>
                  <a:pt x="4243043" y="9359"/>
                  <a:pt x="4243589" y="18288"/>
                </a:cubicBezTo>
                <a:cubicBezTo>
                  <a:pt x="4058777" y="31246"/>
                  <a:pt x="3910348" y="3158"/>
                  <a:pt x="3594926" y="18288"/>
                </a:cubicBezTo>
                <a:cubicBezTo>
                  <a:pt x="3279504" y="33418"/>
                  <a:pt x="3319955" y="-3977"/>
                  <a:pt x="3073571" y="18288"/>
                </a:cubicBezTo>
                <a:cubicBezTo>
                  <a:pt x="2827187" y="40553"/>
                  <a:pt x="2767387" y="1863"/>
                  <a:pt x="2552216" y="18288"/>
                </a:cubicBezTo>
                <a:cubicBezTo>
                  <a:pt x="2337046" y="34713"/>
                  <a:pt x="2181871" y="19527"/>
                  <a:pt x="1903553" y="18288"/>
                </a:cubicBezTo>
                <a:cubicBezTo>
                  <a:pt x="1625235" y="17049"/>
                  <a:pt x="1557672" y="24174"/>
                  <a:pt x="1212454" y="18288"/>
                </a:cubicBezTo>
                <a:cubicBezTo>
                  <a:pt x="867236" y="12402"/>
                  <a:pt x="874382" y="15627"/>
                  <a:pt x="733535" y="18288"/>
                </a:cubicBezTo>
                <a:cubicBezTo>
                  <a:pt x="592688" y="20949"/>
                  <a:pt x="183477" y="14753"/>
                  <a:pt x="0" y="18288"/>
                </a:cubicBezTo>
                <a:cubicBezTo>
                  <a:pt x="-229" y="14222"/>
                  <a:pt x="509" y="5816"/>
                  <a:pt x="0" y="0"/>
                </a:cubicBezTo>
                <a:close/>
              </a:path>
              <a:path w="4243589" h="18288" stroke="0" extrusionOk="0">
                <a:moveTo>
                  <a:pt x="0" y="0"/>
                </a:moveTo>
                <a:cubicBezTo>
                  <a:pt x="143690" y="16630"/>
                  <a:pt x="266667" y="14847"/>
                  <a:pt x="521355" y="0"/>
                </a:cubicBezTo>
                <a:cubicBezTo>
                  <a:pt x="776043" y="-14847"/>
                  <a:pt x="814491" y="-17363"/>
                  <a:pt x="1000275" y="0"/>
                </a:cubicBezTo>
                <a:cubicBezTo>
                  <a:pt x="1186059" y="17363"/>
                  <a:pt x="1352504" y="-23507"/>
                  <a:pt x="1521630" y="0"/>
                </a:cubicBezTo>
                <a:cubicBezTo>
                  <a:pt x="1690756" y="23507"/>
                  <a:pt x="1889525" y="5871"/>
                  <a:pt x="2127857" y="0"/>
                </a:cubicBezTo>
                <a:cubicBezTo>
                  <a:pt x="2366189" y="-5871"/>
                  <a:pt x="2620628" y="-27997"/>
                  <a:pt x="2776520" y="0"/>
                </a:cubicBezTo>
                <a:cubicBezTo>
                  <a:pt x="2932412" y="27997"/>
                  <a:pt x="3131683" y="-25073"/>
                  <a:pt x="3467618" y="0"/>
                </a:cubicBezTo>
                <a:cubicBezTo>
                  <a:pt x="3803553" y="25073"/>
                  <a:pt x="4017371" y="3071"/>
                  <a:pt x="4243589" y="0"/>
                </a:cubicBezTo>
                <a:cubicBezTo>
                  <a:pt x="4243134" y="6162"/>
                  <a:pt x="4243492" y="11775"/>
                  <a:pt x="4243589" y="18288"/>
                </a:cubicBezTo>
                <a:cubicBezTo>
                  <a:pt x="4017834" y="-5779"/>
                  <a:pt x="3834586" y="13376"/>
                  <a:pt x="3594926" y="18288"/>
                </a:cubicBezTo>
                <a:cubicBezTo>
                  <a:pt x="3355266" y="23200"/>
                  <a:pt x="3204179" y="2869"/>
                  <a:pt x="2903827" y="18288"/>
                </a:cubicBezTo>
                <a:cubicBezTo>
                  <a:pt x="2603475" y="33707"/>
                  <a:pt x="2526187" y="46187"/>
                  <a:pt x="2212729" y="18288"/>
                </a:cubicBezTo>
                <a:cubicBezTo>
                  <a:pt x="1899271" y="-9611"/>
                  <a:pt x="1966289" y="29692"/>
                  <a:pt x="1733809" y="18288"/>
                </a:cubicBezTo>
                <a:cubicBezTo>
                  <a:pt x="1501329" y="6884"/>
                  <a:pt x="1343612" y="12492"/>
                  <a:pt x="1085146" y="18288"/>
                </a:cubicBezTo>
                <a:cubicBezTo>
                  <a:pt x="826680" y="24084"/>
                  <a:pt x="778184" y="35607"/>
                  <a:pt x="521355" y="18288"/>
                </a:cubicBezTo>
                <a:cubicBezTo>
                  <a:pt x="264526" y="969"/>
                  <a:pt x="120277" y="4268"/>
                  <a:pt x="0" y="18288"/>
                </a:cubicBezTo>
                <a:cubicBezTo>
                  <a:pt x="766" y="10800"/>
                  <a:pt x="-457" y="8180"/>
                  <a:pt x="0" y="0"/>
                </a:cubicBezTo>
                <a:close/>
              </a:path>
            </a:pathLst>
          </a:custGeom>
          <a:solidFill>
            <a:srgbClr val="FFFFFF">
              <a:alpha val="75000"/>
            </a:srgbClr>
          </a:solidFill>
          <a:ln w="44450" cap="rnd">
            <a:solidFill>
              <a:schemeClr val="bg1">
                <a:alpha val="75000"/>
              </a:schemeClr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357519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33" name="Rectangle 1032">
            <a:extLst>
              <a:ext uri="{FF2B5EF4-FFF2-40B4-BE49-F238E27FC236}">
                <a16:creationId xmlns:a16="http://schemas.microsoft.com/office/drawing/2014/main" id="{9AA72BD9-2C5A-4EDC-931F-5AA08EACA0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CF645A02-E7E5-5DA7-7512-D7B2256DFDC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318" t="9091" r="25038"/>
          <a:stretch/>
        </p:blipFill>
        <p:spPr bwMode="auto">
          <a:xfrm>
            <a:off x="3522468" y="10"/>
            <a:ext cx="8669532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35" name="Rectangle 1034">
            <a:extLst>
              <a:ext uri="{FF2B5EF4-FFF2-40B4-BE49-F238E27FC236}">
                <a16:creationId xmlns:a16="http://schemas.microsoft.com/office/drawing/2014/main" id="{DD3981AC-7B61-4947-BCF3-F7AA7FA385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9756601" cy="6858000"/>
          </a:xfrm>
          <a:prstGeom prst="rect">
            <a:avLst/>
          </a:prstGeom>
          <a:gradFill>
            <a:gsLst>
              <a:gs pos="58000">
                <a:schemeClr val="tx1"/>
              </a:gs>
              <a:gs pos="35000">
                <a:schemeClr val="tx1">
                  <a:alpha val="78000"/>
                </a:schemeClr>
              </a:gs>
              <a:gs pos="19000">
                <a:schemeClr val="tx1">
                  <a:alpha val="38000"/>
                </a:schemeClr>
              </a:gs>
              <a:gs pos="0">
                <a:schemeClr val="tx1">
                  <a:alpha val="0"/>
                </a:schemeClr>
              </a:gs>
              <a:gs pos="100000">
                <a:schemeClr val="tx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D2EDFBEB-C79E-2D29-DE58-C79BA5EE58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094" y="1161288"/>
            <a:ext cx="3438144" cy="1124712"/>
          </a:xfrm>
        </p:spPr>
        <p:txBody>
          <a:bodyPr anchor="b">
            <a:normAutofit/>
          </a:bodyPr>
          <a:lstStyle/>
          <a:p>
            <a:r>
              <a:rPr lang="it-IT" sz="2800" dirty="0">
                <a:solidFill>
                  <a:schemeClr val="bg1"/>
                </a:solidFill>
              </a:rPr>
              <a:t>CATERINA II (1729- 1796)</a:t>
            </a:r>
          </a:p>
        </p:txBody>
      </p:sp>
      <p:sp>
        <p:nvSpPr>
          <p:cNvPr id="1037" name="Rectangle 1036">
            <a:extLst>
              <a:ext uri="{FF2B5EF4-FFF2-40B4-BE49-F238E27FC236}">
                <a16:creationId xmlns:a16="http://schemas.microsoft.com/office/drawing/2014/main" id="{55D4142C-5077-457F-A6AD-3FECFDB396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662559" y="605790"/>
            <a:ext cx="73152" cy="54864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039" name="Rectangle 1038">
            <a:extLst>
              <a:ext uri="{FF2B5EF4-FFF2-40B4-BE49-F238E27FC236}">
                <a16:creationId xmlns:a16="http://schemas.microsoft.com/office/drawing/2014/main" id="{7A5F0580-5EE9-419F-96EE-B6529EF6E7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8244" y="2443480"/>
            <a:ext cx="3300984" cy="9144"/>
          </a:xfrm>
          <a:prstGeom prst="rect">
            <a:avLst/>
          </a:prstGeom>
          <a:solidFill>
            <a:schemeClr val="tx1"/>
          </a:solidFill>
          <a:ln w="3175"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30" name="Content Placeholder 1029">
            <a:extLst>
              <a:ext uri="{FF2B5EF4-FFF2-40B4-BE49-F238E27FC236}">
                <a16:creationId xmlns:a16="http://schemas.microsoft.com/office/drawing/2014/main" id="{6DE4D337-AC3A-D7F1-7C5D-349EC5240F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1094" y="2718054"/>
            <a:ext cx="3438906" cy="3207258"/>
          </a:xfrm>
        </p:spPr>
        <p:txBody>
          <a:bodyPr anchor="t">
            <a:normAutofit/>
          </a:bodyPr>
          <a:lstStyle/>
          <a:p>
            <a:r>
              <a:rPr lang="it-IT" sz="1700" dirty="0">
                <a:solidFill>
                  <a:schemeClr val="bg1"/>
                </a:solidFill>
              </a:rPr>
              <a:t>A PIETRO PRIMO CATERINA II. ESTATE 1782</a:t>
            </a:r>
          </a:p>
          <a:p>
            <a:endParaRPr lang="it-IT" sz="1700" dirty="0">
              <a:solidFill>
                <a:schemeClr val="bg1"/>
              </a:solidFill>
            </a:endParaRPr>
          </a:p>
          <a:p>
            <a:r>
              <a:rPr lang="it-IT" sz="1700" dirty="0">
                <a:solidFill>
                  <a:schemeClr val="accent1">
                    <a:lumMod val="75000"/>
                  </a:schemeClr>
                </a:solidFill>
              </a:rPr>
              <a:t>IL CAVALIERE DI BRONZO </a:t>
            </a:r>
            <a:r>
              <a:rPr lang="it-IT" sz="1700" dirty="0">
                <a:solidFill>
                  <a:schemeClr val="bg1"/>
                </a:solidFill>
              </a:rPr>
              <a:t>MONUMENTO EQUESTRE ALTO CIRCA 6 METRI, SITUATO IN PIAZZA DEL SENATO A SAN PIETROBURGO, OPERA DELLO SCULTORE FRANCESE FALCONET</a:t>
            </a:r>
            <a:endParaRPr lang="en-US" sz="17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652970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57" name="Rectangle 2056">
            <a:extLst>
              <a:ext uri="{FF2B5EF4-FFF2-40B4-BE49-F238E27FC236}">
                <a16:creationId xmlns:a16="http://schemas.microsoft.com/office/drawing/2014/main" id="{F13C74B1-5B17-4795-BED0-7140497B44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B37B0B70-F43D-5C9D-830D-530CB0820B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325369"/>
            <a:ext cx="4368602" cy="1956841"/>
          </a:xfrm>
        </p:spPr>
        <p:txBody>
          <a:bodyPr anchor="b">
            <a:normAutofit/>
          </a:bodyPr>
          <a:lstStyle/>
          <a:p>
            <a:r>
              <a:rPr lang="it-IT" sz="3800"/>
              <a:t>IL CAVALIERE DI BRONZO: POEMA DI A.S. PUŠKIN (1833)</a:t>
            </a:r>
          </a:p>
        </p:txBody>
      </p:sp>
      <p:sp>
        <p:nvSpPr>
          <p:cNvPr id="2059" name="sketchy line">
            <a:extLst>
              <a:ext uri="{FF2B5EF4-FFF2-40B4-BE49-F238E27FC236}">
                <a16:creationId xmlns:a16="http://schemas.microsoft.com/office/drawing/2014/main" id="{D4974D33-8DC5-464E-8C6D-BE58F0669C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80" y="2586994"/>
            <a:ext cx="3474720" cy="18288"/>
          </a:xfrm>
          <a:custGeom>
            <a:avLst/>
            <a:gdLst>
              <a:gd name="connsiteX0" fmla="*/ 0 w 3474720"/>
              <a:gd name="connsiteY0" fmla="*/ 0 h 18288"/>
              <a:gd name="connsiteX1" fmla="*/ 694944 w 3474720"/>
              <a:gd name="connsiteY1" fmla="*/ 0 h 18288"/>
              <a:gd name="connsiteX2" fmla="*/ 1355141 w 3474720"/>
              <a:gd name="connsiteY2" fmla="*/ 0 h 18288"/>
              <a:gd name="connsiteX3" fmla="*/ 2015338 w 3474720"/>
              <a:gd name="connsiteY3" fmla="*/ 0 h 18288"/>
              <a:gd name="connsiteX4" fmla="*/ 2779776 w 3474720"/>
              <a:gd name="connsiteY4" fmla="*/ 0 h 18288"/>
              <a:gd name="connsiteX5" fmla="*/ 3474720 w 3474720"/>
              <a:gd name="connsiteY5" fmla="*/ 0 h 18288"/>
              <a:gd name="connsiteX6" fmla="*/ 3474720 w 3474720"/>
              <a:gd name="connsiteY6" fmla="*/ 18288 h 18288"/>
              <a:gd name="connsiteX7" fmla="*/ 2779776 w 3474720"/>
              <a:gd name="connsiteY7" fmla="*/ 18288 h 18288"/>
              <a:gd name="connsiteX8" fmla="*/ 2189074 w 3474720"/>
              <a:gd name="connsiteY8" fmla="*/ 18288 h 18288"/>
              <a:gd name="connsiteX9" fmla="*/ 1528877 w 3474720"/>
              <a:gd name="connsiteY9" fmla="*/ 18288 h 18288"/>
              <a:gd name="connsiteX10" fmla="*/ 868680 w 3474720"/>
              <a:gd name="connsiteY10" fmla="*/ 18288 h 18288"/>
              <a:gd name="connsiteX11" fmla="*/ 0 w 3474720"/>
              <a:gd name="connsiteY11" fmla="*/ 18288 h 18288"/>
              <a:gd name="connsiteX12" fmla="*/ 0 w 347472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54" name="Content Placeholder 2053">
            <a:extLst>
              <a:ext uri="{FF2B5EF4-FFF2-40B4-BE49-F238E27FC236}">
                <a16:creationId xmlns:a16="http://schemas.microsoft.com/office/drawing/2014/main" id="{C422CBA1-7756-41DB-25D4-41C6E165E85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0080" y="2872899"/>
            <a:ext cx="4243589" cy="3320668"/>
          </a:xfrm>
        </p:spPr>
        <p:txBody>
          <a:bodyPr>
            <a:normAutofit/>
          </a:bodyPr>
          <a:lstStyle/>
          <a:p>
            <a:endParaRPr lang="en-US" sz="2200"/>
          </a:p>
        </p:txBody>
      </p:sp>
      <p:pic>
        <p:nvPicPr>
          <p:cNvPr id="2050" name="Picture 2" descr="undefined">
            <a:extLst>
              <a:ext uri="{FF2B5EF4-FFF2-40B4-BE49-F238E27FC236}">
                <a16:creationId xmlns:a16="http://schemas.microsoft.com/office/drawing/2014/main" id="{3C251D4A-09F5-5797-DD68-92AEC856873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485" r="-1" b="-1"/>
          <a:stretch/>
        </p:blipFill>
        <p:spPr bwMode="auto"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9215840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2272874B-9948-E460-5358-FD9923F36E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b="1" dirty="0">
                <a:latin typeface="Book Antiqua" panose="02040602050305030304" pitchFamily="18" charset="0"/>
              </a:rPr>
              <a:t>Il cavaliere di bronzo</a:t>
            </a:r>
            <a:r>
              <a:rPr lang="it-IT" dirty="0"/>
              <a:t>: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6FE5586D-823F-9381-3596-3122EEEF1C0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it-IT" sz="3600" b="0" i="0" dirty="0">
                <a:solidFill>
                  <a:srgbClr val="202122"/>
                </a:solidFill>
                <a:effectLst/>
                <a:latin typeface="Blackadder ITC" panose="04020505051007020D02" pitchFamily="82" charset="0"/>
              </a:rPr>
              <a:t>«</a:t>
            </a:r>
            <a:r>
              <a:rPr lang="it-IT" sz="3600" b="0" i="0" dirty="0">
                <a:solidFill>
                  <a:srgbClr val="202122"/>
                </a:solidFill>
                <a:effectLst/>
                <a:latin typeface="Book Antiqua" panose="02040602050305030304" pitchFamily="18" charset="0"/>
              </a:rPr>
              <a:t>T'amo, creatura di Pietro,</a:t>
            </a:r>
            <a:br>
              <a:rPr lang="it-IT" sz="3600" dirty="0">
                <a:latin typeface="Book Antiqua" panose="02040602050305030304" pitchFamily="18" charset="0"/>
              </a:rPr>
            </a:br>
            <a:r>
              <a:rPr lang="it-IT" sz="3600" b="0" i="0" dirty="0">
                <a:solidFill>
                  <a:srgbClr val="202122"/>
                </a:solidFill>
                <a:effectLst/>
                <a:latin typeface="Book Antiqua" panose="02040602050305030304" pitchFamily="18" charset="0"/>
              </a:rPr>
              <a:t>Amo il tuo grave ed armonioso aspetto,</a:t>
            </a:r>
            <a:br>
              <a:rPr lang="it-IT" sz="3600" dirty="0">
                <a:latin typeface="Book Antiqua" panose="02040602050305030304" pitchFamily="18" charset="0"/>
              </a:rPr>
            </a:br>
            <a:r>
              <a:rPr lang="it-IT" sz="3600" b="0" i="0" dirty="0">
                <a:solidFill>
                  <a:srgbClr val="202122"/>
                </a:solidFill>
                <a:effectLst/>
                <a:latin typeface="Book Antiqua" panose="02040602050305030304" pitchFamily="18" charset="0"/>
              </a:rPr>
              <a:t>Il regale corso della Neva,</a:t>
            </a:r>
            <a:br>
              <a:rPr lang="it-IT" sz="3600" dirty="0">
                <a:latin typeface="Book Antiqua" panose="02040602050305030304" pitchFamily="18" charset="0"/>
              </a:rPr>
            </a:br>
            <a:r>
              <a:rPr lang="it-IT" sz="3600" b="0" i="0" dirty="0">
                <a:solidFill>
                  <a:srgbClr val="202122"/>
                </a:solidFill>
                <a:effectLst/>
                <a:latin typeface="Book Antiqua" panose="02040602050305030304" pitchFamily="18" charset="0"/>
              </a:rPr>
              <a:t>Delle sue rive il granito,</a:t>
            </a:r>
            <a:br>
              <a:rPr lang="it-IT" sz="3600" dirty="0">
                <a:latin typeface="Book Antiqua" panose="02040602050305030304" pitchFamily="18" charset="0"/>
              </a:rPr>
            </a:br>
            <a:r>
              <a:rPr lang="it-IT" sz="3600" b="0" i="0" dirty="0">
                <a:solidFill>
                  <a:srgbClr val="202122"/>
                </a:solidFill>
                <a:effectLst/>
                <a:latin typeface="Book Antiqua" panose="02040602050305030304" pitchFamily="18" charset="0"/>
              </a:rPr>
              <a:t>Delle tue cinte il rabesco di ghisa,</a:t>
            </a:r>
            <a:br>
              <a:rPr lang="it-IT" sz="3600" dirty="0">
                <a:latin typeface="Book Antiqua" panose="02040602050305030304" pitchFamily="18" charset="0"/>
              </a:rPr>
            </a:br>
            <a:r>
              <a:rPr lang="it-IT" sz="3600" b="0" i="0" dirty="0">
                <a:solidFill>
                  <a:srgbClr val="202122"/>
                </a:solidFill>
                <a:effectLst/>
                <a:latin typeface="Book Antiqua" panose="02040602050305030304" pitchFamily="18" charset="0"/>
              </a:rPr>
              <a:t>Delle tue notti malinconiche</a:t>
            </a:r>
            <a:br>
              <a:rPr lang="it-IT" sz="3600" dirty="0">
                <a:latin typeface="Book Antiqua" panose="02040602050305030304" pitchFamily="18" charset="0"/>
              </a:rPr>
            </a:br>
            <a:r>
              <a:rPr lang="it-IT" sz="3600" b="0" i="0" dirty="0">
                <a:solidFill>
                  <a:srgbClr val="202122"/>
                </a:solidFill>
                <a:effectLst/>
                <a:latin typeface="Book Antiqua" panose="02040602050305030304" pitchFamily="18" charset="0"/>
              </a:rPr>
              <a:t>Il diafano crepuscolo e lo splendore illune.»</a:t>
            </a:r>
            <a:endParaRPr lang="it-IT" sz="3600" dirty="0">
              <a:latin typeface="Book Antiqua" panose="020406020503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0590561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8CDA101-B79C-5CED-704A-D560AB2786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B129D55D-E948-68B4-FA8F-1A3DADB4918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dirty="0"/>
              <a:t>Mito di Pietroburgo</a:t>
            </a:r>
          </a:p>
          <a:p>
            <a:r>
              <a:rPr lang="it-IT" dirty="0"/>
              <a:t>Impiegatuccio, inondazione, statua che prende vita</a:t>
            </a:r>
          </a:p>
          <a:p>
            <a:r>
              <a:rPr lang="it-IT" dirty="0"/>
              <a:t>Scontro tra l’individuo e lo Stato, conflitto tra principio pagano e cristiano, tra l’Occidente e la Russia</a:t>
            </a:r>
          </a:p>
        </p:txBody>
      </p:sp>
    </p:spTree>
    <p:extLst>
      <p:ext uri="{BB962C8B-B14F-4D97-AF65-F5344CB8AC3E}">
        <p14:creationId xmlns:p14="http://schemas.microsoft.com/office/powerpoint/2010/main" val="27743806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57" name="Rectangle 2056">
            <a:extLst>
              <a:ext uri="{FF2B5EF4-FFF2-40B4-BE49-F238E27FC236}">
                <a16:creationId xmlns:a16="http://schemas.microsoft.com/office/drawing/2014/main" id="{0671A8AE-40A1-4631-A6B8-581AFF0654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52" name="Picture 4">
            <a:extLst>
              <a:ext uri="{FF2B5EF4-FFF2-40B4-BE49-F238E27FC236}">
                <a16:creationId xmlns:a16="http://schemas.microsoft.com/office/drawing/2014/main" id="{71171F7D-6A0A-4CE5-F3DE-C6902A86476C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619" r="9090" b="31404"/>
          <a:stretch/>
        </p:blipFill>
        <p:spPr bwMode="auto">
          <a:xfrm>
            <a:off x="3523488" y="10"/>
            <a:ext cx="8668512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59" name="Rectangle 2058">
            <a:extLst>
              <a:ext uri="{FF2B5EF4-FFF2-40B4-BE49-F238E27FC236}">
                <a16:creationId xmlns:a16="http://schemas.microsoft.com/office/drawing/2014/main" id="{AB58EF07-17C2-48CF-ABB0-EEF1F17CB8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" y="0"/>
            <a:ext cx="9339206" cy="6858000"/>
          </a:xfrm>
          <a:prstGeom prst="rect">
            <a:avLst/>
          </a:prstGeom>
          <a:gradFill>
            <a:gsLst>
              <a:gs pos="58000">
                <a:schemeClr val="tx1"/>
              </a:gs>
              <a:gs pos="33000">
                <a:schemeClr val="tx1">
                  <a:alpha val="64000"/>
                </a:schemeClr>
              </a:gs>
              <a:gs pos="0">
                <a:schemeClr val="tx1">
                  <a:alpha val="0"/>
                </a:schemeClr>
              </a:gs>
              <a:gs pos="100000">
                <a:schemeClr val="tx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F00C7AD3-6A09-0A2C-B912-6230C3B703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7981" y="1122363"/>
            <a:ext cx="4023360" cy="3204134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800" dirty="0">
                <a:solidFill>
                  <a:schemeClr val="bg1"/>
                </a:solidFill>
              </a:rPr>
              <a:t>Pietro il Grande</a:t>
            </a:r>
            <a:br>
              <a:rPr lang="ru-RU" sz="4800" dirty="0">
                <a:solidFill>
                  <a:schemeClr val="bg1"/>
                </a:solidFill>
              </a:rPr>
            </a:br>
            <a:r>
              <a:rPr lang="ru-RU" sz="4800" dirty="0">
                <a:solidFill>
                  <a:schemeClr val="bg1"/>
                </a:solidFill>
              </a:rPr>
              <a:t>(1672- 1725)</a:t>
            </a:r>
            <a:endParaRPr lang="en-US" sz="4800" dirty="0">
              <a:solidFill>
                <a:schemeClr val="bg1"/>
              </a:solidFill>
            </a:endParaRPr>
          </a:p>
        </p:txBody>
      </p:sp>
      <p:sp>
        <p:nvSpPr>
          <p:cNvPr id="2061" name="Rectangle 2060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59921" y="346791"/>
            <a:ext cx="146304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063" name="Rectangle 2062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1029" y="4546920"/>
            <a:ext cx="3977640" cy="18288"/>
          </a:xfrm>
          <a:prstGeom prst="rect">
            <a:avLst/>
          </a:prstGeom>
          <a:solidFill>
            <a:schemeClr val="tx1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263178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4BBC7E05-4871-9FD7-693F-0704A952D6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6820" y="1419484"/>
            <a:ext cx="10461172" cy="4160222"/>
          </a:xfrm>
        </p:spPr>
        <p:txBody>
          <a:bodyPr>
            <a:normAutofit fontScale="90000"/>
          </a:bodyPr>
          <a:lstStyle/>
          <a:p>
            <a:r>
              <a:rPr lang="it-IT" sz="2800" dirty="0"/>
              <a:t>LA RUSSIA PRIMA DI PIETRO IL GRANDE</a:t>
            </a:r>
            <a:br>
              <a:rPr lang="it-IT" sz="2800" dirty="0"/>
            </a:br>
            <a:br>
              <a:rPr lang="it-IT" sz="2800" dirty="0"/>
            </a:br>
            <a:br>
              <a:rPr lang="it-IT" sz="2800" dirty="0"/>
            </a:br>
            <a:br>
              <a:rPr lang="it-IT" sz="2800" dirty="0"/>
            </a:br>
            <a:br>
              <a:rPr lang="it-IT" sz="2800" dirty="0"/>
            </a:br>
            <a:br>
              <a:rPr lang="it-IT" sz="2800" dirty="0"/>
            </a:br>
            <a:br>
              <a:rPr lang="it-IT" sz="2800" dirty="0"/>
            </a:br>
            <a:br>
              <a:rPr lang="it-IT" sz="2800" dirty="0"/>
            </a:br>
            <a:r>
              <a:rPr lang="it-IT" sz="2800" dirty="0"/>
              <a:t>- alla fine del xvii sec. la Russia è un paese grandissimo con una popolazione irrilevante (17 milioni di persone)</a:t>
            </a:r>
            <a:br>
              <a:rPr lang="it-IT" sz="2800" dirty="0"/>
            </a:br>
            <a:br>
              <a:rPr lang="it-IT" sz="2800" dirty="0"/>
            </a:br>
            <a:r>
              <a:rPr lang="it-IT" sz="2800" dirty="0"/>
              <a:t>- nel 1654, avendo conquistato una parte dell’Ucraina, si trova a confinare con l’impero </a:t>
            </a:r>
            <a:r>
              <a:rPr lang="it-IT" sz="2800" dirty="0" err="1"/>
              <a:t>osmano</a:t>
            </a:r>
            <a:r>
              <a:rPr lang="it-IT" sz="2800" dirty="0"/>
              <a:t> (Turchia). lo scontro è inevitabile. per la prima volta la Russia entra in un’alleanza internazionale</a:t>
            </a:r>
            <a:br>
              <a:rPr lang="it-IT" sz="2800" dirty="0"/>
            </a:br>
            <a:br>
              <a:rPr lang="it-IT" sz="2800" dirty="0"/>
            </a:br>
            <a:r>
              <a:rPr lang="it-IT" sz="2800" dirty="0"/>
              <a:t>- il regno di Pietro come inizio di una nuova epoca (epoca petrina)</a:t>
            </a:r>
            <a:br>
              <a:rPr lang="it-IT" sz="2800" dirty="0"/>
            </a:br>
            <a:br>
              <a:rPr lang="it-IT" sz="2800" dirty="0"/>
            </a:br>
            <a:r>
              <a:rPr lang="it-IT" sz="2800" dirty="0"/>
              <a:t>- riforme che comprendono tutte le sfere della vita</a:t>
            </a:r>
            <a:br>
              <a:rPr lang="it-IT" sz="2800" dirty="0"/>
            </a:br>
            <a:br>
              <a:rPr lang="it-IT" sz="2800" dirty="0"/>
            </a:br>
            <a:r>
              <a:rPr lang="it-IT" sz="2800" dirty="0"/>
              <a:t>- uomo aperto a tutte le novità, che durante i suoi viaggi in Europa ha colto l’idea fondamentale dell’epoca: la forza dell’intelletto e della razionalità.</a:t>
            </a:r>
            <a:br>
              <a:rPr lang="it-IT" sz="2800" dirty="0"/>
            </a:br>
            <a:br>
              <a:rPr lang="it-IT" sz="2800" dirty="0"/>
            </a:br>
            <a:r>
              <a:rPr lang="it-IT" sz="2800" dirty="0"/>
              <a:t>- concetto fondamentale: la SCUOLA (anche la Guerra del Nord, durata 21 anni, è per lui una sorta di scuola)</a:t>
            </a:r>
            <a:br>
              <a:rPr lang="it-IT" sz="2800" dirty="0"/>
            </a:br>
            <a:br>
              <a:rPr lang="it-IT" sz="2800" dirty="0"/>
            </a:br>
            <a:br>
              <a:rPr lang="it-IT" sz="2800" dirty="0"/>
            </a:br>
            <a:br>
              <a:rPr lang="it-IT" sz="2800" dirty="0"/>
            </a:br>
            <a:br>
              <a:rPr lang="it-IT" sz="2800" dirty="0"/>
            </a:br>
            <a:br>
              <a:rPr lang="it-IT" sz="2800" dirty="0"/>
            </a:br>
            <a:br>
              <a:rPr lang="it-IT" sz="2400" dirty="0"/>
            </a:br>
            <a:r>
              <a:rPr lang="it-IT" sz="24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78083515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18766C96-A796-EBBC-009B-F09F3D611D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15F264A6-7A6F-A66B-4AE6-972507CE348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dirty="0"/>
              <a:t>Carattere contraddittorio: nello stesso tempo crudele e compassionevole, giusto e collerico (attacchi di epilessia + alcool)</a:t>
            </a:r>
          </a:p>
          <a:p>
            <a:endParaRPr lang="it-IT" dirty="0"/>
          </a:p>
          <a:p>
            <a:endParaRPr lang="it-IT" dirty="0"/>
          </a:p>
          <a:p>
            <a:endParaRPr lang="it-IT" dirty="0"/>
          </a:p>
          <a:p>
            <a:r>
              <a:rPr lang="it-IT" sz="2400" dirty="0"/>
              <a:t>Pietro vestito da carpentiere navale durante il viaggio in Europa</a:t>
            </a:r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1ACE4FD8-F3F7-B1D9-8841-9D6A24D0638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 flipH="1">
            <a:off x="1247137" y="4602024"/>
            <a:ext cx="278172" cy="1052842"/>
          </a:xfrm>
        </p:spPr>
        <p:txBody>
          <a:bodyPr/>
          <a:lstStyle/>
          <a:p>
            <a:endParaRPr lang="it-IT" dirty="0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0AB1E078-C66B-973C-6E78-51FAF1FC7E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277336" y="1443734"/>
            <a:ext cx="3267676" cy="4182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1945331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B55B988F-71B9-BFE9-B51A-1BDD80DDA4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E15C623F-03E5-198F-9522-83422B6F364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sz="2000" dirty="0"/>
              <a:t>2 campagne militari contro la Turchia: accesso al Mar d’Azov</a:t>
            </a:r>
            <a:endParaRPr lang="ru-RU" sz="2000" dirty="0"/>
          </a:p>
          <a:p>
            <a:r>
              <a:rPr lang="it-IT" sz="2000" dirty="0"/>
              <a:t>Viaggio in Europa (Olanda e Amsterdam importanza particolare, poi Inghilterra, possibile incontro con </a:t>
            </a:r>
            <a:r>
              <a:rPr lang="it-IT" sz="2000" dirty="0" err="1"/>
              <a:t>Isack</a:t>
            </a:r>
            <a:r>
              <a:rPr lang="it-IT" sz="2000" dirty="0"/>
              <a:t> Newton) -  pace con la Turchia e guerra con la Svezia</a:t>
            </a:r>
          </a:p>
          <a:p>
            <a:r>
              <a:rPr lang="it-IT" sz="2000" dirty="0"/>
              <a:t>Riforme estremamente radicali e dall’alto</a:t>
            </a:r>
          </a:p>
          <a:p>
            <a:r>
              <a:rPr lang="it-IT" sz="2000" dirty="0"/>
              <a:t>Tutte le sue riforme «attecchiscono» e non vengono abrogate dopo la sua morte</a:t>
            </a:r>
          </a:p>
          <a:p>
            <a:r>
              <a:rPr lang="it-IT" sz="2000" dirty="0"/>
              <a:t>La modernizzazione (v. barbe e vestiti) riguarda solo determinate fasce della popolazione (cittadini e nobiltà)</a:t>
            </a:r>
          </a:p>
          <a:p>
            <a:r>
              <a:rPr lang="it-IT" sz="2000" dirty="0"/>
              <a:t>Fondazione di San Pietroburgo</a:t>
            </a:r>
          </a:p>
          <a:p>
            <a:endParaRPr lang="ru-RU" sz="2000" dirty="0"/>
          </a:p>
          <a:p>
            <a:endParaRPr lang="it-IT" sz="2000" dirty="0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DC048BEF-08FB-9CFD-CAC2-FE69EA464D5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 flipH="1">
            <a:off x="1440187" y="2701212"/>
            <a:ext cx="286010" cy="2949062"/>
          </a:xfrm>
        </p:spPr>
        <p:txBody>
          <a:bodyPr/>
          <a:lstStyle/>
          <a:p>
            <a:endParaRPr lang="it-IT" dirty="0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D393919F-9DAA-B3A5-6AD0-AFEFB82CDB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916367" y="672387"/>
            <a:ext cx="3684791" cy="52618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2669657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>
            <a:extLst>
              <a:ext uri="{FF2B5EF4-FFF2-40B4-BE49-F238E27FC236}">
                <a16:creationId xmlns:a16="http://schemas.microsoft.com/office/drawing/2014/main" id="{0BFAECCB-9DB1-9F71-73C7-0E6B8BBBC613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270" b="9717"/>
          <a:stretch/>
        </p:blipFill>
        <p:spPr bwMode="auto">
          <a:xfrm>
            <a:off x="20" y="10"/>
            <a:ext cx="1219198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55" name="Rectangle 2054">
            <a:extLst>
              <a:ext uri="{FF2B5EF4-FFF2-40B4-BE49-F238E27FC236}">
                <a16:creationId xmlns:a16="http://schemas.microsoft.com/office/drawing/2014/main" id="{37C89E4B-3C9F-44B9-8B86-D9E3D112D8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320142"/>
            <a:ext cx="12192000" cy="736551"/>
          </a:xfrm>
          <a:prstGeom prst="rect">
            <a:avLst/>
          </a:prstGeom>
          <a:solidFill>
            <a:schemeClr val="bg1">
              <a:alpha val="9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EE8A8A02-642E-95FA-54E6-99C118C772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3875" y="5317240"/>
            <a:ext cx="11210925" cy="74483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3600">
                <a:solidFill>
                  <a:schemeClr val="tx1">
                    <a:lumMod val="85000"/>
                    <a:lumOff val="15000"/>
                  </a:schemeClr>
                </a:solidFill>
              </a:rPr>
              <a:t>Il Giardino d’estate con sculture portate dall’Italia</a:t>
            </a:r>
          </a:p>
        </p:txBody>
      </p:sp>
      <p:cxnSp>
        <p:nvCxnSpPr>
          <p:cNvPr id="2057" name="Straight Connector 2056">
            <a:extLst>
              <a:ext uri="{FF2B5EF4-FFF2-40B4-BE49-F238E27FC236}">
                <a16:creationId xmlns:a16="http://schemas.microsoft.com/office/drawing/2014/main" id="{AA2EAA10-076F-46BD-8F0F-B9A2FB77A8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5241983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59" name="Straight Connector 2058">
            <a:extLst>
              <a:ext uri="{FF2B5EF4-FFF2-40B4-BE49-F238E27FC236}">
                <a16:creationId xmlns:a16="http://schemas.microsoft.com/office/drawing/2014/main" id="{D891E407-403B-4764-86C9-33A56D3BCA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34852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7804377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>
            <a:extLst>
              <a:ext uri="{FF2B5EF4-FFF2-40B4-BE49-F238E27FC236}">
                <a16:creationId xmlns:a16="http://schemas.microsoft.com/office/drawing/2014/main" id="{527EF392-A52F-9019-C5EE-6943E76295AB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068" b="9663"/>
          <a:stretch/>
        </p:blipFill>
        <p:spPr bwMode="auto">
          <a:xfrm>
            <a:off x="20" y="10"/>
            <a:ext cx="1219198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85" name="Rectangle 3078">
            <a:extLst>
              <a:ext uri="{FF2B5EF4-FFF2-40B4-BE49-F238E27FC236}">
                <a16:creationId xmlns:a16="http://schemas.microsoft.com/office/drawing/2014/main" id="{37C89E4B-3C9F-44B9-8B86-D9E3D112D8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28852"/>
            <a:ext cx="12192000" cy="736551"/>
          </a:xfrm>
          <a:prstGeom prst="rect">
            <a:avLst/>
          </a:prstGeom>
          <a:solidFill>
            <a:schemeClr val="bg1">
              <a:alpha val="9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61744848-7EF8-1A2F-39E2-F1AECF91CB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3875" y="425950"/>
            <a:ext cx="11210925" cy="74483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36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Kunstkamera</a:t>
            </a:r>
            <a:r>
              <a:rPr lang="it-IT" sz="3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:</a:t>
            </a:r>
            <a:r>
              <a:rPr lang="ru-RU" sz="3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it-IT" sz="3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per capire come è fatto il mondo</a:t>
            </a:r>
            <a:endParaRPr lang="en-US" sz="36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cxnSp>
        <p:nvCxnSpPr>
          <p:cNvPr id="3086" name="Straight Connector 3080">
            <a:extLst>
              <a:ext uri="{FF2B5EF4-FFF2-40B4-BE49-F238E27FC236}">
                <a16:creationId xmlns:a16="http://schemas.microsoft.com/office/drawing/2014/main" id="{AA2EAA10-076F-46BD-8F0F-B9A2FB77A8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350693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87" name="Straight Connector 3082">
            <a:extLst>
              <a:ext uri="{FF2B5EF4-FFF2-40B4-BE49-F238E27FC236}">
                <a16:creationId xmlns:a16="http://schemas.microsoft.com/office/drawing/2014/main" id="{D891E407-403B-4764-86C9-33A56D3BCA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1243562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6439953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907EF6B7-1338-4443-8C46-6A318D952D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DAAE4CDD-124C-4DCF-9584-B6033B545D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167271" cy="6858000"/>
          </a:xfrm>
          <a:custGeom>
            <a:avLst/>
            <a:gdLst>
              <a:gd name="connsiteX0" fmla="*/ 0 w 4167271"/>
              <a:gd name="connsiteY0" fmla="*/ 0 h 6858000"/>
              <a:gd name="connsiteX1" fmla="*/ 2259550 w 4167271"/>
              <a:gd name="connsiteY1" fmla="*/ 0 h 6858000"/>
              <a:gd name="connsiteX2" fmla="*/ 2387803 w 4167271"/>
              <a:gd name="connsiteY2" fmla="*/ 82222 h 6858000"/>
              <a:gd name="connsiteX3" fmla="*/ 4167271 w 4167271"/>
              <a:gd name="connsiteY3" fmla="*/ 3429000 h 6858000"/>
              <a:gd name="connsiteX4" fmla="*/ 2387803 w 4167271"/>
              <a:gd name="connsiteY4" fmla="*/ 6775779 h 6858000"/>
              <a:gd name="connsiteX5" fmla="*/ 2259550 w 4167271"/>
              <a:gd name="connsiteY5" fmla="*/ 6858000 h 6858000"/>
              <a:gd name="connsiteX6" fmla="*/ 0 w 416727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67271" h="6858000">
                <a:moveTo>
                  <a:pt x="0" y="0"/>
                </a:moveTo>
                <a:lnTo>
                  <a:pt x="2259550" y="0"/>
                </a:lnTo>
                <a:lnTo>
                  <a:pt x="2387803" y="82222"/>
                </a:lnTo>
                <a:cubicBezTo>
                  <a:pt x="3461407" y="807534"/>
                  <a:pt x="4167271" y="2035835"/>
                  <a:pt x="4167271" y="3429000"/>
                </a:cubicBezTo>
                <a:cubicBezTo>
                  <a:pt x="4167271" y="4822165"/>
                  <a:pt x="3461407" y="6050467"/>
                  <a:pt x="2387803" y="6775779"/>
                </a:cubicBezTo>
                <a:lnTo>
                  <a:pt x="225955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BD5DD698-F80B-446E-93F0-0E307C2B9B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6834" y="1153572"/>
            <a:ext cx="3200400" cy="4461163"/>
          </a:xfrm>
        </p:spPr>
        <p:txBody>
          <a:bodyPr>
            <a:normAutofit/>
          </a:bodyPr>
          <a:lstStyle/>
          <a:p>
            <a:endParaRPr lang="it-IT">
              <a:solidFill>
                <a:srgbClr val="FFFFFF"/>
              </a:solidFill>
            </a:endParaRPr>
          </a:p>
        </p:txBody>
      </p:sp>
      <p:sp>
        <p:nvSpPr>
          <p:cNvPr id="12" name="Arc 11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7550402" y="245547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FFA82073-758C-B276-AFDA-701071508E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47308" y="591344"/>
            <a:ext cx="6906491" cy="5585619"/>
          </a:xfrm>
        </p:spPr>
        <p:txBody>
          <a:bodyPr anchor="ctr">
            <a:normAutofit/>
          </a:bodyPr>
          <a:lstStyle/>
          <a:p>
            <a:r>
              <a:rPr lang="it-IT" dirty="0"/>
              <a:t>Guerra contro la Svezia: sbocco sul Mar Baltico</a:t>
            </a:r>
          </a:p>
          <a:p>
            <a:r>
              <a:rPr lang="it-IT" dirty="0"/>
              <a:t>1709: battaglia di Poltava – vittoria russa</a:t>
            </a:r>
          </a:p>
          <a:p>
            <a:r>
              <a:rPr lang="it-IT" dirty="0"/>
              <a:t>Guerra finisce appena nel 1721 (conquista di Estonia, Lettonia e Lituania)</a:t>
            </a:r>
          </a:p>
          <a:p>
            <a:r>
              <a:rPr lang="it-IT" dirty="0"/>
              <a:t>La Russia assurge al ruolo di grande potenza europea</a:t>
            </a:r>
          </a:p>
        </p:txBody>
      </p:sp>
    </p:spTree>
    <p:extLst>
      <p:ext uri="{BB962C8B-B14F-4D97-AF65-F5344CB8AC3E}">
        <p14:creationId xmlns:p14="http://schemas.microsoft.com/office/powerpoint/2010/main" val="416794163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09588DA8-065E-4F6F-8EFD-43104AB2E0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C4285719-470E-454C-AF62-8323075F1F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CD9FE4EF-C4D8-49A0-B2FF-81D8DB7D8A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4" y="1410082"/>
            <a:ext cx="6858000" cy="4037836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4300840D-0A0B-4512-BACA-B439D5B9C5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5" y="1420219"/>
            <a:ext cx="6857999" cy="403783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D2B78728-A580-49A7-84F9-6EF6F583AD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767923" y="3588085"/>
            <a:ext cx="2501979" cy="403784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38FAA1A1-D861-433F-88FA-1E9D6FD31D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501737" y="969718"/>
            <a:ext cx="390035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8D71EDA1-87BF-4D5D-AB79-F346FD1927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93" y="1399943"/>
            <a:ext cx="6858003" cy="4037835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9FF294B1-EBAB-9418-88EE-3EF58CE925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6722" y="586855"/>
            <a:ext cx="3201366" cy="3387497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r"/>
            <a:r>
              <a:rPr lang="en-US" sz="4000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Costruzione</a:t>
            </a:r>
            <a:r>
              <a:rPr lang="en-US" sz="40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4000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dello</a:t>
            </a:r>
            <a:r>
              <a:rPr lang="en-US" sz="40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4000" dirty="0" err="1">
                <a:solidFill>
                  <a:srgbClr val="FFFFFF"/>
                </a:solidFill>
              </a:rPr>
              <a:t>S</a:t>
            </a:r>
            <a:r>
              <a:rPr lang="en-US" sz="4000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tato</a:t>
            </a:r>
            <a:endParaRPr lang="en-US" sz="4000" kern="12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5B9760AA-A493-62C2-C5E4-33D4B4FA3FA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810259" y="649480"/>
            <a:ext cx="6555347" cy="5546047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indent="-228600">
              <a:buFont typeface="Arial" panose="020B0604020202020204" pitchFamily="34" charset="0"/>
              <a:buChar char="•"/>
            </a:pPr>
            <a:r>
              <a:rPr lang="en-US" sz="2800" dirty="0" err="1"/>
              <a:t>Cessano</a:t>
            </a:r>
            <a:r>
              <a:rPr lang="en-US" sz="2800" dirty="0"/>
              <a:t> di </a:t>
            </a:r>
            <a:r>
              <a:rPr lang="en-US" sz="2800" dirty="0" err="1"/>
              <a:t>esistere</a:t>
            </a:r>
            <a:r>
              <a:rPr lang="en-US" sz="2800" dirty="0"/>
              <a:t> </a:t>
            </a:r>
            <a:r>
              <a:rPr lang="en-US" sz="2800" dirty="0" err="1"/>
              <a:t>i</a:t>
            </a:r>
            <a:r>
              <a:rPr lang="en-US" sz="2800" dirty="0"/>
              <a:t> </a:t>
            </a:r>
            <a:r>
              <a:rPr lang="en-US" sz="2800" dirty="0" err="1"/>
              <a:t>boiardi</a:t>
            </a:r>
            <a:r>
              <a:rPr lang="en-US" sz="2800" dirty="0"/>
              <a:t>, compare la </a:t>
            </a:r>
            <a:r>
              <a:rPr lang="en-US" sz="2800" dirty="0" err="1"/>
              <a:t>nuova</a:t>
            </a:r>
            <a:r>
              <a:rPr lang="en-US" sz="2800" dirty="0"/>
              <a:t> </a:t>
            </a:r>
            <a:r>
              <a:rPr lang="en-US" sz="2800" dirty="0" err="1"/>
              <a:t>nobiltà</a:t>
            </a:r>
            <a:r>
              <a:rPr lang="en-US" sz="2800" dirty="0"/>
              <a:t> </a:t>
            </a:r>
            <a:r>
              <a:rPr lang="en-US" sz="2800" dirty="0" err="1"/>
              <a:t>obbligata</a:t>
            </a:r>
            <a:r>
              <a:rPr lang="en-US" sz="2800" dirty="0"/>
              <a:t> a </a:t>
            </a:r>
            <a:r>
              <a:rPr lang="en-US" sz="2800" dirty="0" err="1"/>
              <a:t>prestare</a:t>
            </a:r>
            <a:r>
              <a:rPr lang="en-US" sz="2800" dirty="0"/>
              <a:t> </a:t>
            </a:r>
            <a:r>
              <a:rPr lang="en-US" sz="2800" dirty="0" err="1"/>
              <a:t>servizio</a:t>
            </a:r>
            <a:r>
              <a:rPr lang="en-US" sz="2800" dirty="0"/>
              <a:t> </a:t>
            </a:r>
            <a:r>
              <a:rPr lang="en-US" sz="2800" dirty="0" err="1"/>
              <a:t>allo</a:t>
            </a:r>
            <a:r>
              <a:rPr lang="en-US" sz="2800" dirty="0"/>
              <a:t> </a:t>
            </a:r>
            <a:r>
              <a:rPr lang="en-US" sz="2800" dirty="0" err="1"/>
              <a:t>Stato</a:t>
            </a:r>
            <a:endParaRPr lang="en-US" sz="2800" dirty="0"/>
          </a:p>
          <a:p>
            <a:pPr indent="-228600">
              <a:buFont typeface="Arial" panose="020B0604020202020204" pitchFamily="34" charset="0"/>
              <a:buChar char="•"/>
            </a:pPr>
            <a:r>
              <a:rPr lang="en-US" sz="2800" dirty="0" err="1"/>
              <a:t>Rinnova</a:t>
            </a:r>
            <a:r>
              <a:rPr lang="en-US" sz="2800" dirty="0"/>
              <a:t> </a:t>
            </a:r>
            <a:r>
              <a:rPr lang="en-US" sz="2800" dirty="0" err="1"/>
              <a:t>completamente</a:t>
            </a:r>
            <a:r>
              <a:rPr lang="en-US" sz="2800" dirty="0"/>
              <a:t> </a:t>
            </a:r>
            <a:r>
              <a:rPr lang="en-US" sz="2800" dirty="0" err="1"/>
              <a:t>l’amministrazione</a:t>
            </a:r>
            <a:endParaRPr lang="en-US" sz="2800" dirty="0"/>
          </a:p>
          <a:p>
            <a:pPr indent="-228600">
              <a:buFont typeface="Arial" panose="020B0604020202020204" pitchFamily="34" charset="0"/>
              <a:buChar char="•"/>
            </a:pPr>
            <a:r>
              <a:rPr lang="en-US" sz="2800" dirty="0" err="1"/>
              <a:t>Crea</a:t>
            </a:r>
            <a:r>
              <a:rPr lang="en-US" sz="2800" dirty="0"/>
              <a:t> la </a:t>
            </a:r>
            <a:r>
              <a:rPr lang="en-US" sz="2800" dirty="0" err="1"/>
              <a:t>polizia</a:t>
            </a:r>
            <a:r>
              <a:rPr lang="en-US" sz="2800" dirty="0"/>
              <a:t> </a:t>
            </a:r>
            <a:r>
              <a:rPr lang="en-US" sz="2800" dirty="0" err="1"/>
              <a:t>politica</a:t>
            </a:r>
            <a:endParaRPr lang="en-US" sz="2800" dirty="0"/>
          </a:p>
          <a:p>
            <a:pPr indent="-228600">
              <a:buFont typeface="Arial" panose="020B0604020202020204" pitchFamily="34" charset="0"/>
              <a:buChar char="•"/>
            </a:pPr>
            <a:r>
              <a:rPr lang="en-US" sz="2800" dirty="0"/>
              <a:t>La </a:t>
            </a:r>
            <a:r>
              <a:rPr lang="en-US" sz="2800" dirty="0" err="1"/>
              <a:t>violenza</a:t>
            </a:r>
            <a:r>
              <a:rPr lang="en-US" sz="2800" dirty="0"/>
              <a:t> come </a:t>
            </a:r>
            <a:r>
              <a:rPr lang="en-US" sz="2800" dirty="0" err="1"/>
              <a:t>strumento</a:t>
            </a:r>
            <a:r>
              <a:rPr lang="en-US" sz="2800" dirty="0"/>
              <a:t> di </a:t>
            </a:r>
            <a:r>
              <a:rPr lang="en-US" sz="2800" dirty="0" err="1"/>
              <a:t>governo</a:t>
            </a:r>
            <a:endParaRPr lang="en-US" sz="2800" dirty="0"/>
          </a:p>
          <a:p>
            <a:pPr indent="-228600">
              <a:buFont typeface="Arial" panose="020B0604020202020204" pitchFamily="34" charset="0"/>
              <a:buChar char="•"/>
            </a:pPr>
            <a:r>
              <a:rPr lang="en-US" sz="2800" dirty="0"/>
              <a:t>200.000 </a:t>
            </a:r>
            <a:r>
              <a:rPr lang="en-US" sz="2800" dirty="0" err="1"/>
              <a:t>persone</a:t>
            </a:r>
            <a:r>
              <a:rPr lang="en-US" sz="2800" dirty="0"/>
              <a:t> </a:t>
            </a:r>
            <a:r>
              <a:rPr lang="en-US" sz="2800" dirty="0" err="1"/>
              <a:t>morte</a:t>
            </a:r>
            <a:r>
              <a:rPr lang="en-US" sz="2800" dirty="0"/>
              <a:t> </a:t>
            </a:r>
            <a:r>
              <a:rPr lang="en-US" sz="2800" dirty="0" err="1"/>
              <a:t>durante</a:t>
            </a:r>
            <a:r>
              <a:rPr lang="en-US" sz="2800" dirty="0"/>
              <a:t> la </a:t>
            </a:r>
            <a:r>
              <a:rPr lang="en-US" sz="2800" dirty="0" err="1"/>
              <a:t>costruzione</a:t>
            </a:r>
            <a:r>
              <a:rPr lang="en-US" sz="2800" dirty="0"/>
              <a:t> di San </a:t>
            </a:r>
            <a:r>
              <a:rPr lang="en-US" sz="2800" dirty="0" err="1"/>
              <a:t>Pietroburgo</a:t>
            </a:r>
            <a:r>
              <a:rPr lang="en-US" sz="2800" dirty="0"/>
              <a:t> (la </a:t>
            </a:r>
            <a:r>
              <a:rPr lang="en-US" sz="2800" dirty="0" err="1"/>
              <a:t>singola</a:t>
            </a:r>
            <a:r>
              <a:rPr lang="en-US" sz="2800" dirty="0"/>
              <a:t> vita </a:t>
            </a:r>
            <a:r>
              <a:rPr lang="en-US" sz="2800" dirty="0" err="1"/>
              <a:t>umana</a:t>
            </a:r>
            <a:r>
              <a:rPr lang="en-US" sz="2800" dirty="0"/>
              <a:t> non vale </a:t>
            </a:r>
            <a:r>
              <a:rPr lang="en-US" sz="2800" dirty="0" err="1"/>
              <a:t>nulla</a:t>
            </a:r>
            <a:r>
              <a:rPr lang="en-US" sz="2800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416401769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525</TotalTime>
  <Words>541</Words>
  <Application>Microsoft Office PowerPoint</Application>
  <PresentationFormat>Widescreen</PresentationFormat>
  <Paragraphs>36</Paragraphs>
  <Slides>13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5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13</vt:i4>
      </vt:variant>
    </vt:vector>
  </HeadingPairs>
  <TitlesOfParts>
    <vt:vector size="19" baseType="lpstr">
      <vt:lpstr>Arial</vt:lpstr>
      <vt:lpstr>Blackadder ITC</vt:lpstr>
      <vt:lpstr>Book Antiqua</vt:lpstr>
      <vt:lpstr>Calibri</vt:lpstr>
      <vt:lpstr>Calibri Light</vt:lpstr>
      <vt:lpstr>Tema di Office</vt:lpstr>
      <vt:lpstr>Il settecento russo</vt:lpstr>
      <vt:lpstr>Pietro il Grande (1672- 1725)</vt:lpstr>
      <vt:lpstr>LA RUSSIA PRIMA DI PIETRO IL GRANDE        - alla fine del xvii sec. la Russia è un paese grandissimo con una popolazione irrilevante (17 milioni di persone)  - nel 1654, avendo conquistato una parte dell’Ucraina, si trova a confinare con l’impero osmano (Turchia). lo scontro è inevitabile. per la prima volta la Russia entra in un’alleanza internazionale  - il regno di Pietro come inizio di una nuova epoca (epoca petrina)  - riforme che comprendono tutte le sfere della vita  - uomo aperto a tutte le novità, che durante i suoi viaggi in Europa ha colto l’idea fondamentale dell’epoca: la forza dell’intelletto e della razionalità.  - concetto fondamentale: la SCUOLA (anche la Guerra del Nord, durata 21 anni, è per lui una sorta di scuola)       .</vt:lpstr>
      <vt:lpstr>Presentazione standard di PowerPoint</vt:lpstr>
      <vt:lpstr>Presentazione standard di PowerPoint</vt:lpstr>
      <vt:lpstr>Il Giardino d’estate con sculture portate dall’Italia</vt:lpstr>
      <vt:lpstr>Kunstkamera: per capire come è fatto il mondo</vt:lpstr>
      <vt:lpstr>Presentazione standard di PowerPoint</vt:lpstr>
      <vt:lpstr>Costruzione dello Stato</vt:lpstr>
      <vt:lpstr>CATERINA II (1729- 1796)</vt:lpstr>
      <vt:lpstr>IL CAVALIERE DI BRONZO: POEMA DI A.S. PUŠKIN (1833)</vt:lpstr>
      <vt:lpstr>Il cavaliere di bronzo:</vt:lpstr>
      <vt:lpstr>Presentazione standard di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Il settecento russo</dc:title>
  <dc:creator>FRANCESCA LEGITTIMO</dc:creator>
  <cp:lastModifiedBy>FRANCESCA LEGITTIMO</cp:lastModifiedBy>
  <cp:revision>1</cp:revision>
  <dcterms:created xsi:type="dcterms:W3CDTF">2023-11-25T11:08:00Z</dcterms:created>
  <dcterms:modified xsi:type="dcterms:W3CDTF">2023-11-25T21:07:52Z</dcterms:modified>
</cp:coreProperties>
</file>