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5" r:id="rId7"/>
    <p:sldId id="263" r:id="rId8"/>
    <p:sldId id="264" r:id="rId9"/>
    <p:sldId id="266" r:id="rId10"/>
    <p:sldId id="267" r:id="rId11"/>
    <p:sldId id="262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306942-2128-4490-8FD0-DC0F99C10D91}" v="348" dt="2023-11-11T18:45:54.7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CA LEGITTIMO" userId="8cc748ed7950eeef" providerId="LiveId" clId="{AC306942-2128-4490-8FD0-DC0F99C10D91}"/>
    <pc:docChg chg="undo custSel addSld delSld modSld">
      <pc:chgData name="FRANCESCA LEGITTIMO" userId="8cc748ed7950eeef" providerId="LiveId" clId="{AC306942-2128-4490-8FD0-DC0F99C10D91}" dt="2023-11-11T19:11:35.860" v="4562"/>
      <pc:docMkLst>
        <pc:docMk/>
      </pc:docMkLst>
      <pc:sldChg chg="addSp delSp modSp mod setBg addAnim delAnim">
        <pc:chgData name="FRANCESCA LEGITTIMO" userId="8cc748ed7950eeef" providerId="LiveId" clId="{AC306942-2128-4490-8FD0-DC0F99C10D91}" dt="2023-11-10T17:34:50.458" v="964" actId="20577"/>
        <pc:sldMkLst>
          <pc:docMk/>
          <pc:sldMk cId="3243664065" sldId="256"/>
        </pc:sldMkLst>
        <pc:spChg chg="mod">
          <ac:chgData name="FRANCESCA LEGITTIMO" userId="8cc748ed7950eeef" providerId="LiveId" clId="{AC306942-2128-4490-8FD0-DC0F99C10D91}" dt="2023-11-10T17:34:50.458" v="964" actId="20577"/>
          <ac:spMkLst>
            <pc:docMk/>
            <pc:sldMk cId="3243664065" sldId="256"/>
            <ac:spMk id="2" creationId="{A5D31A82-C358-3D2E-97F8-CB9912F642AF}"/>
          </ac:spMkLst>
        </pc:spChg>
        <pc:spChg chg="mod">
          <ac:chgData name="FRANCESCA LEGITTIMO" userId="8cc748ed7950eeef" providerId="LiveId" clId="{AC306942-2128-4490-8FD0-DC0F99C10D91}" dt="2023-11-08T10:21:33.251" v="59" actId="26606"/>
          <ac:spMkLst>
            <pc:docMk/>
            <pc:sldMk cId="3243664065" sldId="256"/>
            <ac:spMk id="3" creationId="{BA5FA2FC-E06B-B235-0335-02E2C44DBF18}"/>
          </ac:spMkLst>
        </pc:spChg>
        <pc:spChg chg="add del">
          <ac:chgData name="FRANCESCA LEGITTIMO" userId="8cc748ed7950eeef" providerId="LiveId" clId="{AC306942-2128-4490-8FD0-DC0F99C10D91}" dt="2023-11-08T10:20:28.955" v="51" actId="26606"/>
          <ac:spMkLst>
            <pc:docMk/>
            <pc:sldMk cId="3243664065" sldId="256"/>
            <ac:spMk id="1031" creationId="{06DA9DF9-31F7-4056-B42E-878CC92417B8}"/>
          </ac:spMkLst>
        </pc:spChg>
        <pc:spChg chg="add del">
          <ac:chgData name="FRANCESCA LEGITTIMO" userId="8cc748ed7950eeef" providerId="LiveId" clId="{AC306942-2128-4490-8FD0-DC0F99C10D91}" dt="2023-11-08T10:21:33.251" v="59" actId="26606"/>
          <ac:spMkLst>
            <pc:docMk/>
            <pc:sldMk cId="3243664065" sldId="256"/>
            <ac:spMk id="1033" creationId="{AB58EF07-17C2-48CF-ABB0-EEF1F17CB8F0}"/>
          </ac:spMkLst>
        </pc:spChg>
        <pc:spChg chg="add del">
          <ac:chgData name="FRANCESCA LEGITTIMO" userId="8cc748ed7950eeef" providerId="LiveId" clId="{AC306942-2128-4490-8FD0-DC0F99C10D91}" dt="2023-11-08T10:21:33.251" v="59" actId="26606"/>
          <ac:spMkLst>
            <pc:docMk/>
            <pc:sldMk cId="3243664065" sldId="256"/>
            <ac:spMk id="1034" creationId="{0671A8AE-40A1-4631-A6B8-581AFF065482}"/>
          </ac:spMkLst>
        </pc:spChg>
        <pc:spChg chg="add del">
          <ac:chgData name="FRANCESCA LEGITTIMO" userId="8cc748ed7950eeef" providerId="LiveId" clId="{AC306942-2128-4490-8FD0-DC0F99C10D91}" dt="2023-11-08T10:21:33.251" v="59" actId="26606"/>
          <ac:spMkLst>
            <pc:docMk/>
            <pc:sldMk cId="3243664065" sldId="256"/>
            <ac:spMk id="1035" creationId="{AF2F604E-43BE-4DC3-B983-E071523364F8}"/>
          </ac:spMkLst>
        </pc:spChg>
        <pc:spChg chg="add del">
          <ac:chgData name="FRANCESCA LEGITTIMO" userId="8cc748ed7950eeef" providerId="LiveId" clId="{AC306942-2128-4490-8FD0-DC0F99C10D91}" dt="2023-11-08T10:21:33.251" v="59" actId="26606"/>
          <ac:spMkLst>
            <pc:docMk/>
            <pc:sldMk cId="3243664065" sldId="256"/>
            <ac:spMk id="1037" creationId="{08C9B587-E65E-4B52-B37C-ABEBB6E87928}"/>
          </ac:spMkLst>
        </pc:spChg>
        <pc:spChg chg="add del">
          <ac:chgData name="FRANCESCA LEGITTIMO" userId="8cc748ed7950eeef" providerId="LiveId" clId="{AC306942-2128-4490-8FD0-DC0F99C10D91}" dt="2023-11-08T10:21:33.244" v="58" actId="26606"/>
          <ac:spMkLst>
            <pc:docMk/>
            <pc:sldMk cId="3243664065" sldId="256"/>
            <ac:spMk id="1042" creationId="{06DA9DF9-31F7-4056-B42E-878CC92417B8}"/>
          </ac:spMkLst>
        </pc:spChg>
        <pc:spChg chg="add">
          <ac:chgData name="FRANCESCA LEGITTIMO" userId="8cc748ed7950eeef" providerId="LiveId" clId="{AC306942-2128-4490-8FD0-DC0F99C10D91}" dt="2023-11-08T10:21:33.251" v="59" actId="26606"/>
          <ac:spMkLst>
            <pc:docMk/>
            <pc:sldMk cId="3243664065" sldId="256"/>
            <ac:spMk id="1044" creationId="{F49775AF-8896-43EE-92C6-83497D6DC56F}"/>
          </ac:spMkLst>
        </pc:spChg>
        <pc:spChg chg="add">
          <ac:chgData name="FRANCESCA LEGITTIMO" userId="8cc748ed7950eeef" providerId="LiveId" clId="{AC306942-2128-4490-8FD0-DC0F99C10D91}" dt="2023-11-08T10:21:33.251" v="59" actId="26606"/>
          <ac:spMkLst>
            <pc:docMk/>
            <pc:sldMk cId="3243664065" sldId="256"/>
            <ac:spMk id="1045" creationId="{9B7AD9F6-8CE7-4299-8FC6-328F4DCD3FF9}"/>
          </ac:spMkLst>
        </pc:spChg>
        <pc:picChg chg="add del">
          <ac:chgData name="FRANCESCA LEGITTIMO" userId="8cc748ed7950eeef" providerId="LiveId" clId="{AC306942-2128-4490-8FD0-DC0F99C10D91}" dt="2023-11-08T10:21:15.268" v="54" actId="21"/>
          <ac:picMkLst>
            <pc:docMk/>
            <pc:sldMk cId="3243664065" sldId="256"/>
            <ac:picMk id="4" creationId="{25860BE2-6EF4-68E7-0B2E-F4698036B467}"/>
          </ac:picMkLst>
        </pc:picChg>
        <pc:picChg chg="add del mod ord">
          <ac:chgData name="FRANCESCA LEGITTIMO" userId="8cc748ed7950eeef" providerId="LiveId" clId="{AC306942-2128-4490-8FD0-DC0F99C10D91}" dt="2023-11-08T10:21:15.268" v="54" actId="21"/>
          <ac:picMkLst>
            <pc:docMk/>
            <pc:sldMk cId="3243664065" sldId="256"/>
            <ac:picMk id="1026" creationId="{221E97E4-CFE0-3179-80A8-71945AA0A8FD}"/>
          </ac:picMkLst>
        </pc:picChg>
        <pc:picChg chg="add mod">
          <ac:chgData name="FRANCESCA LEGITTIMO" userId="8cc748ed7950eeef" providerId="LiveId" clId="{AC306942-2128-4490-8FD0-DC0F99C10D91}" dt="2023-11-08T10:21:33.251" v="59" actId="26606"/>
          <ac:picMkLst>
            <pc:docMk/>
            <pc:sldMk cId="3243664065" sldId="256"/>
            <ac:picMk id="1028" creationId="{C2F27E0B-98BB-A291-E2ED-882CF8388E0E}"/>
          </ac:picMkLst>
        </pc:picChg>
      </pc:sldChg>
      <pc:sldChg chg="addSp delSp modSp new mod setBg">
        <pc:chgData name="FRANCESCA LEGITTIMO" userId="8cc748ed7950eeef" providerId="LiveId" clId="{AC306942-2128-4490-8FD0-DC0F99C10D91}" dt="2023-11-10T19:55:51.715" v="3295" actId="20577"/>
        <pc:sldMkLst>
          <pc:docMk/>
          <pc:sldMk cId="1480330677" sldId="257"/>
        </pc:sldMkLst>
        <pc:spChg chg="mod">
          <ac:chgData name="FRANCESCA LEGITTIMO" userId="8cc748ed7950eeef" providerId="LiveId" clId="{AC306942-2128-4490-8FD0-DC0F99C10D91}" dt="2023-11-08T10:39:23.725" v="524" actId="26606"/>
          <ac:spMkLst>
            <pc:docMk/>
            <pc:sldMk cId="1480330677" sldId="257"/>
            <ac:spMk id="2" creationId="{818248F1-44E8-139E-961D-32F2772F4A2E}"/>
          </ac:spMkLst>
        </pc:spChg>
        <pc:spChg chg="del mod">
          <ac:chgData name="FRANCESCA LEGITTIMO" userId="8cc748ed7950eeef" providerId="LiveId" clId="{AC306942-2128-4490-8FD0-DC0F99C10D91}" dt="2023-11-08T10:39:23.725" v="524" actId="26606"/>
          <ac:spMkLst>
            <pc:docMk/>
            <pc:sldMk cId="1480330677" sldId="257"/>
            <ac:spMk id="3" creationId="{7A6BC78A-A764-37AF-79A2-471BB87F6916}"/>
          </ac:spMkLst>
        </pc:spChg>
        <pc:spChg chg="add">
          <ac:chgData name="FRANCESCA LEGITTIMO" userId="8cc748ed7950eeef" providerId="LiveId" clId="{AC306942-2128-4490-8FD0-DC0F99C10D91}" dt="2023-11-08T10:39:23.725" v="524" actId="26606"/>
          <ac:spMkLst>
            <pc:docMk/>
            <pc:sldMk cId="1480330677" sldId="257"/>
            <ac:spMk id="9" creationId="{CB49665F-0298-4449-8D2D-209989CB9EE3}"/>
          </ac:spMkLst>
        </pc:spChg>
        <pc:spChg chg="add">
          <ac:chgData name="FRANCESCA LEGITTIMO" userId="8cc748ed7950eeef" providerId="LiveId" clId="{AC306942-2128-4490-8FD0-DC0F99C10D91}" dt="2023-11-08T10:39:23.725" v="524" actId="26606"/>
          <ac:spMkLst>
            <pc:docMk/>
            <pc:sldMk cId="1480330677" sldId="257"/>
            <ac:spMk id="11" creationId="{A71EEC14-174A-46FA-B046-474750457130}"/>
          </ac:spMkLst>
        </pc:spChg>
        <pc:grpChg chg="add">
          <ac:chgData name="FRANCESCA LEGITTIMO" userId="8cc748ed7950eeef" providerId="LiveId" clId="{AC306942-2128-4490-8FD0-DC0F99C10D91}" dt="2023-11-08T10:39:23.725" v="524" actId="26606"/>
          <ac:grpSpMkLst>
            <pc:docMk/>
            <pc:sldMk cId="1480330677" sldId="257"/>
            <ac:grpSpMk id="13" creationId="{EEB6CB95-E653-4C6C-AE51-62FD848E8D5B}"/>
          </ac:grpSpMkLst>
        </pc:grpChg>
        <pc:grpChg chg="add">
          <ac:chgData name="FRANCESCA LEGITTIMO" userId="8cc748ed7950eeef" providerId="LiveId" clId="{AC306942-2128-4490-8FD0-DC0F99C10D91}" dt="2023-11-08T10:39:23.725" v="524" actId="26606"/>
          <ac:grpSpMkLst>
            <pc:docMk/>
            <pc:sldMk cId="1480330677" sldId="257"/>
            <ac:grpSpMk id="17" creationId="{43F5E015-E085-4624-B431-B42414448684}"/>
          </ac:grpSpMkLst>
        </pc:grpChg>
        <pc:graphicFrameChg chg="add mod">
          <ac:chgData name="FRANCESCA LEGITTIMO" userId="8cc748ed7950eeef" providerId="LiveId" clId="{AC306942-2128-4490-8FD0-DC0F99C10D91}" dt="2023-11-10T19:55:51.715" v="3295" actId="20577"/>
          <ac:graphicFrameMkLst>
            <pc:docMk/>
            <pc:sldMk cId="1480330677" sldId="257"/>
            <ac:graphicFrameMk id="5" creationId="{BE3B9044-3679-4362-A044-2A3DEF035E85}"/>
          </ac:graphicFrameMkLst>
        </pc:graphicFrameChg>
      </pc:sldChg>
      <pc:sldChg chg="addSp delSp modSp new mod setBg">
        <pc:chgData name="FRANCESCA LEGITTIMO" userId="8cc748ed7950eeef" providerId="LiveId" clId="{AC306942-2128-4490-8FD0-DC0F99C10D91}" dt="2023-11-10T11:33:26.470" v="894" actId="26606"/>
        <pc:sldMkLst>
          <pc:docMk/>
          <pc:sldMk cId="1201054048" sldId="258"/>
        </pc:sldMkLst>
        <pc:spChg chg="mod">
          <ac:chgData name="FRANCESCA LEGITTIMO" userId="8cc748ed7950eeef" providerId="LiveId" clId="{AC306942-2128-4490-8FD0-DC0F99C10D91}" dt="2023-11-10T11:33:26.461" v="893" actId="26606"/>
          <ac:spMkLst>
            <pc:docMk/>
            <pc:sldMk cId="1201054048" sldId="258"/>
            <ac:spMk id="2" creationId="{3B7B81E7-A289-6CB3-B0A7-80ECDEBBA420}"/>
          </ac:spMkLst>
        </pc:spChg>
        <pc:spChg chg="del">
          <ac:chgData name="FRANCESCA LEGITTIMO" userId="8cc748ed7950eeef" providerId="LiveId" clId="{AC306942-2128-4490-8FD0-DC0F99C10D91}" dt="2023-11-10T11:25:48.192" v="760"/>
          <ac:spMkLst>
            <pc:docMk/>
            <pc:sldMk cId="1201054048" sldId="258"/>
            <ac:spMk id="3" creationId="{52B9618C-C182-89FC-B614-8EA5743E833C}"/>
          </ac:spMkLst>
        </pc:spChg>
        <pc:spChg chg="add mod ord">
          <ac:chgData name="FRANCESCA LEGITTIMO" userId="8cc748ed7950eeef" providerId="LiveId" clId="{AC306942-2128-4490-8FD0-DC0F99C10D91}" dt="2023-11-10T11:33:26.470" v="894" actId="26606"/>
          <ac:spMkLst>
            <pc:docMk/>
            <pc:sldMk cId="1201054048" sldId="258"/>
            <ac:spMk id="1030" creationId="{FB4E1EB1-ABF5-C916-DAC1-806110058FCF}"/>
          </ac:spMkLst>
        </pc:spChg>
        <pc:spChg chg="add del">
          <ac:chgData name="FRANCESCA LEGITTIMO" userId="8cc748ed7950eeef" providerId="LiveId" clId="{AC306942-2128-4490-8FD0-DC0F99C10D91}" dt="2023-11-10T11:33:26.470" v="894" actId="26606"/>
          <ac:spMkLst>
            <pc:docMk/>
            <pc:sldMk cId="1201054048" sldId="258"/>
            <ac:spMk id="1035" creationId="{D4974D33-8DC5-464E-8C6D-BE58F0669C17}"/>
          </ac:spMkLst>
        </pc:spChg>
        <pc:spChg chg="add del">
          <ac:chgData name="FRANCESCA LEGITTIMO" userId="8cc748ed7950eeef" providerId="LiveId" clId="{AC306942-2128-4490-8FD0-DC0F99C10D91}" dt="2023-11-10T11:33:26.470" v="894" actId="26606"/>
          <ac:spMkLst>
            <pc:docMk/>
            <pc:sldMk cId="1201054048" sldId="258"/>
            <ac:spMk id="1036" creationId="{F13C74B1-5B17-4795-BED0-7140497B445A}"/>
          </ac:spMkLst>
        </pc:spChg>
        <pc:spChg chg="add">
          <ac:chgData name="FRANCESCA LEGITTIMO" userId="8cc748ed7950eeef" providerId="LiveId" clId="{AC306942-2128-4490-8FD0-DC0F99C10D91}" dt="2023-11-10T11:33:26.470" v="894" actId="26606"/>
          <ac:spMkLst>
            <pc:docMk/>
            <pc:sldMk cId="1201054048" sldId="258"/>
            <ac:spMk id="1038" creationId="{F13C74B1-5B17-4795-BED0-7140497B445A}"/>
          </ac:spMkLst>
        </pc:spChg>
        <pc:spChg chg="add">
          <ac:chgData name="FRANCESCA LEGITTIMO" userId="8cc748ed7950eeef" providerId="LiveId" clId="{AC306942-2128-4490-8FD0-DC0F99C10D91}" dt="2023-11-10T11:33:26.470" v="894" actId="26606"/>
          <ac:spMkLst>
            <pc:docMk/>
            <pc:sldMk cId="1201054048" sldId="258"/>
            <ac:spMk id="1039" creationId="{D4974D33-8DC5-464E-8C6D-BE58F0669C17}"/>
          </ac:spMkLst>
        </pc:spChg>
        <pc:spChg chg="add del">
          <ac:chgData name="FRANCESCA LEGITTIMO" userId="8cc748ed7950eeef" providerId="LiveId" clId="{AC306942-2128-4490-8FD0-DC0F99C10D91}" dt="2023-11-10T11:33:22.797" v="889" actId="26606"/>
          <ac:spMkLst>
            <pc:docMk/>
            <pc:sldMk cId="1201054048" sldId="258"/>
            <ac:spMk id="1041" creationId="{327D73B4-9F5C-4A64-A179-51B9500CB8B5}"/>
          </ac:spMkLst>
        </pc:spChg>
        <pc:spChg chg="add del">
          <ac:chgData name="FRANCESCA LEGITTIMO" userId="8cc748ed7950eeef" providerId="LiveId" clId="{AC306942-2128-4490-8FD0-DC0F99C10D91}" dt="2023-11-10T11:33:22.797" v="889" actId="26606"/>
          <ac:spMkLst>
            <pc:docMk/>
            <pc:sldMk cId="1201054048" sldId="258"/>
            <ac:spMk id="1043" creationId="{C1F06963-6374-4B48-844F-071A9BAAAE02}"/>
          </ac:spMkLst>
        </pc:spChg>
        <pc:spChg chg="add del">
          <ac:chgData name="FRANCESCA LEGITTIMO" userId="8cc748ed7950eeef" providerId="LiveId" clId="{AC306942-2128-4490-8FD0-DC0F99C10D91}" dt="2023-11-10T11:33:22.797" v="889" actId="26606"/>
          <ac:spMkLst>
            <pc:docMk/>
            <pc:sldMk cId="1201054048" sldId="258"/>
            <ac:spMk id="1045" creationId="{6CB927A4-E432-4310-9CD5-E89FF5063179}"/>
          </ac:spMkLst>
        </pc:spChg>
        <pc:spChg chg="add del">
          <ac:chgData name="FRANCESCA LEGITTIMO" userId="8cc748ed7950eeef" providerId="LiveId" clId="{AC306942-2128-4490-8FD0-DC0F99C10D91}" dt="2023-11-10T11:33:22.797" v="889" actId="26606"/>
          <ac:spMkLst>
            <pc:docMk/>
            <pc:sldMk cId="1201054048" sldId="258"/>
            <ac:spMk id="1047" creationId="{1453BF6C-B012-48B7-B4E8-6D7AC7C27D02}"/>
          </ac:spMkLst>
        </pc:spChg>
        <pc:spChg chg="add del">
          <ac:chgData name="FRANCESCA LEGITTIMO" userId="8cc748ed7950eeef" providerId="LiveId" clId="{AC306942-2128-4490-8FD0-DC0F99C10D91}" dt="2023-11-10T11:33:22.797" v="889" actId="26606"/>
          <ac:spMkLst>
            <pc:docMk/>
            <pc:sldMk cId="1201054048" sldId="258"/>
            <ac:spMk id="1049" creationId="{E3020543-B24B-4EC4-8FFC-8DD88EEA91A8}"/>
          </ac:spMkLst>
        </pc:spChg>
        <pc:spChg chg="add del">
          <ac:chgData name="FRANCESCA LEGITTIMO" userId="8cc748ed7950eeef" providerId="LiveId" clId="{AC306942-2128-4490-8FD0-DC0F99C10D91}" dt="2023-11-10T11:33:24.949" v="891" actId="26606"/>
          <ac:spMkLst>
            <pc:docMk/>
            <pc:sldMk cId="1201054048" sldId="258"/>
            <ac:spMk id="1053" creationId="{2C61293E-6EBE-43EF-A52C-9BEBFD7679D4}"/>
          </ac:spMkLst>
        </pc:spChg>
        <pc:spChg chg="add del">
          <ac:chgData name="FRANCESCA LEGITTIMO" userId="8cc748ed7950eeef" providerId="LiveId" clId="{AC306942-2128-4490-8FD0-DC0F99C10D91}" dt="2023-11-10T11:33:24.949" v="891" actId="26606"/>
          <ac:spMkLst>
            <pc:docMk/>
            <pc:sldMk cId="1201054048" sldId="258"/>
            <ac:spMk id="1054" creationId="{3FCFB1DE-0B7E-48CC-BA90-B2AB0889F9D6}"/>
          </ac:spMkLst>
        </pc:spChg>
        <pc:grpChg chg="add del">
          <ac:chgData name="FRANCESCA LEGITTIMO" userId="8cc748ed7950eeef" providerId="LiveId" clId="{AC306942-2128-4490-8FD0-DC0F99C10D91}" dt="2023-11-10T11:25:56.427" v="762" actId="26606"/>
          <ac:grpSpMkLst>
            <pc:docMk/>
            <pc:sldMk cId="1201054048" sldId="258"/>
            <ac:grpSpMk id="1031" creationId="{6E61B563-A4B2-5783-81AF-A2A053D74769}"/>
          </ac:grpSpMkLst>
        </pc:grpChg>
        <pc:picChg chg="add mod">
          <ac:chgData name="FRANCESCA LEGITTIMO" userId="8cc748ed7950eeef" providerId="LiveId" clId="{AC306942-2128-4490-8FD0-DC0F99C10D91}" dt="2023-11-10T11:33:26.470" v="894" actId="26606"/>
          <ac:picMkLst>
            <pc:docMk/>
            <pc:sldMk cId="1201054048" sldId="258"/>
            <ac:picMk id="1026" creationId="{CA6818F4-450D-BC59-0A18-DE0E1DB58AFA}"/>
          </ac:picMkLst>
        </pc:picChg>
        <pc:cxnChg chg="add del">
          <ac:chgData name="FRANCESCA LEGITTIMO" userId="8cc748ed7950eeef" providerId="LiveId" clId="{AC306942-2128-4490-8FD0-DC0F99C10D91}" dt="2023-11-10T11:33:22.797" v="889" actId="26606"/>
          <ac:cxnSpMkLst>
            <pc:docMk/>
            <pc:sldMk cId="1201054048" sldId="258"/>
            <ac:cxnSpMk id="1051" creationId="{C49DA8F6-BCC1-4447-B54C-57856834B94B}"/>
          </ac:cxnSpMkLst>
        </pc:cxnChg>
      </pc:sldChg>
      <pc:sldChg chg="modSp new del mod">
        <pc:chgData name="FRANCESCA LEGITTIMO" userId="8cc748ed7950eeef" providerId="LiveId" clId="{AC306942-2128-4490-8FD0-DC0F99C10D91}" dt="2023-11-10T17:34:13.126" v="956" actId="2696"/>
        <pc:sldMkLst>
          <pc:docMk/>
          <pc:sldMk cId="3220751006" sldId="259"/>
        </pc:sldMkLst>
        <pc:spChg chg="mod">
          <ac:chgData name="FRANCESCA LEGITTIMO" userId="8cc748ed7950eeef" providerId="LiveId" clId="{AC306942-2128-4490-8FD0-DC0F99C10D91}" dt="2023-11-10T17:30:49.372" v="929" actId="20577"/>
          <ac:spMkLst>
            <pc:docMk/>
            <pc:sldMk cId="3220751006" sldId="259"/>
            <ac:spMk id="2" creationId="{8B76D2A5-500F-05C2-1B65-6A95D5377B00}"/>
          </ac:spMkLst>
        </pc:spChg>
      </pc:sldChg>
      <pc:sldChg chg="addSp delSp modSp new mod setBg addAnim delAnim">
        <pc:chgData name="FRANCESCA LEGITTIMO" userId="8cc748ed7950eeef" providerId="LiveId" clId="{AC306942-2128-4490-8FD0-DC0F99C10D91}" dt="2023-11-10T19:42:55.340" v="3205" actId="20577"/>
        <pc:sldMkLst>
          <pc:docMk/>
          <pc:sldMk cId="3026200600" sldId="260"/>
        </pc:sldMkLst>
        <pc:spChg chg="mod">
          <ac:chgData name="FRANCESCA LEGITTIMO" userId="8cc748ed7950eeef" providerId="LiveId" clId="{AC306942-2128-4490-8FD0-DC0F99C10D91}" dt="2023-11-10T19:42:55.340" v="3205" actId="20577"/>
          <ac:spMkLst>
            <pc:docMk/>
            <pc:sldMk cId="3026200600" sldId="260"/>
            <ac:spMk id="2" creationId="{5A157A3B-F415-B77D-0C4C-66F40C9CCACC}"/>
          </ac:spMkLst>
        </pc:spChg>
        <pc:spChg chg="mod">
          <ac:chgData name="FRANCESCA LEGITTIMO" userId="8cc748ed7950eeef" providerId="LiveId" clId="{AC306942-2128-4490-8FD0-DC0F99C10D91}" dt="2023-11-10T18:56:26.091" v="2218" actId="26606"/>
          <ac:spMkLst>
            <pc:docMk/>
            <pc:sldMk cId="3026200600" sldId="260"/>
            <ac:spMk id="3" creationId="{F5DCEA7D-633A-4780-9490-C0AC93899B50}"/>
          </ac:spMkLst>
        </pc:spChg>
        <pc:spChg chg="add del">
          <ac:chgData name="FRANCESCA LEGITTIMO" userId="8cc748ed7950eeef" providerId="LiveId" clId="{AC306942-2128-4490-8FD0-DC0F99C10D91}" dt="2023-11-10T18:09:04.551" v="1861" actId="26606"/>
          <ac:spMkLst>
            <pc:docMk/>
            <pc:sldMk cId="3026200600" sldId="260"/>
            <ac:spMk id="1031" creationId="{0671A8AE-40A1-4631-A6B8-581AFF065482}"/>
          </ac:spMkLst>
        </pc:spChg>
        <pc:spChg chg="add del">
          <ac:chgData name="FRANCESCA LEGITTIMO" userId="8cc748ed7950eeef" providerId="LiveId" clId="{AC306942-2128-4490-8FD0-DC0F99C10D91}" dt="2023-11-10T18:09:04.551" v="1861" actId="26606"/>
          <ac:spMkLst>
            <pc:docMk/>
            <pc:sldMk cId="3026200600" sldId="260"/>
            <ac:spMk id="1033" creationId="{AB58EF07-17C2-48CF-ABB0-EEF1F17CB8F0}"/>
          </ac:spMkLst>
        </pc:spChg>
        <pc:spChg chg="add del">
          <ac:chgData name="FRANCESCA LEGITTIMO" userId="8cc748ed7950eeef" providerId="LiveId" clId="{AC306942-2128-4490-8FD0-DC0F99C10D91}" dt="2023-11-10T18:09:04.551" v="1861" actId="26606"/>
          <ac:spMkLst>
            <pc:docMk/>
            <pc:sldMk cId="3026200600" sldId="260"/>
            <ac:spMk id="1035" creationId="{AF2F604E-43BE-4DC3-B983-E071523364F8}"/>
          </ac:spMkLst>
        </pc:spChg>
        <pc:spChg chg="add del">
          <ac:chgData name="FRANCESCA LEGITTIMO" userId="8cc748ed7950eeef" providerId="LiveId" clId="{AC306942-2128-4490-8FD0-DC0F99C10D91}" dt="2023-11-10T18:09:04.551" v="1861" actId="26606"/>
          <ac:spMkLst>
            <pc:docMk/>
            <pc:sldMk cId="3026200600" sldId="260"/>
            <ac:spMk id="1037" creationId="{08C9B587-E65E-4B52-B37C-ABEBB6E87928}"/>
          </ac:spMkLst>
        </pc:spChg>
        <pc:spChg chg="add del">
          <ac:chgData name="FRANCESCA LEGITTIMO" userId="8cc748ed7950eeef" providerId="LiveId" clId="{AC306942-2128-4490-8FD0-DC0F99C10D91}" dt="2023-11-10T18:41:50.045" v="2024" actId="26606"/>
          <ac:spMkLst>
            <pc:docMk/>
            <pc:sldMk cId="3026200600" sldId="260"/>
            <ac:spMk id="1041" creationId="{F13C74B1-5B17-4795-BED0-7140497B445A}"/>
          </ac:spMkLst>
        </pc:spChg>
        <pc:spChg chg="add del">
          <ac:chgData name="FRANCESCA LEGITTIMO" userId="8cc748ed7950eeef" providerId="LiveId" clId="{AC306942-2128-4490-8FD0-DC0F99C10D91}" dt="2023-11-10T18:41:50.045" v="2024" actId="26606"/>
          <ac:spMkLst>
            <pc:docMk/>
            <pc:sldMk cId="3026200600" sldId="260"/>
            <ac:spMk id="1042" creationId="{D4974D33-8DC5-464E-8C6D-BE58F0669C17}"/>
          </ac:spMkLst>
        </pc:spChg>
        <pc:spChg chg="add del">
          <ac:chgData name="FRANCESCA LEGITTIMO" userId="8cc748ed7950eeef" providerId="LiveId" clId="{AC306942-2128-4490-8FD0-DC0F99C10D91}" dt="2023-11-10T18:41:36.247" v="2021" actId="26606"/>
          <ac:spMkLst>
            <pc:docMk/>
            <pc:sldMk cId="3026200600" sldId="260"/>
            <ac:spMk id="1047" creationId="{9B7AD9F6-8CE7-4299-8FC6-328F4DCD3FF9}"/>
          </ac:spMkLst>
        </pc:spChg>
        <pc:spChg chg="add del">
          <ac:chgData name="FRANCESCA LEGITTIMO" userId="8cc748ed7950eeef" providerId="LiveId" clId="{AC306942-2128-4490-8FD0-DC0F99C10D91}" dt="2023-11-10T18:41:36.247" v="2021" actId="26606"/>
          <ac:spMkLst>
            <pc:docMk/>
            <pc:sldMk cId="3026200600" sldId="260"/>
            <ac:spMk id="1049" creationId="{F49775AF-8896-43EE-92C6-83497D6DC56F}"/>
          </ac:spMkLst>
        </pc:spChg>
        <pc:spChg chg="add del">
          <ac:chgData name="FRANCESCA LEGITTIMO" userId="8cc748ed7950eeef" providerId="LiveId" clId="{AC306942-2128-4490-8FD0-DC0F99C10D91}" dt="2023-11-10T18:41:50.042" v="2023" actId="26606"/>
          <ac:spMkLst>
            <pc:docMk/>
            <pc:sldMk cId="3026200600" sldId="260"/>
            <ac:spMk id="1052" creationId="{DCF72F19-1473-448C-AA14-0CB8AA374CF0}"/>
          </ac:spMkLst>
        </pc:spChg>
        <pc:spChg chg="add del">
          <ac:chgData name="FRANCESCA LEGITTIMO" userId="8cc748ed7950eeef" providerId="LiveId" clId="{AC306942-2128-4490-8FD0-DC0F99C10D91}" dt="2023-11-10T18:41:50.042" v="2023" actId="26606"/>
          <ac:spMkLst>
            <pc:docMk/>
            <pc:sldMk cId="3026200600" sldId="260"/>
            <ac:spMk id="1053" creationId="{04357C93-F0CB-4A1C-8F77-4E9063789819}"/>
          </ac:spMkLst>
        </pc:spChg>
        <pc:spChg chg="add del">
          <ac:chgData name="FRANCESCA LEGITTIMO" userId="8cc748ed7950eeef" providerId="LiveId" clId="{AC306942-2128-4490-8FD0-DC0F99C10D91}" dt="2023-11-10T18:56:26.091" v="2218" actId="26606"/>
          <ac:spMkLst>
            <pc:docMk/>
            <pc:sldMk cId="3026200600" sldId="260"/>
            <ac:spMk id="1056" creationId="{06DA9DF9-31F7-4056-B42E-878CC92417B8}"/>
          </ac:spMkLst>
        </pc:spChg>
        <pc:spChg chg="add">
          <ac:chgData name="FRANCESCA LEGITTIMO" userId="8cc748ed7950eeef" providerId="LiveId" clId="{AC306942-2128-4490-8FD0-DC0F99C10D91}" dt="2023-11-10T18:56:26.091" v="2218" actId="26606"/>
          <ac:spMkLst>
            <pc:docMk/>
            <pc:sldMk cId="3026200600" sldId="260"/>
            <ac:spMk id="1061" creationId="{9203DE33-2CD4-4CA8-9AF3-37C3B65133B0}"/>
          </ac:spMkLst>
        </pc:spChg>
        <pc:spChg chg="add">
          <ac:chgData name="FRANCESCA LEGITTIMO" userId="8cc748ed7950eeef" providerId="LiveId" clId="{AC306942-2128-4490-8FD0-DC0F99C10D91}" dt="2023-11-10T18:56:26.091" v="2218" actId="26606"/>
          <ac:spMkLst>
            <pc:docMk/>
            <pc:sldMk cId="3026200600" sldId="260"/>
            <ac:spMk id="1063" creationId="{0AF57B88-1D4C-41FA-A761-EC1DD10C35CB}"/>
          </ac:spMkLst>
        </pc:spChg>
        <pc:spChg chg="add">
          <ac:chgData name="FRANCESCA LEGITTIMO" userId="8cc748ed7950eeef" providerId="LiveId" clId="{AC306942-2128-4490-8FD0-DC0F99C10D91}" dt="2023-11-10T18:56:26.091" v="2218" actId="26606"/>
          <ac:spMkLst>
            <pc:docMk/>
            <pc:sldMk cId="3026200600" sldId="260"/>
            <ac:spMk id="1065" creationId="{D2548F45-5164-4ABB-8212-7F293FDED8D4}"/>
          </ac:spMkLst>
        </pc:spChg>
        <pc:spChg chg="add">
          <ac:chgData name="FRANCESCA LEGITTIMO" userId="8cc748ed7950eeef" providerId="LiveId" clId="{AC306942-2128-4490-8FD0-DC0F99C10D91}" dt="2023-11-10T18:56:26.091" v="2218" actId="26606"/>
          <ac:spMkLst>
            <pc:docMk/>
            <pc:sldMk cId="3026200600" sldId="260"/>
            <ac:spMk id="1067" creationId="{5E81CCFB-7BEF-4186-86FB-D09450B4D02D}"/>
          </ac:spMkLst>
        </pc:spChg>
        <pc:grpChg chg="add del">
          <ac:chgData name="FRANCESCA LEGITTIMO" userId="8cc748ed7950eeef" providerId="LiveId" clId="{AC306942-2128-4490-8FD0-DC0F99C10D91}" dt="2023-11-10T18:41:50.042" v="2023" actId="26606"/>
          <ac:grpSpMkLst>
            <pc:docMk/>
            <pc:sldMk cId="3026200600" sldId="260"/>
            <ac:grpSpMk id="1054" creationId="{3AF6A671-C637-4547-85F4-51B6D1881399}"/>
          </ac:grpSpMkLst>
        </pc:grpChg>
        <pc:picChg chg="add mod ord">
          <ac:chgData name="FRANCESCA LEGITTIMO" userId="8cc748ed7950eeef" providerId="LiveId" clId="{AC306942-2128-4490-8FD0-DC0F99C10D91}" dt="2023-11-10T18:56:26.091" v="2218" actId="26606"/>
          <ac:picMkLst>
            <pc:docMk/>
            <pc:sldMk cId="3026200600" sldId="260"/>
            <ac:picMk id="1026" creationId="{BA815F12-D384-8154-A0D3-882D58CF3916}"/>
          </ac:picMkLst>
        </pc:picChg>
        <pc:cxnChg chg="add del">
          <ac:chgData name="FRANCESCA LEGITTIMO" userId="8cc748ed7950eeef" providerId="LiveId" clId="{AC306942-2128-4490-8FD0-DC0F99C10D91}" dt="2023-11-10T18:09:08.314" v="1864" actId="26606"/>
          <ac:cxnSpMkLst>
            <pc:docMk/>
            <pc:sldMk cId="3026200600" sldId="260"/>
            <ac:cxnSpMk id="1039" creationId="{1503BFE4-729B-D9D0-C17B-501E6AF1127A}"/>
          </ac:cxnSpMkLst>
        </pc:cxnChg>
      </pc:sldChg>
      <pc:sldChg chg="modSp new mod">
        <pc:chgData name="FRANCESCA LEGITTIMO" userId="8cc748ed7950eeef" providerId="LiveId" clId="{AC306942-2128-4490-8FD0-DC0F99C10D91}" dt="2023-11-11T18:50:42.779" v="4342" actId="20577"/>
        <pc:sldMkLst>
          <pc:docMk/>
          <pc:sldMk cId="567396480" sldId="261"/>
        </pc:sldMkLst>
        <pc:spChg chg="mod">
          <ac:chgData name="FRANCESCA LEGITTIMO" userId="8cc748ed7950eeef" providerId="LiveId" clId="{AC306942-2128-4490-8FD0-DC0F99C10D91}" dt="2023-11-11T18:50:42.779" v="4342" actId="20577"/>
          <ac:spMkLst>
            <pc:docMk/>
            <pc:sldMk cId="567396480" sldId="261"/>
            <ac:spMk id="3" creationId="{575C3FF2-FDDC-B2E9-DD97-2560FAFA7DEE}"/>
          </ac:spMkLst>
        </pc:spChg>
      </pc:sldChg>
      <pc:sldChg chg="modSp new mod">
        <pc:chgData name="FRANCESCA LEGITTIMO" userId="8cc748ed7950eeef" providerId="LiveId" clId="{AC306942-2128-4490-8FD0-DC0F99C10D91}" dt="2023-11-10T17:57:53.931" v="1858" actId="20577"/>
        <pc:sldMkLst>
          <pc:docMk/>
          <pc:sldMk cId="4092679882" sldId="262"/>
        </pc:sldMkLst>
        <pc:spChg chg="mod">
          <ac:chgData name="FRANCESCA LEGITTIMO" userId="8cc748ed7950eeef" providerId="LiveId" clId="{AC306942-2128-4490-8FD0-DC0F99C10D91}" dt="2023-11-10T17:51:32.483" v="1536" actId="20577"/>
          <ac:spMkLst>
            <pc:docMk/>
            <pc:sldMk cId="4092679882" sldId="262"/>
            <ac:spMk id="2" creationId="{0B4E2EFF-841A-3AE8-F2AA-C4655DB36E1D}"/>
          </ac:spMkLst>
        </pc:spChg>
        <pc:spChg chg="mod">
          <ac:chgData name="FRANCESCA LEGITTIMO" userId="8cc748ed7950eeef" providerId="LiveId" clId="{AC306942-2128-4490-8FD0-DC0F99C10D91}" dt="2023-11-10T17:57:53.931" v="1858" actId="20577"/>
          <ac:spMkLst>
            <pc:docMk/>
            <pc:sldMk cId="4092679882" sldId="262"/>
            <ac:spMk id="3" creationId="{D2793E96-7DA0-8C6B-DFEA-D51B97FC766A}"/>
          </ac:spMkLst>
        </pc:spChg>
      </pc:sldChg>
      <pc:sldChg chg="addSp delSp modSp new mod setBg">
        <pc:chgData name="FRANCESCA LEGITTIMO" userId="8cc748ed7950eeef" providerId="LiveId" clId="{AC306942-2128-4490-8FD0-DC0F99C10D91}" dt="2023-11-10T18:28:06.583" v="1925" actId="26606"/>
        <pc:sldMkLst>
          <pc:docMk/>
          <pc:sldMk cId="3374820575" sldId="263"/>
        </pc:sldMkLst>
        <pc:spChg chg="mod">
          <ac:chgData name="FRANCESCA LEGITTIMO" userId="8cc748ed7950eeef" providerId="LiveId" clId="{AC306942-2128-4490-8FD0-DC0F99C10D91}" dt="2023-11-10T18:28:06.579" v="1924" actId="26606"/>
          <ac:spMkLst>
            <pc:docMk/>
            <pc:sldMk cId="3374820575" sldId="263"/>
            <ac:spMk id="2" creationId="{F909AEFC-EC95-ACE7-14EC-B28CFF20DD42}"/>
          </ac:spMkLst>
        </pc:spChg>
        <pc:spChg chg="del">
          <ac:chgData name="FRANCESCA LEGITTIMO" userId="8cc748ed7950eeef" providerId="LiveId" clId="{AC306942-2128-4490-8FD0-DC0F99C10D91}" dt="2023-11-10T18:20:22.489" v="1885"/>
          <ac:spMkLst>
            <pc:docMk/>
            <pc:sldMk cId="3374820575" sldId="263"/>
            <ac:spMk id="3" creationId="{6C98DE87-C18B-F5A3-B436-DEC51B4B9691}"/>
          </ac:spMkLst>
        </pc:spChg>
        <pc:spChg chg="add del">
          <ac:chgData name="FRANCESCA LEGITTIMO" userId="8cc748ed7950eeef" providerId="LiveId" clId="{AC306942-2128-4490-8FD0-DC0F99C10D91}" dt="2023-11-10T18:20:45.753" v="1887" actId="26606"/>
          <ac:spMkLst>
            <pc:docMk/>
            <pc:sldMk cId="3374820575" sldId="263"/>
            <ac:spMk id="2054" creationId="{D7B04F2C-34EF-4EB4-10F2-BCB91E43DC5B}"/>
          </ac:spMkLst>
        </pc:spChg>
        <pc:spChg chg="add del">
          <ac:chgData name="FRANCESCA LEGITTIMO" userId="8cc748ed7950eeef" providerId="LiveId" clId="{AC306942-2128-4490-8FD0-DC0F99C10D91}" dt="2023-11-10T18:20:45.753" v="1887" actId="26606"/>
          <ac:spMkLst>
            <pc:docMk/>
            <pc:sldMk cId="3374820575" sldId="263"/>
            <ac:spMk id="2057" creationId="{E8A8EAB8-D2FF-444D-B34B-7D32F106AD0E}"/>
          </ac:spMkLst>
        </pc:spChg>
        <pc:spChg chg="add del">
          <ac:chgData name="FRANCESCA LEGITTIMO" userId="8cc748ed7950eeef" providerId="LiveId" clId="{AC306942-2128-4490-8FD0-DC0F99C10D91}" dt="2023-11-10T18:20:51.150" v="1889" actId="26606"/>
          <ac:spMkLst>
            <pc:docMk/>
            <pc:sldMk cId="3374820575" sldId="263"/>
            <ac:spMk id="2063" creationId="{3346177D-ADC4-4968-B747-5CFCD390B5B9}"/>
          </ac:spMkLst>
        </pc:spChg>
        <pc:spChg chg="add del">
          <ac:chgData name="FRANCESCA LEGITTIMO" userId="8cc748ed7950eeef" providerId="LiveId" clId="{AC306942-2128-4490-8FD0-DC0F99C10D91}" dt="2023-11-10T18:20:51.150" v="1889" actId="26606"/>
          <ac:spMkLst>
            <pc:docMk/>
            <pc:sldMk cId="3374820575" sldId="263"/>
            <ac:spMk id="2064" creationId="{CA3EB935-97E4-C0FD-ED4D-1A83C8886A52}"/>
          </ac:spMkLst>
        </pc:spChg>
        <pc:spChg chg="add del">
          <ac:chgData name="FRANCESCA LEGITTIMO" userId="8cc748ed7950eeef" providerId="LiveId" clId="{AC306942-2128-4490-8FD0-DC0F99C10D91}" dt="2023-11-10T18:20:51.150" v="1889" actId="26606"/>
          <ac:spMkLst>
            <pc:docMk/>
            <pc:sldMk cId="3374820575" sldId="263"/>
            <ac:spMk id="2065" creationId="{0844A943-BF79-4FEA-ABB1-3BD54D236606}"/>
          </ac:spMkLst>
        </pc:spChg>
        <pc:spChg chg="add del">
          <ac:chgData name="FRANCESCA LEGITTIMO" userId="8cc748ed7950eeef" providerId="LiveId" clId="{AC306942-2128-4490-8FD0-DC0F99C10D91}" dt="2023-11-10T18:20:51.150" v="1889" actId="26606"/>
          <ac:spMkLst>
            <pc:docMk/>
            <pc:sldMk cId="3374820575" sldId="263"/>
            <ac:spMk id="2066" creationId="{6437CC72-F4A8-4DC3-AFAB-D22C482C8100}"/>
          </ac:spMkLst>
        </pc:spChg>
        <pc:spChg chg="add del">
          <ac:chgData name="FRANCESCA LEGITTIMO" userId="8cc748ed7950eeef" providerId="LiveId" clId="{AC306942-2128-4490-8FD0-DC0F99C10D91}" dt="2023-11-10T18:28:06.583" v="1925" actId="26606"/>
          <ac:spMkLst>
            <pc:docMk/>
            <pc:sldMk cId="3374820575" sldId="263"/>
            <ac:spMk id="2068" creationId="{F944E337-3E5D-4A1F-A5A1-2057F25B8A7B}"/>
          </ac:spMkLst>
        </pc:spChg>
        <pc:spChg chg="add del">
          <ac:chgData name="FRANCESCA LEGITTIMO" userId="8cc748ed7950eeef" providerId="LiveId" clId="{AC306942-2128-4490-8FD0-DC0F99C10D91}" dt="2023-11-10T18:28:06.583" v="1925" actId="26606"/>
          <ac:spMkLst>
            <pc:docMk/>
            <pc:sldMk cId="3374820575" sldId="263"/>
            <ac:spMk id="2069" creationId="{4DA50D69-7CF7-4844-B844-A2B821C77F24}"/>
          </ac:spMkLst>
        </pc:spChg>
        <pc:spChg chg="add mod">
          <ac:chgData name="FRANCESCA LEGITTIMO" userId="8cc748ed7950eeef" providerId="LiveId" clId="{AC306942-2128-4490-8FD0-DC0F99C10D91}" dt="2023-11-10T18:28:06.579" v="1924" actId="26606"/>
          <ac:spMkLst>
            <pc:docMk/>
            <pc:sldMk cId="3374820575" sldId="263"/>
            <ac:spMk id="2070" creationId="{3619F015-1E06-274A-20E7-7017DE0EE3F4}"/>
          </ac:spMkLst>
        </pc:spChg>
        <pc:spChg chg="add del">
          <ac:chgData name="FRANCESCA LEGITTIMO" userId="8cc748ed7950eeef" providerId="LiveId" clId="{AC306942-2128-4490-8FD0-DC0F99C10D91}" dt="2023-11-10T18:28:06.579" v="1924" actId="26606"/>
          <ac:spMkLst>
            <pc:docMk/>
            <pc:sldMk cId="3374820575" sldId="263"/>
            <ac:spMk id="2075" creationId="{2C61293E-6EBE-43EF-A52C-9BEBFD7679D4}"/>
          </ac:spMkLst>
        </pc:spChg>
        <pc:spChg chg="add del">
          <ac:chgData name="FRANCESCA LEGITTIMO" userId="8cc748ed7950eeef" providerId="LiveId" clId="{AC306942-2128-4490-8FD0-DC0F99C10D91}" dt="2023-11-10T18:28:06.579" v="1924" actId="26606"/>
          <ac:spMkLst>
            <pc:docMk/>
            <pc:sldMk cId="3374820575" sldId="263"/>
            <ac:spMk id="2077" creationId="{21540236-BFD5-4A9D-8840-4703E7F76825}"/>
          </ac:spMkLst>
        </pc:spChg>
        <pc:spChg chg="add">
          <ac:chgData name="FRANCESCA LEGITTIMO" userId="8cc748ed7950eeef" providerId="LiveId" clId="{AC306942-2128-4490-8FD0-DC0F99C10D91}" dt="2023-11-10T18:28:06.583" v="1925" actId="26606"/>
          <ac:spMkLst>
            <pc:docMk/>
            <pc:sldMk cId="3374820575" sldId="263"/>
            <ac:spMk id="2079" creationId="{F944E337-3E5D-4A1F-A5A1-2057F25B8A7B}"/>
          </ac:spMkLst>
        </pc:spChg>
        <pc:spChg chg="add">
          <ac:chgData name="FRANCESCA LEGITTIMO" userId="8cc748ed7950eeef" providerId="LiveId" clId="{AC306942-2128-4490-8FD0-DC0F99C10D91}" dt="2023-11-10T18:28:06.583" v="1925" actId="26606"/>
          <ac:spMkLst>
            <pc:docMk/>
            <pc:sldMk cId="3374820575" sldId="263"/>
            <ac:spMk id="2080" creationId="{4DA50D69-7CF7-4844-B844-A2B821C77F24}"/>
          </ac:spMkLst>
        </pc:spChg>
        <pc:picChg chg="add mod">
          <ac:chgData name="FRANCESCA LEGITTIMO" userId="8cc748ed7950eeef" providerId="LiveId" clId="{AC306942-2128-4490-8FD0-DC0F99C10D91}" dt="2023-11-10T18:28:06.579" v="1924" actId="26606"/>
          <ac:picMkLst>
            <pc:docMk/>
            <pc:sldMk cId="3374820575" sldId="263"/>
            <ac:picMk id="2050" creationId="{E78DDF0A-EF71-3FA8-4502-62071A378FFF}"/>
          </ac:picMkLst>
        </pc:picChg>
        <pc:cxnChg chg="add del">
          <ac:chgData name="FRANCESCA LEGITTIMO" userId="8cc748ed7950eeef" providerId="LiveId" clId="{AC306942-2128-4490-8FD0-DC0F99C10D91}" dt="2023-11-10T18:20:45.753" v="1887" actId="26606"/>
          <ac:cxnSpMkLst>
            <pc:docMk/>
            <pc:sldMk cId="3374820575" sldId="263"/>
            <ac:cxnSpMk id="2059" creationId="{EEA38897-7BA3-4408-8083-3235339C4A60}"/>
          </ac:cxnSpMkLst>
        </pc:cxnChg>
        <pc:cxnChg chg="add del">
          <ac:chgData name="FRANCESCA LEGITTIMO" userId="8cc748ed7950eeef" providerId="LiveId" clId="{AC306942-2128-4490-8FD0-DC0F99C10D91}" dt="2023-11-10T18:20:45.753" v="1887" actId="26606"/>
          <ac:cxnSpMkLst>
            <pc:docMk/>
            <pc:sldMk cId="3374820575" sldId="263"/>
            <ac:cxnSpMk id="2061" creationId="{F11AD06B-AB20-4097-8606-5DA00DBACE88}"/>
          </ac:cxnSpMkLst>
        </pc:cxnChg>
      </pc:sldChg>
      <pc:sldChg chg="addSp delSp modSp new mod setBg">
        <pc:chgData name="FRANCESCA LEGITTIMO" userId="8cc748ed7950eeef" providerId="LiveId" clId="{AC306942-2128-4490-8FD0-DC0F99C10D91}" dt="2023-11-11T08:36:26.382" v="3708" actId="113"/>
        <pc:sldMkLst>
          <pc:docMk/>
          <pc:sldMk cId="3012275620" sldId="264"/>
        </pc:sldMkLst>
        <pc:spChg chg="mod ord">
          <ac:chgData name="FRANCESCA LEGITTIMO" userId="8cc748ed7950eeef" providerId="LiveId" clId="{AC306942-2128-4490-8FD0-DC0F99C10D91}" dt="2023-11-11T08:36:26.382" v="3708" actId="113"/>
          <ac:spMkLst>
            <pc:docMk/>
            <pc:sldMk cId="3012275620" sldId="264"/>
            <ac:spMk id="2" creationId="{F72D00F9-C618-E903-9317-68B894B5ECB3}"/>
          </ac:spMkLst>
        </pc:spChg>
        <pc:spChg chg="del mod">
          <ac:chgData name="FRANCESCA LEGITTIMO" userId="8cc748ed7950eeef" providerId="LiveId" clId="{AC306942-2128-4490-8FD0-DC0F99C10D91}" dt="2023-11-10T19:51:52.952" v="3280"/>
          <ac:spMkLst>
            <pc:docMk/>
            <pc:sldMk cId="3012275620" sldId="264"/>
            <ac:spMk id="3" creationId="{42CBCDE9-3C66-4219-715A-71B7277C47FF}"/>
          </ac:spMkLst>
        </pc:spChg>
        <pc:spChg chg="add del mod">
          <ac:chgData name="FRANCESCA LEGITTIMO" userId="8cc748ed7950eeef" providerId="LiveId" clId="{AC306942-2128-4490-8FD0-DC0F99C10D91}" dt="2023-11-10T19:52:48.819" v="3284"/>
          <ac:spMkLst>
            <pc:docMk/>
            <pc:sldMk cId="3012275620" sldId="264"/>
            <ac:spMk id="4" creationId="{ED1D2C86-D041-985E-8DBA-3A58ADB72111}"/>
          </ac:spMkLst>
        </pc:spChg>
        <pc:spChg chg="add del">
          <ac:chgData name="FRANCESCA LEGITTIMO" userId="8cc748ed7950eeef" providerId="LiveId" clId="{AC306942-2128-4490-8FD0-DC0F99C10D91}" dt="2023-11-10T19:52:29.559" v="3282" actId="26606"/>
          <ac:spMkLst>
            <pc:docMk/>
            <pc:sldMk cId="3012275620" sldId="264"/>
            <ac:spMk id="8" creationId="{09588DA8-065E-4F6F-8EFD-43104AB2E0CF}"/>
          </ac:spMkLst>
        </pc:spChg>
        <pc:spChg chg="add del">
          <ac:chgData name="FRANCESCA LEGITTIMO" userId="8cc748ed7950eeef" providerId="LiveId" clId="{AC306942-2128-4490-8FD0-DC0F99C10D91}" dt="2023-11-10T19:52:29.559" v="3282" actId="26606"/>
          <ac:spMkLst>
            <pc:docMk/>
            <pc:sldMk cId="3012275620" sldId="264"/>
            <ac:spMk id="10" creationId="{C4285719-470E-454C-AF62-8323075F1F5B}"/>
          </ac:spMkLst>
        </pc:spChg>
        <pc:spChg chg="add del">
          <ac:chgData name="FRANCESCA LEGITTIMO" userId="8cc748ed7950eeef" providerId="LiveId" clId="{AC306942-2128-4490-8FD0-DC0F99C10D91}" dt="2023-11-10T19:52:29.559" v="3282" actId="26606"/>
          <ac:spMkLst>
            <pc:docMk/>
            <pc:sldMk cId="3012275620" sldId="264"/>
            <ac:spMk id="12" creationId="{CD9FE4EF-C4D8-49A0-B2FF-81D8DB7D8A24}"/>
          </ac:spMkLst>
        </pc:spChg>
        <pc:spChg chg="add del">
          <ac:chgData name="FRANCESCA LEGITTIMO" userId="8cc748ed7950eeef" providerId="LiveId" clId="{AC306942-2128-4490-8FD0-DC0F99C10D91}" dt="2023-11-10T19:52:29.559" v="3282" actId="26606"/>
          <ac:spMkLst>
            <pc:docMk/>
            <pc:sldMk cId="3012275620" sldId="264"/>
            <ac:spMk id="14" creationId="{4300840D-0A0B-4512-BACA-B439D5B9C57C}"/>
          </ac:spMkLst>
        </pc:spChg>
        <pc:spChg chg="add del">
          <ac:chgData name="FRANCESCA LEGITTIMO" userId="8cc748ed7950eeef" providerId="LiveId" clId="{AC306942-2128-4490-8FD0-DC0F99C10D91}" dt="2023-11-10T19:52:29.559" v="3282" actId="26606"/>
          <ac:spMkLst>
            <pc:docMk/>
            <pc:sldMk cId="3012275620" sldId="264"/>
            <ac:spMk id="16" creationId="{D2B78728-A580-49A7-84F9-6EF6F583ADE0}"/>
          </ac:spMkLst>
        </pc:spChg>
        <pc:spChg chg="add del">
          <ac:chgData name="FRANCESCA LEGITTIMO" userId="8cc748ed7950eeef" providerId="LiveId" clId="{AC306942-2128-4490-8FD0-DC0F99C10D91}" dt="2023-11-10T19:52:29.559" v="3282" actId="26606"/>
          <ac:spMkLst>
            <pc:docMk/>
            <pc:sldMk cId="3012275620" sldId="264"/>
            <ac:spMk id="18" creationId="{38FAA1A1-D861-433F-88FA-1E9D6FD31D11}"/>
          </ac:spMkLst>
        </pc:spChg>
        <pc:spChg chg="add del">
          <ac:chgData name="FRANCESCA LEGITTIMO" userId="8cc748ed7950eeef" providerId="LiveId" clId="{AC306942-2128-4490-8FD0-DC0F99C10D91}" dt="2023-11-10T19:52:29.559" v="3282" actId="26606"/>
          <ac:spMkLst>
            <pc:docMk/>
            <pc:sldMk cId="3012275620" sldId="264"/>
            <ac:spMk id="20" creationId="{8D71EDA1-87BF-4D5D-AB79-F346FD19278A}"/>
          </ac:spMkLst>
        </pc:spChg>
        <pc:spChg chg="add del">
          <ac:chgData name="FRANCESCA LEGITTIMO" userId="8cc748ed7950eeef" providerId="LiveId" clId="{AC306942-2128-4490-8FD0-DC0F99C10D91}" dt="2023-11-10T19:53:03.056" v="3287" actId="26606"/>
          <ac:spMkLst>
            <pc:docMk/>
            <pc:sldMk cId="3012275620" sldId="264"/>
            <ac:spMk id="3081" creationId="{53F29798-D584-4792-9B62-3F5F5C36D619}"/>
          </ac:spMkLst>
        </pc:spChg>
        <pc:spChg chg="add mod">
          <ac:chgData name="FRANCESCA LEGITTIMO" userId="8cc748ed7950eeef" providerId="LiveId" clId="{AC306942-2128-4490-8FD0-DC0F99C10D91}" dt="2023-11-11T08:35:49.038" v="3706" actId="26606"/>
          <ac:spMkLst>
            <pc:docMk/>
            <pc:sldMk cId="3012275620" sldId="264"/>
            <ac:spMk id="3085" creationId="{9F9CA6D1-2493-F21B-4315-115835335F15}"/>
          </ac:spMkLst>
        </pc:spChg>
        <pc:spChg chg="add del">
          <ac:chgData name="FRANCESCA LEGITTIMO" userId="8cc748ed7950eeef" providerId="LiveId" clId="{AC306942-2128-4490-8FD0-DC0F99C10D91}" dt="2023-11-10T19:53:03.045" v="3286" actId="26606"/>
          <ac:spMkLst>
            <pc:docMk/>
            <pc:sldMk cId="3012275620" sldId="264"/>
            <ac:spMk id="3086" creationId="{6753252F-4873-4F63-801D-CC719279A7D5}"/>
          </ac:spMkLst>
        </pc:spChg>
        <pc:spChg chg="add del">
          <ac:chgData name="FRANCESCA LEGITTIMO" userId="8cc748ed7950eeef" providerId="LiveId" clId="{AC306942-2128-4490-8FD0-DC0F99C10D91}" dt="2023-11-10T19:53:03.045" v="3286" actId="26606"/>
          <ac:spMkLst>
            <pc:docMk/>
            <pc:sldMk cId="3012275620" sldId="264"/>
            <ac:spMk id="3088" creationId="{047C8CCB-F95D-4249-92DD-651249D3535A}"/>
          </ac:spMkLst>
        </pc:spChg>
        <pc:spChg chg="add del">
          <ac:chgData name="FRANCESCA LEGITTIMO" userId="8cc748ed7950eeef" providerId="LiveId" clId="{AC306942-2128-4490-8FD0-DC0F99C10D91}" dt="2023-11-11T08:35:49.038" v="3706" actId="26606"/>
          <ac:spMkLst>
            <pc:docMk/>
            <pc:sldMk cId="3012275620" sldId="264"/>
            <ac:spMk id="3090" creationId="{80DF40B2-80F7-4E71-B46C-284163F3654A}"/>
          </ac:spMkLst>
        </pc:spChg>
        <pc:spChg chg="add">
          <ac:chgData name="FRANCESCA LEGITTIMO" userId="8cc748ed7950eeef" providerId="LiveId" clId="{AC306942-2128-4490-8FD0-DC0F99C10D91}" dt="2023-11-11T08:35:49.038" v="3706" actId="26606"/>
          <ac:spMkLst>
            <pc:docMk/>
            <pc:sldMk cId="3012275620" sldId="264"/>
            <ac:spMk id="3095" creationId="{665DBBEF-238B-476B-96AB-8AAC3224ECEA}"/>
          </ac:spMkLst>
        </pc:spChg>
        <pc:spChg chg="add">
          <ac:chgData name="FRANCESCA LEGITTIMO" userId="8cc748ed7950eeef" providerId="LiveId" clId="{AC306942-2128-4490-8FD0-DC0F99C10D91}" dt="2023-11-11T08:35:49.038" v="3706" actId="26606"/>
          <ac:spMkLst>
            <pc:docMk/>
            <pc:sldMk cId="3012275620" sldId="264"/>
            <ac:spMk id="3097" creationId="{3FCFB1DE-0B7E-48CC-BA90-B2AB0889F9D6}"/>
          </ac:spMkLst>
        </pc:spChg>
        <pc:picChg chg="add mod">
          <ac:chgData name="FRANCESCA LEGITTIMO" userId="8cc748ed7950eeef" providerId="LiveId" clId="{AC306942-2128-4490-8FD0-DC0F99C10D91}" dt="2023-11-11T08:35:49.038" v="3706" actId="26606"/>
          <ac:picMkLst>
            <pc:docMk/>
            <pc:sldMk cId="3012275620" sldId="264"/>
            <ac:picMk id="1026" creationId="{569BDDDA-4DC1-CCE9-0B0D-6EC5ED2A6708}"/>
          </ac:picMkLst>
        </pc:picChg>
        <pc:picChg chg="add del mod ord">
          <ac:chgData name="FRANCESCA LEGITTIMO" userId="8cc748ed7950eeef" providerId="LiveId" clId="{AC306942-2128-4490-8FD0-DC0F99C10D91}" dt="2023-11-10T19:52:34.558" v="3283" actId="21"/>
          <ac:picMkLst>
            <pc:docMk/>
            <pc:sldMk cId="3012275620" sldId="264"/>
            <ac:picMk id="3074" creationId="{4B95451E-5FF2-ECA0-C2B5-AFC4CC6D9D21}"/>
          </ac:picMkLst>
        </pc:picChg>
        <pc:picChg chg="add del mod">
          <ac:chgData name="FRANCESCA LEGITTIMO" userId="8cc748ed7950eeef" providerId="LiveId" clId="{AC306942-2128-4490-8FD0-DC0F99C10D91}" dt="2023-11-10T19:52:34.558" v="3283" actId="21"/>
          <ac:picMkLst>
            <pc:docMk/>
            <pc:sldMk cId="3012275620" sldId="264"/>
            <ac:picMk id="3076" creationId="{90FBB99D-D526-61A2-C24A-B621D36426F0}"/>
          </ac:picMkLst>
        </pc:picChg>
        <pc:picChg chg="add del mod">
          <ac:chgData name="FRANCESCA LEGITTIMO" userId="8cc748ed7950eeef" providerId="LiveId" clId="{AC306942-2128-4490-8FD0-DC0F99C10D91}" dt="2023-11-11T08:35:24.711" v="3704" actId="21"/>
          <ac:picMkLst>
            <pc:docMk/>
            <pc:sldMk cId="3012275620" sldId="264"/>
            <ac:picMk id="3078" creationId="{224488D8-B3F4-3C41-8AAD-5E8F8D843CB3}"/>
          </ac:picMkLst>
        </pc:picChg>
      </pc:sldChg>
      <pc:sldChg chg="modSp new mod">
        <pc:chgData name="FRANCESCA LEGITTIMO" userId="8cc748ed7950eeef" providerId="LiveId" clId="{AC306942-2128-4490-8FD0-DC0F99C10D91}" dt="2023-11-11T18:52:26.629" v="4360" actId="20577"/>
        <pc:sldMkLst>
          <pc:docMk/>
          <pc:sldMk cId="2016941627" sldId="265"/>
        </pc:sldMkLst>
        <pc:spChg chg="mod">
          <ac:chgData name="FRANCESCA LEGITTIMO" userId="8cc748ed7950eeef" providerId="LiveId" clId="{AC306942-2128-4490-8FD0-DC0F99C10D91}" dt="2023-11-10T19:01:37.860" v="2366" actId="20577"/>
          <ac:spMkLst>
            <pc:docMk/>
            <pc:sldMk cId="2016941627" sldId="265"/>
            <ac:spMk id="2" creationId="{1A841C9E-1F97-D72F-11D4-9E4574432E92}"/>
          </ac:spMkLst>
        </pc:spChg>
        <pc:spChg chg="mod">
          <ac:chgData name="FRANCESCA LEGITTIMO" userId="8cc748ed7950eeef" providerId="LiveId" clId="{AC306942-2128-4490-8FD0-DC0F99C10D91}" dt="2023-11-11T18:52:26.629" v="4360" actId="20577"/>
          <ac:spMkLst>
            <pc:docMk/>
            <pc:sldMk cId="2016941627" sldId="265"/>
            <ac:spMk id="3" creationId="{F80A744D-3E87-E65F-AAF4-D0E8236FE3F8}"/>
          </ac:spMkLst>
        </pc:spChg>
      </pc:sldChg>
      <pc:sldChg chg="addSp delSp modSp new mod setBg">
        <pc:chgData name="FRANCESCA LEGITTIMO" userId="8cc748ed7950eeef" providerId="LiveId" clId="{AC306942-2128-4490-8FD0-DC0F99C10D91}" dt="2023-11-10T20:02:37.289" v="3454" actId="20577"/>
        <pc:sldMkLst>
          <pc:docMk/>
          <pc:sldMk cId="692293286" sldId="266"/>
        </pc:sldMkLst>
        <pc:spChg chg="mod">
          <ac:chgData name="FRANCESCA LEGITTIMO" userId="8cc748ed7950eeef" providerId="LiveId" clId="{AC306942-2128-4490-8FD0-DC0F99C10D91}" dt="2023-11-10T20:02:37.289" v="3454" actId="20577"/>
          <ac:spMkLst>
            <pc:docMk/>
            <pc:sldMk cId="692293286" sldId="266"/>
            <ac:spMk id="2" creationId="{9C45E547-E364-84B4-3A5C-445909A7C01C}"/>
          </ac:spMkLst>
        </pc:spChg>
        <pc:spChg chg="del">
          <ac:chgData name="FRANCESCA LEGITTIMO" userId="8cc748ed7950eeef" providerId="LiveId" clId="{AC306942-2128-4490-8FD0-DC0F99C10D91}" dt="2023-11-10T20:02:10.385" v="3430"/>
          <ac:spMkLst>
            <pc:docMk/>
            <pc:sldMk cId="692293286" sldId="266"/>
            <ac:spMk id="3" creationId="{C25B2646-4EA3-7C7B-99C1-EC7CD6553B88}"/>
          </ac:spMkLst>
        </pc:spChg>
        <pc:spChg chg="add">
          <ac:chgData name="FRANCESCA LEGITTIMO" userId="8cc748ed7950eeef" providerId="LiveId" clId="{AC306942-2128-4490-8FD0-DC0F99C10D91}" dt="2023-11-10T20:02:13.802" v="3431" actId="26606"/>
          <ac:spMkLst>
            <pc:docMk/>
            <pc:sldMk cId="692293286" sldId="266"/>
            <ac:spMk id="1030" creationId="{17699844-3C9E-429C-CB60-19767F21B0D2}"/>
          </ac:spMkLst>
        </pc:spChg>
        <pc:spChg chg="add">
          <ac:chgData name="FRANCESCA LEGITTIMO" userId="8cc748ed7950eeef" providerId="LiveId" clId="{AC306942-2128-4490-8FD0-DC0F99C10D91}" dt="2023-11-10T20:02:13.802" v="3431" actId="26606"/>
          <ac:spMkLst>
            <pc:docMk/>
            <pc:sldMk cId="692293286" sldId="266"/>
            <ac:spMk id="1033" creationId="{80DF40B2-80F7-4E71-B46C-284163F3654A}"/>
          </ac:spMkLst>
        </pc:spChg>
        <pc:picChg chg="add mod">
          <ac:chgData name="FRANCESCA LEGITTIMO" userId="8cc748ed7950eeef" providerId="LiveId" clId="{AC306942-2128-4490-8FD0-DC0F99C10D91}" dt="2023-11-10T20:02:13.802" v="3431" actId="26606"/>
          <ac:picMkLst>
            <pc:docMk/>
            <pc:sldMk cId="692293286" sldId="266"/>
            <ac:picMk id="1026" creationId="{2A43A41C-4765-64A8-DEF4-55ECD4655F4B}"/>
          </ac:picMkLst>
        </pc:picChg>
      </pc:sldChg>
      <pc:sldChg chg="addSp delSp modSp new mod setBg">
        <pc:chgData name="FRANCESCA LEGITTIMO" userId="8cc748ed7950eeef" providerId="LiveId" clId="{AC306942-2128-4490-8FD0-DC0F99C10D91}" dt="2023-11-11T19:11:35.860" v="4562"/>
        <pc:sldMkLst>
          <pc:docMk/>
          <pc:sldMk cId="185233452" sldId="267"/>
        </pc:sldMkLst>
        <pc:spChg chg="mod ord">
          <ac:chgData name="FRANCESCA LEGITTIMO" userId="8cc748ed7950eeef" providerId="LiveId" clId="{AC306942-2128-4490-8FD0-DC0F99C10D91}" dt="2023-11-11T19:11:35.860" v="4562"/>
          <ac:spMkLst>
            <pc:docMk/>
            <pc:sldMk cId="185233452" sldId="267"/>
            <ac:spMk id="2" creationId="{94B8AA94-949D-0216-F50D-9420E62BF795}"/>
          </ac:spMkLst>
        </pc:spChg>
        <pc:spChg chg="del mod">
          <ac:chgData name="FRANCESCA LEGITTIMO" userId="8cc748ed7950eeef" providerId="LiveId" clId="{AC306942-2128-4490-8FD0-DC0F99C10D91}" dt="2023-11-11T18:39:04.845" v="4202"/>
          <ac:spMkLst>
            <pc:docMk/>
            <pc:sldMk cId="185233452" sldId="267"/>
            <ac:spMk id="3" creationId="{1F5EBFD8-56C1-65AB-0ABE-C085E4847485}"/>
          </ac:spMkLst>
        </pc:spChg>
        <pc:spChg chg="add del">
          <ac:chgData name="FRANCESCA LEGITTIMO" userId="8cc748ed7950eeef" providerId="LiveId" clId="{AC306942-2128-4490-8FD0-DC0F99C10D91}" dt="2023-11-11T18:39:10.165" v="4204" actId="26606"/>
          <ac:spMkLst>
            <pc:docMk/>
            <pc:sldMk cId="185233452" sldId="267"/>
            <ac:spMk id="1031" creationId="{9203DE33-2CD4-4CA8-9AF3-37C3B65133B0}"/>
          </ac:spMkLst>
        </pc:spChg>
        <pc:spChg chg="add del">
          <ac:chgData name="FRANCESCA LEGITTIMO" userId="8cc748ed7950eeef" providerId="LiveId" clId="{AC306942-2128-4490-8FD0-DC0F99C10D91}" dt="2023-11-11T18:39:10.165" v="4204" actId="26606"/>
          <ac:spMkLst>
            <pc:docMk/>
            <pc:sldMk cId="185233452" sldId="267"/>
            <ac:spMk id="1033" creationId="{0AF57B88-1D4C-41FA-A761-EC1DD10C35CB}"/>
          </ac:spMkLst>
        </pc:spChg>
        <pc:spChg chg="add del">
          <ac:chgData name="FRANCESCA LEGITTIMO" userId="8cc748ed7950eeef" providerId="LiveId" clId="{AC306942-2128-4490-8FD0-DC0F99C10D91}" dt="2023-11-11T18:39:10.165" v="4204" actId="26606"/>
          <ac:spMkLst>
            <pc:docMk/>
            <pc:sldMk cId="185233452" sldId="267"/>
            <ac:spMk id="1035" creationId="{D2548F45-5164-4ABB-8212-7F293FDED8D4}"/>
          </ac:spMkLst>
        </pc:spChg>
        <pc:spChg chg="add del">
          <ac:chgData name="FRANCESCA LEGITTIMO" userId="8cc748ed7950eeef" providerId="LiveId" clId="{AC306942-2128-4490-8FD0-DC0F99C10D91}" dt="2023-11-11T18:39:10.165" v="4204" actId="26606"/>
          <ac:spMkLst>
            <pc:docMk/>
            <pc:sldMk cId="185233452" sldId="267"/>
            <ac:spMk id="1037" creationId="{5E81CCFB-7BEF-4186-86FB-D09450B4D02D}"/>
          </ac:spMkLst>
        </pc:spChg>
        <pc:spChg chg="add del">
          <ac:chgData name="FRANCESCA LEGITTIMO" userId="8cc748ed7950eeef" providerId="LiveId" clId="{AC306942-2128-4490-8FD0-DC0F99C10D91}" dt="2023-11-11T18:39:13.696" v="4206" actId="26606"/>
          <ac:spMkLst>
            <pc:docMk/>
            <pc:sldMk cId="185233452" sldId="267"/>
            <ac:spMk id="1039" creationId="{37C89E4B-3C9F-44B9-8B86-D9E3D112D8EC}"/>
          </ac:spMkLst>
        </pc:spChg>
        <pc:spChg chg="add">
          <ac:chgData name="FRANCESCA LEGITTIMO" userId="8cc748ed7950eeef" providerId="LiveId" clId="{AC306942-2128-4490-8FD0-DC0F99C10D91}" dt="2023-11-11T18:39:13.696" v="4207" actId="26606"/>
          <ac:spMkLst>
            <pc:docMk/>
            <pc:sldMk cId="185233452" sldId="267"/>
            <ac:spMk id="1043" creationId="{16C5FA50-8D52-4617-AF91-5C7B1C8352F1}"/>
          </ac:spMkLst>
        </pc:spChg>
        <pc:spChg chg="add">
          <ac:chgData name="FRANCESCA LEGITTIMO" userId="8cc748ed7950eeef" providerId="LiveId" clId="{AC306942-2128-4490-8FD0-DC0F99C10D91}" dt="2023-11-11T18:39:13.696" v="4207" actId="26606"/>
          <ac:spMkLst>
            <pc:docMk/>
            <pc:sldMk cId="185233452" sldId="267"/>
            <ac:spMk id="1044" creationId="{E223798C-12AD-4B0C-A50C-D676347D67CF}"/>
          </ac:spMkLst>
        </pc:spChg>
        <pc:picChg chg="add mod">
          <ac:chgData name="FRANCESCA LEGITTIMO" userId="8cc748ed7950eeef" providerId="LiveId" clId="{AC306942-2128-4490-8FD0-DC0F99C10D91}" dt="2023-11-11T18:39:13.696" v="4207" actId="26606"/>
          <ac:picMkLst>
            <pc:docMk/>
            <pc:sldMk cId="185233452" sldId="267"/>
            <ac:picMk id="1026" creationId="{186D8776-26BB-AC8E-1E34-C3787F8C4606}"/>
          </ac:picMkLst>
        </pc:picChg>
        <pc:cxnChg chg="add del">
          <ac:chgData name="FRANCESCA LEGITTIMO" userId="8cc748ed7950eeef" providerId="LiveId" clId="{AC306942-2128-4490-8FD0-DC0F99C10D91}" dt="2023-11-11T18:39:13.696" v="4206" actId="26606"/>
          <ac:cxnSpMkLst>
            <pc:docMk/>
            <pc:sldMk cId="185233452" sldId="267"/>
            <ac:cxnSpMk id="1040" creationId="{AA2EAA10-076F-46BD-8F0F-B9A2FB77A85C}"/>
          </ac:cxnSpMkLst>
        </pc:cxnChg>
        <pc:cxnChg chg="add del">
          <ac:chgData name="FRANCESCA LEGITTIMO" userId="8cc748ed7950eeef" providerId="LiveId" clId="{AC306942-2128-4490-8FD0-DC0F99C10D91}" dt="2023-11-11T18:39:13.696" v="4206" actId="26606"/>
          <ac:cxnSpMkLst>
            <pc:docMk/>
            <pc:sldMk cId="185233452" sldId="267"/>
            <ac:cxnSpMk id="1041" creationId="{D891E407-403B-4764-86C9-33A56D3BCAA3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996DBF-EA59-4030-B879-0212EC97BEC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D6A92C1-22CA-4506-8BBA-A83B0D8E871C}">
      <dgm:prSet/>
      <dgm:spPr/>
      <dgm:t>
        <a:bodyPr/>
        <a:lstStyle/>
        <a:p>
          <a:r>
            <a:rPr lang="it-IT"/>
            <a:t>Libera la Russia dal giogo tartaro – mongolico</a:t>
          </a:r>
          <a:endParaRPr lang="en-US"/>
        </a:p>
      </dgm:t>
    </dgm:pt>
    <dgm:pt modelId="{AA690CC9-6A4F-496D-87E2-62ACA64C6260}" type="parTrans" cxnId="{BF492010-92E2-454E-AF56-8BC01622A299}">
      <dgm:prSet/>
      <dgm:spPr/>
      <dgm:t>
        <a:bodyPr/>
        <a:lstStyle/>
        <a:p>
          <a:endParaRPr lang="en-US"/>
        </a:p>
      </dgm:t>
    </dgm:pt>
    <dgm:pt modelId="{C672896E-9260-4B1F-9564-703B233E9B83}" type="sibTrans" cxnId="{BF492010-92E2-454E-AF56-8BC01622A299}">
      <dgm:prSet/>
      <dgm:spPr/>
      <dgm:t>
        <a:bodyPr/>
        <a:lstStyle/>
        <a:p>
          <a:endParaRPr lang="en-US"/>
        </a:p>
      </dgm:t>
    </dgm:pt>
    <dgm:pt modelId="{1C4CD6CD-A81C-4AED-B294-B9CC163573F1}">
      <dgm:prSet/>
      <dgm:spPr/>
      <dgm:t>
        <a:bodyPr/>
        <a:lstStyle/>
        <a:p>
          <a:r>
            <a:rPr lang="it-IT"/>
            <a:t>Sconfigge l’Occidente rappresentato da Lituania, Livonia e Svezia</a:t>
          </a:r>
          <a:endParaRPr lang="en-US"/>
        </a:p>
      </dgm:t>
    </dgm:pt>
    <dgm:pt modelId="{0CBB109E-6D75-486D-9BA1-4B18BC9C3489}" type="parTrans" cxnId="{91206A23-4B9C-4305-A99D-031379B920CA}">
      <dgm:prSet/>
      <dgm:spPr/>
      <dgm:t>
        <a:bodyPr/>
        <a:lstStyle/>
        <a:p>
          <a:endParaRPr lang="en-US"/>
        </a:p>
      </dgm:t>
    </dgm:pt>
    <dgm:pt modelId="{57D0E766-06B7-49A7-BF1E-0D0CFD43B1B8}" type="sibTrans" cxnId="{91206A23-4B9C-4305-A99D-031379B920CA}">
      <dgm:prSet/>
      <dgm:spPr/>
      <dgm:t>
        <a:bodyPr/>
        <a:lstStyle/>
        <a:p>
          <a:endParaRPr lang="en-US"/>
        </a:p>
      </dgm:t>
    </dgm:pt>
    <dgm:pt modelId="{0C29AC11-B820-43E9-86B6-D6CC815CFD74}">
      <dgm:prSet/>
      <dgm:spPr/>
      <dgm:t>
        <a:bodyPr/>
        <a:lstStyle/>
        <a:p>
          <a:r>
            <a:rPr lang="it-IT" dirty="0"/>
            <a:t>Assoggetta gli altri principati russi, compresa la Repubblica di Novgorod</a:t>
          </a:r>
          <a:endParaRPr lang="en-US" dirty="0"/>
        </a:p>
      </dgm:t>
    </dgm:pt>
    <dgm:pt modelId="{E6FABA2A-2AD8-4C68-8D3B-8DC7344C8F80}" type="parTrans" cxnId="{4E36BCCA-DA1C-4050-BF44-A65E96487651}">
      <dgm:prSet/>
      <dgm:spPr/>
      <dgm:t>
        <a:bodyPr/>
        <a:lstStyle/>
        <a:p>
          <a:endParaRPr lang="en-US"/>
        </a:p>
      </dgm:t>
    </dgm:pt>
    <dgm:pt modelId="{6DEC58B1-2261-4841-AFAB-1D6918DDC657}" type="sibTrans" cxnId="{4E36BCCA-DA1C-4050-BF44-A65E96487651}">
      <dgm:prSet/>
      <dgm:spPr/>
      <dgm:t>
        <a:bodyPr/>
        <a:lstStyle/>
        <a:p>
          <a:endParaRPr lang="en-US"/>
        </a:p>
      </dgm:t>
    </dgm:pt>
    <dgm:pt modelId="{5E606441-1667-4F92-87A8-005D625BEA3C}">
      <dgm:prSet/>
      <dgm:spPr/>
      <dgm:t>
        <a:bodyPr/>
        <a:lstStyle/>
        <a:p>
          <a:r>
            <a:rPr lang="it-IT" dirty="0"/>
            <a:t>Grazie al matrimonio con Sofia </a:t>
          </a:r>
          <a:r>
            <a:rPr lang="it-IT" dirty="0" err="1"/>
            <a:t>Paleologa</a:t>
          </a:r>
          <a:r>
            <a:rPr lang="it-IT" dirty="0"/>
            <a:t> unisce il potere e l’ortodossia, lo Stato e la Chiesa in un vincolo indissolubile</a:t>
          </a:r>
          <a:endParaRPr lang="en-US" dirty="0"/>
        </a:p>
      </dgm:t>
    </dgm:pt>
    <dgm:pt modelId="{3121D2E0-CE36-47A6-9D6D-6DD3875AF305}" type="parTrans" cxnId="{25210D5D-41B7-4B90-8EA1-A5CFF33DFFAF}">
      <dgm:prSet/>
      <dgm:spPr/>
      <dgm:t>
        <a:bodyPr/>
        <a:lstStyle/>
        <a:p>
          <a:endParaRPr lang="en-US"/>
        </a:p>
      </dgm:t>
    </dgm:pt>
    <dgm:pt modelId="{F17BA7FA-1148-4F41-AB68-1C056DAE5BDA}" type="sibTrans" cxnId="{25210D5D-41B7-4B90-8EA1-A5CFF33DFFAF}">
      <dgm:prSet/>
      <dgm:spPr/>
      <dgm:t>
        <a:bodyPr/>
        <a:lstStyle/>
        <a:p>
          <a:endParaRPr lang="en-US"/>
        </a:p>
      </dgm:t>
    </dgm:pt>
    <dgm:pt modelId="{5439F381-0589-4E3C-906C-837BC6E0DE9F}">
      <dgm:prSet/>
      <dgm:spPr/>
      <dgm:t>
        <a:bodyPr/>
        <a:lstStyle/>
        <a:p>
          <a:r>
            <a:rPr lang="en-US" dirty="0"/>
            <a:t>A </a:t>
          </a:r>
          <a:r>
            <a:rPr lang="en-US" dirty="0" err="1"/>
            <a:t>lui</a:t>
          </a:r>
          <a:r>
            <a:rPr lang="en-US" dirty="0"/>
            <a:t> </a:t>
          </a:r>
          <a:r>
            <a:rPr lang="en-US" dirty="0" err="1"/>
            <a:t>si</a:t>
          </a:r>
          <a:r>
            <a:rPr lang="en-US" dirty="0"/>
            <a:t> </a:t>
          </a:r>
          <a:r>
            <a:rPr lang="en-US" dirty="0" err="1"/>
            <a:t>deve</a:t>
          </a:r>
          <a:r>
            <a:rPr lang="en-US" dirty="0"/>
            <a:t> la </a:t>
          </a:r>
          <a:r>
            <a:rPr lang="en-US" dirty="0" err="1"/>
            <a:t>frase</a:t>
          </a:r>
          <a:r>
            <a:rPr lang="en-US" dirty="0"/>
            <a:t> “</a:t>
          </a:r>
          <a:r>
            <a:rPr lang="en-US" dirty="0" err="1"/>
            <a:t>Mosca</a:t>
          </a:r>
          <a:r>
            <a:rPr lang="en-US" dirty="0"/>
            <a:t> – terza Roma”</a:t>
          </a:r>
        </a:p>
      </dgm:t>
    </dgm:pt>
    <dgm:pt modelId="{37E15DB2-E787-43CD-B0BB-7E8F37E4AC66}" type="parTrans" cxnId="{3DF55CF7-874D-4518-AA4B-896F5D84F772}">
      <dgm:prSet/>
      <dgm:spPr/>
    </dgm:pt>
    <dgm:pt modelId="{CC2A07F2-4501-4F0D-B904-495F5809E156}" type="sibTrans" cxnId="{3DF55CF7-874D-4518-AA4B-896F5D84F772}">
      <dgm:prSet/>
      <dgm:spPr/>
    </dgm:pt>
    <dgm:pt modelId="{C17E4FE7-CAD9-4722-BC08-3B0A25B7D053}">
      <dgm:prSet/>
      <dgm:spPr/>
      <dgm:t>
        <a:bodyPr/>
        <a:lstStyle/>
        <a:p>
          <a:r>
            <a:rPr lang="en-US" dirty="0" err="1"/>
            <a:t>Conia</a:t>
          </a:r>
          <a:r>
            <a:rPr lang="en-US" dirty="0"/>
            <a:t> per se </a:t>
          </a:r>
          <a:r>
            <a:rPr lang="en-US" dirty="0" err="1"/>
            <a:t>stesso</a:t>
          </a:r>
          <a:r>
            <a:rPr lang="en-US" dirty="0"/>
            <a:t> la </a:t>
          </a:r>
          <a:r>
            <a:rPr lang="en-US" dirty="0" err="1"/>
            <a:t>denominazione</a:t>
          </a:r>
          <a:r>
            <a:rPr lang="en-US" dirty="0"/>
            <a:t> “</a:t>
          </a:r>
          <a:r>
            <a:rPr lang="en-US" dirty="0" err="1"/>
            <a:t>zar</a:t>
          </a:r>
          <a:r>
            <a:rPr lang="en-US" dirty="0"/>
            <a:t> di </a:t>
          </a:r>
          <a:r>
            <a:rPr lang="en-US" dirty="0" err="1"/>
            <a:t>tutte</a:t>
          </a:r>
          <a:r>
            <a:rPr lang="en-US" dirty="0"/>
            <a:t> le Russie” e </a:t>
          </a:r>
          <a:r>
            <a:rPr lang="en-US" dirty="0" err="1"/>
            <a:t>sceglie</a:t>
          </a:r>
          <a:r>
            <a:rPr lang="en-US" dirty="0"/>
            <a:t> come </a:t>
          </a:r>
          <a:r>
            <a:rPr lang="en-US" dirty="0" err="1"/>
            <a:t>emblema</a:t>
          </a:r>
          <a:r>
            <a:rPr lang="en-US" dirty="0"/>
            <a:t> </a:t>
          </a:r>
          <a:r>
            <a:rPr lang="en-US" dirty="0" err="1"/>
            <a:t>l’aquila</a:t>
          </a:r>
          <a:r>
            <a:rPr lang="en-US" dirty="0"/>
            <a:t> </a:t>
          </a:r>
          <a:r>
            <a:rPr lang="en-US" dirty="0" err="1"/>
            <a:t>bicipite</a:t>
          </a:r>
          <a:endParaRPr lang="en-US" dirty="0"/>
        </a:p>
      </dgm:t>
    </dgm:pt>
    <dgm:pt modelId="{18A04845-D98B-492F-A3B4-22DC77DF8AD5}" type="parTrans" cxnId="{7ABE6184-02F7-424B-AB3A-1918DACBB568}">
      <dgm:prSet/>
      <dgm:spPr/>
    </dgm:pt>
    <dgm:pt modelId="{2EEF9D8A-44B2-447A-92B3-376EEFA0A6E4}" type="sibTrans" cxnId="{7ABE6184-02F7-424B-AB3A-1918DACBB568}">
      <dgm:prSet/>
      <dgm:spPr/>
    </dgm:pt>
    <dgm:pt modelId="{2D9200A2-10DB-432D-A853-82904E47EECF}" type="pres">
      <dgm:prSet presAssocID="{9A996DBF-EA59-4030-B879-0212EC97BECE}" presName="linear" presStyleCnt="0">
        <dgm:presLayoutVars>
          <dgm:animLvl val="lvl"/>
          <dgm:resizeHandles val="exact"/>
        </dgm:presLayoutVars>
      </dgm:prSet>
      <dgm:spPr/>
    </dgm:pt>
    <dgm:pt modelId="{221DA638-94B9-4B17-BC78-F619BBB2F397}" type="pres">
      <dgm:prSet presAssocID="{8D6A92C1-22CA-4506-8BBA-A83B0D8E871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3EFEDE5-4FEC-4026-BEF2-523888827BA4}" type="pres">
      <dgm:prSet presAssocID="{C672896E-9260-4B1F-9564-703B233E9B83}" presName="spacer" presStyleCnt="0"/>
      <dgm:spPr/>
    </dgm:pt>
    <dgm:pt modelId="{410635D6-E504-4E40-8BAB-0B1B2B652F33}" type="pres">
      <dgm:prSet presAssocID="{1C4CD6CD-A81C-4AED-B294-B9CC163573F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21DDF70-9825-48F7-97BF-782E324284D8}" type="pres">
      <dgm:prSet presAssocID="{57D0E766-06B7-49A7-BF1E-0D0CFD43B1B8}" presName="spacer" presStyleCnt="0"/>
      <dgm:spPr/>
    </dgm:pt>
    <dgm:pt modelId="{5BA8FF7B-A8AB-4D64-A6D7-28C1408DA1EB}" type="pres">
      <dgm:prSet presAssocID="{0C29AC11-B820-43E9-86B6-D6CC815CFD7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7CBFC5B-3D0E-41E6-9694-19ED450DE3E7}" type="pres">
      <dgm:prSet presAssocID="{6DEC58B1-2261-4841-AFAB-1D6918DDC657}" presName="spacer" presStyleCnt="0"/>
      <dgm:spPr/>
    </dgm:pt>
    <dgm:pt modelId="{37DB16F2-154D-4106-92EF-DA1A48F11318}" type="pres">
      <dgm:prSet presAssocID="{5E606441-1667-4F92-87A8-005D625BEA3C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00DBC86-DF20-4BA6-B64C-CD808173ACA6}" type="pres">
      <dgm:prSet presAssocID="{F17BA7FA-1148-4F41-AB68-1C056DAE5BDA}" presName="spacer" presStyleCnt="0"/>
      <dgm:spPr/>
    </dgm:pt>
    <dgm:pt modelId="{454ECCE2-5350-489A-987B-C637D7FC5694}" type="pres">
      <dgm:prSet presAssocID="{5439F381-0589-4E3C-906C-837BC6E0DE9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8EE5CE2-7767-4989-9815-A9064E54B33B}" type="pres">
      <dgm:prSet presAssocID="{CC2A07F2-4501-4F0D-B904-495F5809E156}" presName="spacer" presStyleCnt="0"/>
      <dgm:spPr/>
    </dgm:pt>
    <dgm:pt modelId="{B71BBAF9-9F98-45CB-B55D-B8147316AFA8}" type="pres">
      <dgm:prSet presAssocID="{C17E4FE7-CAD9-4722-BC08-3B0A25B7D05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32CDEF0B-BF47-4C44-A165-D8A08F0744DA}" type="presOf" srcId="{9A996DBF-EA59-4030-B879-0212EC97BECE}" destId="{2D9200A2-10DB-432D-A853-82904E47EECF}" srcOrd="0" destOrd="0" presId="urn:microsoft.com/office/officeart/2005/8/layout/vList2"/>
    <dgm:cxn modelId="{BF492010-92E2-454E-AF56-8BC01622A299}" srcId="{9A996DBF-EA59-4030-B879-0212EC97BECE}" destId="{8D6A92C1-22CA-4506-8BBA-A83B0D8E871C}" srcOrd="0" destOrd="0" parTransId="{AA690CC9-6A4F-496D-87E2-62ACA64C6260}" sibTransId="{C672896E-9260-4B1F-9564-703B233E9B83}"/>
    <dgm:cxn modelId="{91206A23-4B9C-4305-A99D-031379B920CA}" srcId="{9A996DBF-EA59-4030-B879-0212EC97BECE}" destId="{1C4CD6CD-A81C-4AED-B294-B9CC163573F1}" srcOrd="1" destOrd="0" parTransId="{0CBB109E-6D75-486D-9BA1-4B18BC9C3489}" sibTransId="{57D0E766-06B7-49A7-BF1E-0D0CFD43B1B8}"/>
    <dgm:cxn modelId="{25210D5D-41B7-4B90-8EA1-A5CFF33DFFAF}" srcId="{9A996DBF-EA59-4030-B879-0212EC97BECE}" destId="{5E606441-1667-4F92-87A8-005D625BEA3C}" srcOrd="3" destOrd="0" parTransId="{3121D2E0-CE36-47A6-9D6D-6DD3875AF305}" sibTransId="{F17BA7FA-1148-4F41-AB68-1C056DAE5BDA}"/>
    <dgm:cxn modelId="{7ABE6184-02F7-424B-AB3A-1918DACBB568}" srcId="{9A996DBF-EA59-4030-B879-0212EC97BECE}" destId="{C17E4FE7-CAD9-4722-BC08-3B0A25B7D053}" srcOrd="5" destOrd="0" parTransId="{18A04845-D98B-492F-A3B4-22DC77DF8AD5}" sibTransId="{2EEF9D8A-44B2-447A-92B3-376EEFA0A6E4}"/>
    <dgm:cxn modelId="{96BD4A8C-3DEB-46C8-AB94-29D82D6A96AC}" type="presOf" srcId="{5E606441-1667-4F92-87A8-005D625BEA3C}" destId="{37DB16F2-154D-4106-92EF-DA1A48F11318}" srcOrd="0" destOrd="0" presId="urn:microsoft.com/office/officeart/2005/8/layout/vList2"/>
    <dgm:cxn modelId="{FA793190-0338-453D-916B-277B053392E1}" type="presOf" srcId="{8D6A92C1-22CA-4506-8BBA-A83B0D8E871C}" destId="{221DA638-94B9-4B17-BC78-F619BBB2F397}" srcOrd="0" destOrd="0" presId="urn:microsoft.com/office/officeart/2005/8/layout/vList2"/>
    <dgm:cxn modelId="{084E5BC5-80AA-47C6-BFD0-9E75F5B78521}" type="presOf" srcId="{5439F381-0589-4E3C-906C-837BC6E0DE9F}" destId="{454ECCE2-5350-489A-987B-C637D7FC5694}" srcOrd="0" destOrd="0" presId="urn:microsoft.com/office/officeart/2005/8/layout/vList2"/>
    <dgm:cxn modelId="{4E36BCCA-DA1C-4050-BF44-A65E96487651}" srcId="{9A996DBF-EA59-4030-B879-0212EC97BECE}" destId="{0C29AC11-B820-43E9-86B6-D6CC815CFD74}" srcOrd="2" destOrd="0" parTransId="{E6FABA2A-2AD8-4C68-8D3B-8DC7344C8F80}" sibTransId="{6DEC58B1-2261-4841-AFAB-1D6918DDC657}"/>
    <dgm:cxn modelId="{C27554E1-29E4-4660-8591-E36797BBC767}" type="presOf" srcId="{1C4CD6CD-A81C-4AED-B294-B9CC163573F1}" destId="{410635D6-E504-4E40-8BAB-0B1B2B652F33}" srcOrd="0" destOrd="0" presId="urn:microsoft.com/office/officeart/2005/8/layout/vList2"/>
    <dgm:cxn modelId="{2612ABF4-6717-4EC1-B416-612CC66A994F}" type="presOf" srcId="{C17E4FE7-CAD9-4722-BC08-3B0A25B7D053}" destId="{B71BBAF9-9F98-45CB-B55D-B8147316AFA8}" srcOrd="0" destOrd="0" presId="urn:microsoft.com/office/officeart/2005/8/layout/vList2"/>
    <dgm:cxn modelId="{3DF55CF7-874D-4518-AA4B-896F5D84F772}" srcId="{9A996DBF-EA59-4030-B879-0212EC97BECE}" destId="{5439F381-0589-4E3C-906C-837BC6E0DE9F}" srcOrd="4" destOrd="0" parTransId="{37E15DB2-E787-43CD-B0BB-7E8F37E4AC66}" sibTransId="{CC2A07F2-4501-4F0D-B904-495F5809E156}"/>
    <dgm:cxn modelId="{D452EFFB-6D32-496B-B5D4-8D14565E3D7D}" type="presOf" srcId="{0C29AC11-B820-43E9-86B6-D6CC815CFD74}" destId="{5BA8FF7B-A8AB-4D64-A6D7-28C1408DA1EB}" srcOrd="0" destOrd="0" presId="urn:microsoft.com/office/officeart/2005/8/layout/vList2"/>
    <dgm:cxn modelId="{A4811AC6-7F66-4E97-BE1B-BDE24554D268}" type="presParOf" srcId="{2D9200A2-10DB-432D-A853-82904E47EECF}" destId="{221DA638-94B9-4B17-BC78-F619BBB2F397}" srcOrd="0" destOrd="0" presId="urn:microsoft.com/office/officeart/2005/8/layout/vList2"/>
    <dgm:cxn modelId="{3F316D46-C199-4EF0-AD18-F9C8861778A2}" type="presParOf" srcId="{2D9200A2-10DB-432D-A853-82904E47EECF}" destId="{F3EFEDE5-4FEC-4026-BEF2-523888827BA4}" srcOrd="1" destOrd="0" presId="urn:microsoft.com/office/officeart/2005/8/layout/vList2"/>
    <dgm:cxn modelId="{C6A616E8-93EA-4CF8-9AC4-D93F31E4432A}" type="presParOf" srcId="{2D9200A2-10DB-432D-A853-82904E47EECF}" destId="{410635D6-E504-4E40-8BAB-0B1B2B652F33}" srcOrd="2" destOrd="0" presId="urn:microsoft.com/office/officeart/2005/8/layout/vList2"/>
    <dgm:cxn modelId="{EE484C56-A4FD-4156-A2FF-A04452420983}" type="presParOf" srcId="{2D9200A2-10DB-432D-A853-82904E47EECF}" destId="{521DDF70-9825-48F7-97BF-782E324284D8}" srcOrd="3" destOrd="0" presId="urn:microsoft.com/office/officeart/2005/8/layout/vList2"/>
    <dgm:cxn modelId="{66611ADD-7EEC-4A01-A1F5-928070D084F2}" type="presParOf" srcId="{2D9200A2-10DB-432D-A853-82904E47EECF}" destId="{5BA8FF7B-A8AB-4D64-A6D7-28C1408DA1EB}" srcOrd="4" destOrd="0" presId="urn:microsoft.com/office/officeart/2005/8/layout/vList2"/>
    <dgm:cxn modelId="{EAB505B5-45A5-4987-BDCD-6B720CED5040}" type="presParOf" srcId="{2D9200A2-10DB-432D-A853-82904E47EECF}" destId="{67CBFC5B-3D0E-41E6-9694-19ED450DE3E7}" srcOrd="5" destOrd="0" presId="urn:microsoft.com/office/officeart/2005/8/layout/vList2"/>
    <dgm:cxn modelId="{EA6ADFD0-1BB3-4466-B3FF-02F3D9D31D71}" type="presParOf" srcId="{2D9200A2-10DB-432D-A853-82904E47EECF}" destId="{37DB16F2-154D-4106-92EF-DA1A48F11318}" srcOrd="6" destOrd="0" presId="urn:microsoft.com/office/officeart/2005/8/layout/vList2"/>
    <dgm:cxn modelId="{2B74B71A-F2D4-485D-8CD2-0AE4A8F62509}" type="presParOf" srcId="{2D9200A2-10DB-432D-A853-82904E47EECF}" destId="{D00DBC86-DF20-4BA6-B64C-CD808173ACA6}" srcOrd="7" destOrd="0" presId="urn:microsoft.com/office/officeart/2005/8/layout/vList2"/>
    <dgm:cxn modelId="{8241578C-9001-4270-9D0B-91A22A3441E7}" type="presParOf" srcId="{2D9200A2-10DB-432D-A853-82904E47EECF}" destId="{454ECCE2-5350-489A-987B-C637D7FC5694}" srcOrd="8" destOrd="0" presId="urn:microsoft.com/office/officeart/2005/8/layout/vList2"/>
    <dgm:cxn modelId="{08C85D52-E875-49EE-9257-2258106AD3D4}" type="presParOf" srcId="{2D9200A2-10DB-432D-A853-82904E47EECF}" destId="{58EE5CE2-7767-4989-9815-A9064E54B33B}" srcOrd="9" destOrd="0" presId="urn:microsoft.com/office/officeart/2005/8/layout/vList2"/>
    <dgm:cxn modelId="{E8088A09-5D35-4CC8-A28D-AA6D9624FAE5}" type="presParOf" srcId="{2D9200A2-10DB-432D-A853-82904E47EECF}" destId="{B71BBAF9-9F98-45CB-B55D-B8147316AFA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DA638-94B9-4B17-BC78-F619BBB2F397}">
      <dsp:nvSpPr>
        <dsp:cNvPr id="0" name=""/>
        <dsp:cNvSpPr/>
      </dsp:nvSpPr>
      <dsp:spPr>
        <a:xfrm>
          <a:off x="0" y="109637"/>
          <a:ext cx="7559504" cy="9534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Libera la Russia dal giogo tartaro – mongolico</a:t>
          </a:r>
          <a:endParaRPr lang="en-US" sz="2400" kern="1200"/>
        </a:p>
      </dsp:txBody>
      <dsp:txXfrm>
        <a:off x="46541" y="156178"/>
        <a:ext cx="7466422" cy="860321"/>
      </dsp:txXfrm>
    </dsp:sp>
    <dsp:sp modelId="{410635D6-E504-4E40-8BAB-0B1B2B652F33}">
      <dsp:nvSpPr>
        <dsp:cNvPr id="0" name=""/>
        <dsp:cNvSpPr/>
      </dsp:nvSpPr>
      <dsp:spPr>
        <a:xfrm>
          <a:off x="0" y="1132161"/>
          <a:ext cx="7559504" cy="953403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Sconfigge l’Occidente rappresentato da Lituania, Livonia e Svezia</a:t>
          </a:r>
          <a:endParaRPr lang="en-US" sz="2400" kern="1200"/>
        </a:p>
      </dsp:txBody>
      <dsp:txXfrm>
        <a:off x="46541" y="1178702"/>
        <a:ext cx="7466422" cy="860321"/>
      </dsp:txXfrm>
    </dsp:sp>
    <dsp:sp modelId="{5BA8FF7B-A8AB-4D64-A6D7-28C1408DA1EB}">
      <dsp:nvSpPr>
        <dsp:cNvPr id="0" name=""/>
        <dsp:cNvSpPr/>
      </dsp:nvSpPr>
      <dsp:spPr>
        <a:xfrm>
          <a:off x="0" y="2154684"/>
          <a:ext cx="7559504" cy="953403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Assoggetta gli altri principati russi, compresa la Repubblica di Novgorod</a:t>
          </a:r>
          <a:endParaRPr lang="en-US" sz="2400" kern="1200" dirty="0"/>
        </a:p>
      </dsp:txBody>
      <dsp:txXfrm>
        <a:off x="46541" y="2201225"/>
        <a:ext cx="7466422" cy="860321"/>
      </dsp:txXfrm>
    </dsp:sp>
    <dsp:sp modelId="{37DB16F2-154D-4106-92EF-DA1A48F11318}">
      <dsp:nvSpPr>
        <dsp:cNvPr id="0" name=""/>
        <dsp:cNvSpPr/>
      </dsp:nvSpPr>
      <dsp:spPr>
        <a:xfrm>
          <a:off x="0" y="3177208"/>
          <a:ext cx="7559504" cy="953403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Grazie al matrimonio con Sofia </a:t>
          </a:r>
          <a:r>
            <a:rPr lang="it-IT" sz="2400" kern="1200" dirty="0" err="1"/>
            <a:t>Paleologa</a:t>
          </a:r>
          <a:r>
            <a:rPr lang="it-IT" sz="2400" kern="1200" dirty="0"/>
            <a:t> unisce il potere e l’ortodossia, lo Stato e la Chiesa in un vincolo indissolubile</a:t>
          </a:r>
          <a:endParaRPr lang="en-US" sz="2400" kern="1200" dirty="0"/>
        </a:p>
      </dsp:txBody>
      <dsp:txXfrm>
        <a:off x="46541" y="3223749"/>
        <a:ext cx="7466422" cy="860321"/>
      </dsp:txXfrm>
    </dsp:sp>
    <dsp:sp modelId="{454ECCE2-5350-489A-987B-C637D7FC5694}">
      <dsp:nvSpPr>
        <dsp:cNvPr id="0" name=""/>
        <dsp:cNvSpPr/>
      </dsp:nvSpPr>
      <dsp:spPr>
        <a:xfrm>
          <a:off x="0" y="4199732"/>
          <a:ext cx="7559504" cy="953403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 </a:t>
          </a:r>
          <a:r>
            <a:rPr lang="en-US" sz="2400" kern="1200" dirty="0" err="1"/>
            <a:t>lui</a:t>
          </a:r>
          <a:r>
            <a:rPr lang="en-US" sz="2400" kern="1200" dirty="0"/>
            <a:t> </a:t>
          </a:r>
          <a:r>
            <a:rPr lang="en-US" sz="2400" kern="1200" dirty="0" err="1"/>
            <a:t>si</a:t>
          </a:r>
          <a:r>
            <a:rPr lang="en-US" sz="2400" kern="1200" dirty="0"/>
            <a:t> </a:t>
          </a:r>
          <a:r>
            <a:rPr lang="en-US" sz="2400" kern="1200" dirty="0" err="1"/>
            <a:t>deve</a:t>
          </a:r>
          <a:r>
            <a:rPr lang="en-US" sz="2400" kern="1200" dirty="0"/>
            <a:t> la </a:t>
          </a:r>
          <a:r>
            <a:rPr lang="en-US" sz="2400" kern="1200" dirty="0" err="1"/>
            <a:t>frase</a:t>
          </a:r>
          <a:r>
            <a:rPr lang="en-US" sz="2400" kern="1200" dirty="0"/>
            <a:t> “</a:t>
          </a:r>
          <a:r>
            <a:rPr lang="en-US" sz="2400" kern="1200" dirty="0" err="1"/>
            <a:t>Mosca</a:t>
          </a:r>
          <a:r>
            <a:rPr lang="en-US" sz="2400" kern="1200" dirty="0"/>
            <a:t> – terza Roma”</a:t>
          </a:r>
        </a:p>
      </dsp:txBody>
      <dsp:txXfrm>
        <a:off x="46541" y="4246273"/>
        <a:ext cx="7466422" cy="860321"/>
      </dsp:txXfrm>
    </dsp:sp>
    <dsp:sp modelId="{B71BBAF9-9F98-45CB-B55D-B8147316AFA8}">
      <dsp:nvSpPr>
        <dsp:cNvPr id="0" name=""/>
        <dsp:cNvSpPr/>
      </dsp:nvSpPr>
      <dsp:spPr>
        <a:xfrm>
          <a:off x="0" y="5222255"/>
          <a:ext cx="7559504" cy="953403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Conia</a:t>
          </a:r>
          <a:r>
            <a:rPr lang="en-US" sz="2400" kern="1200" dirty="0"/>
            <a:t> per se </a:t>
          </a:r>
          <a:r>
            <a:rPr lang="en-US" sz="2400" kern="1200" dirty="0" err="1"/>
            <a:t>stesso</a:t>
          </a:r>
          <a:r>
            <a:rPr lang="en-US" sz="2400" kern="1200" dirty="0"/>
            <a:t> la </a:t>
          </a:r>
          <a:r>
            <a:rPr lang="en-US" sz="2400" kern="1200" dirty="0" err="1"/>
            <a:t>denominazione</a:t>
          </a:r>
          <a:r>
            <a:rPr lang="en-US" sz="2400" kern="1200" dirty="0"/>
            <a:t> “</a:t>
          </a:r>
          <a:r>
            <a:rPr lang="en-US" sz="2400" kern="1200" dirty="0" err="1"/>
            <a:t>zar</a:t>
          </a:r>
          <a:r>
            <a:rPr lang="en-US" sz="2400" kern="1200" dirty="0"/>
            <a:t> di </a:t>
          </a:r>
          <a:r>
            <a:rPr lang="en-US" sz="2400" kern="1200" dirty="0" err="1"/>
            <a:t>tutte</a:t>
          </a:r>
          <a:r>
            <a:rPr lang="en-US" sz="2400" kern="1200" dirty="0"/>
            <a:t> le Russie” e </a:t>
          </a:r>
          <a:r>
            <a:rPr lang="en-US" sz="2400" kern="1200" dirty="0" err="1"/>
            <a:t>sceglie</a:t>
          </a:r>
          <a:r>
            <a:rPr lang="en-US" sz="2400" kern="1200" dirty="0"/>
            <a:t> come </a:t>
          </a:r>
          <a:r>
            <a:rPr lang="en-US" sz="2400" kern="1200" dirty="0" err="1"/>
            <a:t>emblema</a:t>
          </a:r>
          <a:r>
            <a:rPr lang="en-US" sz="2400" kern="1200" dirty="0"/>
            <a:t> </a:t>
          </a:r>
          <a:r>
            <a:rPr lang="en-US" sz="2400" kern="1200" dirty="0" err="1"/>
            <a:t>l’aquila</a:t>
          </a:r>
          <a:r>
            <a:rPr lang="en-US" sz="2400" kern="1200" dirty="0"/>
            <a:t> </a:t>
          </a:r>
          <a:r>
            <a:rPr lang="en-US" sz="2400" kern="1200" dirty="0" err="1"/>
            <a:t>bicipite</a:t>
          </a:r>
          <a:endParaRPr lang="en-US" sz="2400" kern="1200" dirty="0"/>
        </a:p>
      </dsp:txBody>
      <dsp:txXfrm>
        <a:off x="46541" y="5268796"/>
        <a:ext cx="7466422" cy="860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59DDD9-CC73-7761-3789-8B61B6CCFE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0347393-B9B6-AC3B-E625-CEAE0D64B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704CF3A-61D2-C0CA-E2D2-381620E12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B77B-FC27-4981-9162-322F469ED525}" type="datetimeFigureOut">
              <a:rPr lang="it-IT" smtClean="0"/>
              <a:t>11/11/2023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C827D3-A83F-C3D5-F61D-0BFD43A9C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7773BB-BF25-AB0B-2788-B695DE88F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5E3A-7A17-458C-B763-9FD3C2A768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7262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5AC5E9-839F-C25A-6C0D-9D540EB10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F33AE70-579F-5009-9F5D-845A59903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570150-2C69-C63A-58CA-7F29D4156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B77B-FC27-4981-9162-322F469ED525}" type="datetimeFigureOut">
              <a:rPr lang="it-IT" smtClean="0"/>
              <a:t>11/11/2023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1424AE-6E59-F3BA-4E93-8E5E41414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A83C3C-40A5-672B-44A7-59D19D593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5E3A-7A17-458C-B763-9FD3C2A768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755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C43D78A-9A3B-7A54-F0A7-ECF00EAFC0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3F74DC1-C2C2-F62B-1212-8A841DB84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EC9EEB-494C-00CF-F466-0A9980C72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B77B-FC27-4981-9162-322F469ED525}" type="datetimeFigureOut">
              <a:rPr lang="it-IT" smtClean="0"/>
              <a:t>11/11/2023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D6F596A-979D-197A-AF6A-F201A90E6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941D26-4859-F5E8-B81E-27918B97A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5E3A-7A17-458C-B763-9FD3C2A768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4916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E31944-3EB9-9FC7-7C40-87CE640D5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E5F316-B9D7-2673-8036-EB14B89E7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477EAD-6525-1934-E1B6-DC5954E4C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B77B-FC27-4981-9162-322F469ED525}" type="datetimeFigureOut">
              <a:rPr lang="it-IT" smtClean="0"/>
              <a:t>11/11/2023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FC4FD3-81B6-8403-AA64-2C07471C3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927FE8-8606-AFAD-AE34-212743C87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5E3A-7A17-458C-B763-9FD3C2A768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1665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95F6CC-AF1E-CF27-3AD5-162354978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92F2B51-DDB7-006A-40BE-14A06EA56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28466F-4DF2-317D-25B2-0A2A0753A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B77B-FC27-4981-9162-322F469ED525}" type="datetimeFigureOut">
              <a:rPr lang="it-IT" smtClean="0"/>
              <a:t>11/11/2023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FAD580-3E72-7921-C2DF-56F9F5731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FF8B4F-38DE-90C9-3F03-2CD006600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5E3A-7A17-458C-B763-9FD3C2A768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061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223884-856C-06A9-44DC-04762B0CE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87D552-7A87-F999-437A-8909974AA8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C7271E7-241D-9BEE-1C47-8C7565982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E397913-B887-6B05-24AF-20CF3084D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B77B-FC27-4981-9162-322F469ED525}" type="datetimeFigureOut">
              <a:rPr lang="it-IT" smtClean="0"/>
              <a:t>11/11/2023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D5C844D-3ED4-30AD-206A-FB7192AB8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142D7D-C961-359B-3A8C-447AD18C2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5E3A-7A17-458C-B763-9FD3C2A768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302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FA7565-E70D-1776-D173-85DF64052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DA0FE30-D64B-111D-64FE-0487D9BFA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99D162E-185F-8DFE-58CD-8063DB026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DBC62F4-9BBC-08E0-6622-955F00C268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DE55A83-633F-1F67-07E0-5056443795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998CEB0-2DEE-846F-72E4-5C209C755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B77B-FC27-4981-9162-322F469ED525}" type="datetimeFigureOut">
              <a:rPr lang="it-IT" smtClean="0"/>
              <a:t>11/11/2023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5805359-1E5E-EE29-97C6-314488CA9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65204D5-556F-5FC0-7E19-D0EEC83D8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5E3A-7A17-458C-B763-9FD3C2A768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726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20EAE1-81E4-336B-E86A-9797B34F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D41D25A-1478-8310-BF29-501B45B13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B77B-FC27-4981-9162-322F469ED525}" type="datetimeFigureOut">
              <a:rPr lang="it-IT" smtClean="0"/>
              <a:t>11/11/2023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31FFF15-0FA8-244D-8196-EFF2B0638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44F4DD7-6DE0-6446-EF1C-F9C942626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5E3A-7A17-458C-B763-9FD3C2A768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9386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9D929CF-E8C2-1E2B-DC47-D910A27F3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B77B-FC27-4981-9162-322F469ED525}" type="datetimeFigureOut">
              <a:rPr lang="it-IT" smtClean="0"/>
              <a:t>11/11/2023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81B687E-C539-29AA-36E0-D37E3BEED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21B119E-1F30-C3E1-C146-358239E08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5E3A-7A17-458C-B763-9FD3C2A768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3235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F6C190-7832-63C7-C0CB-7C06E507E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EF09EB-70CE-8CC2-F3B3-9FA945ED9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6A3AC6A-DF94-FE55-8BAF-412F4A061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CC1478E-39A9-8C61-A9B2-16E487C0F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B77B-FC27-4981-9162-322F469ED525}" type="datetimeFigureOut">
              <a:rPr lang="it-IT" smtClean="0"/>
              <a:t>11/11/2023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114A5A8-7D99-0785-9BEC-7F143E0F4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9D59630-2B79-0596-23A0-F5BCD15E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5E3A-7A17-458C-B763-9FD3C2A768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023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A3FED9-40E8-9499-8258-DD108BF3E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4EAD207-7FD2-4B83-5FE7-5EF3289073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3352F28-583E-12CC-4824-4C3D49475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19177B2-FC76-8C7C-3ACE-A017DE25D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B77B-FC27-4981-9162-322F469ED525}" type="datetimeFigureOut">
              <a:rPr lang="it-IT" smtClean="0"/>
              <a:t>11/11/2023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3325595-8257-4BE5-5FB0-FB179F5DC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F6167B4-88A7-FDE4-0E3A-1B34A1AF9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5E3A-7A17-458C-B763-9FD3C2A768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758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490EBFC-1DC1-466E-71C7-6B81B0912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630A2AA-E441-0342-4B6F-EB7A893B1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37688A8-03E5-262C-D619-DC9A3CB67A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6B77B-FC27-4981-9162-322F469ED525}" type="datetimeFigureOut">
              <a:rPr lang="it-IT" smtClean="0"/>
              <a:t>11/11/2023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574B2EF-F51D-9A7E-3659-DBADD953FB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13C775-0ED5-E8C8-67BE-FEE23CA443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95E3A-7A17-458C-B763-9FD3C2A768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427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repubblica.it/sapori/2020/03/11/news/filetto_alla_stroganoff-250464226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ZYOxxp_EVxc?feature=share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4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5D31A82-C358-3D2E-97F8-CB9912F64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it-IT" sz="5400" dirty="0"/>
              <a:t>IVAN III (1440 – 1505)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A5FA2FC-E06B-B235-0335-02E2C44DBF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endParaRPr lang="it-IT"/>
          </a:p>
        </p:txBody>
      </p:sp>
      <p:sp>
        <p:nvSpPr>
          <p:cNvPr id="104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van III | Biography, Facts, Nickname, Definition, &amp; Accomplishments |  Britannica">
            <a:extLst>
              <a:ext uri="{FF2B5EF4-FFF2-40B4-BE49-F238E27FC236}">
                <a16:creationId xmlns:a16="http://schemas.microsoft.com/office/drawing/2014/main" id="{C2F27E0B-98BB-A291-E2ED-882CF8388E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8" r="2" b="1058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664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03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3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4B8AA94-949D-0216-F50D-9420E62BF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1580 </a:t>
            </a:r>
            <a:r>
              <a:rPr lang="en-US" sz="3600" dirty="0" err="1">
                <a:solidFill>
                  <a:srgbClr val="FFFFFF"/>
                </a:solidFill>
              </a:rPr>
              <a:t>inizia</a:t>
            </a:r>
            <a:r>
              <a:rPr lang="en-US" sz="3600" dirty="0">
                <a:solidFill>
                  <a:srgbClr val="FFFFFF"/>
                </a:solidFill>
              </a:rPr>
              <a:t> la </a:t>
            </a:r>
            <a:r>
              <a:rPr lang="en-US" sz="3600" dirty="0" err="1">
                <a:solidFill>
                  <a:srgbClr val="FFFFFF"/>
                </a:solidFill>
              </a:rPr>
              <a:t>conquista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della</a:t>
            </a:r>
            <a:r>
              <a:rPr lang="en-US" sz="3600" dirty="0">
                <a:solidFill>
                  <a:srgbClr val="FFFFFF"/>
                </a:solidFill>
              </a:rPr>
              <a:t> Siberia</a:t>
            </a:r>
            <a:br>
              <a:rPr lang="ru-RU" sz="3600" dirty="0">
                <a:solidFill>
                  <a:srgbClr val="FFFFFF"/>
                </a:solidFill>
              </a:rPr>
            </a:br>
            <a:br>
              <a:rPr lang="ru-RU" sz="3600" dirty="0">
                <a:solidFill>
                  <a:srgbClr val="FFFFFF"/>
                </a:solidFill>
              </a:rPr>
            </a:br>
            <a:r>
              <a:rPr lang="it-IT" sz="2000" dirty="0">
                <a:solidFill>
                  <a:srgbClr val="FFFFFF"/>
                </a:solidFill>
              </a:rPr>
              <a:t>Vasilij </a:t>
            </a:r>
            <a:r>
              <a:rPr lang="it-IT" sz="2000" dirty="0" err="1">
                <a:solidFill>
                  <a:srgbClr val="FFFFFF"/>
                </a:solidFill>
              </a:rPr>
              <a:t>Surikov</a:t>
            </a:r>
            <a:r>
              <a:rPr lang="it-IT" sz="2000" dirty="0">
                <a:solidFill>
                  <a:srgbClr val="FFFFFF"/>
                </a:solidFill>
              </a:rPr>
              <a:t> – </a:t>
            </a:r>
            <a:r>
              <a:rPr lang="it-IT" sz="2000" dirty="0" err="1">
                <a:solidFill>
                  <a:srgbClr val="FFFFFF"/>
                </a:solidFill>
              </a:rPr>
              <a:t>Ermak</a:t>
            </a:r>
            <a:r>
              <a:rPr lang="it-IT" sz="2000" dirty="0">
                <a:solidFill>
                  <a:srgbClr val="FFFFFF"/>
                </a:solidFill>
              </a:rPr>
              <a:t> conquista la Siberia . 1895</a:t>
            </a:r>
            <a:br>
              <a:rPr lang="it-IT" sz="2000" dirty="0">
                <a:solidFill>
                  <a:srgbClr val="FFFFFF"/>
                </a:solidFill>
              </a:rPr>
            </a:br>
            <a:br>
              <a:rPr lang="it-IT" sz="2000" dirty="0">
                <a:solidFill>
                  <a:srgbClr val="FFFFFF"/>
                </a:solidFill>
              </a:rPr>
            </a:br>
            <a:r>
              <a:rPr lang="it-IT" sz="2000" dirty="0" err="1">
                <a:solidFill>
                  <a:srgbClr val="FFFFFF"/>
                </a:solidFill>
              </a:rPr>
              <a:t>Ermak</a:t>
            </a:r>
            <a:r>
              <a:rPr lang="it-IT" sz="2000" dirty="0">
                <a:solidFill>
                  <a:srgbClr val="FFFFFF"/>
                </a:solidFill>
              </a:rPr>
              <a:t> : atamano cosacco</a:t>
            </a:r>
            <a:br>
              <a:rPr lang="it-IT" sz="2000" dirty="0">
                <a:solidFill>
                  <a:srgbClr val="FFFFFF"/>
                </a:solidFill>
              </a:rPr>
            </a:br>
            <a:br>
              <a:rPr lang="it-IT" sz="2000" dirty="0">
                <a:solidFill>
                  <a:srgbClr val="FFFFFF"/>
                </a:solidFill>
              </a:rPr>
            </a:br>
            <a:r>
              <a:rPr lang="it-IT" sz="2000" dirty="0">
                <a:solidFill>
                  <a:srgbClr val="FFFFFF"/>
                </a:solidFill>
              </a:rPr>
              <a:t>mercanti </a:t>
            </a:r>
            <a:r>
              <a:rPr lang="it-IT" sz="2000" dirty="0" err="1">
                <a:solidFill>
                  <a:srgbClr val="FFFFFF"/>
                </a:solidFill>
              </a:rPr>
              <a:t>Stroganov</a:t>
            </a:r>
            <a:r>
              <a:rPr lang="it-IT" sz="2000" dirty="0">
                <a:solidFill>
                  <a:srgbClr val="FFFFFF"/>
                </a:solidFill>
              </a:rPr>
              <a:t> assoldano </a:t>
            </a:r>
            <a:r>
              <a:rPr lang="it-IT" sz="2000" dirty="0" err="1">
                <a:solidFill>
                  <a:srgbClr val="FFFFFF"/>
                </a:solidFill>
              </a:rPr>
              <a:t>Ermak</a:t>
            </a:r>
            <a:r>
              <a:rPr lang="it-IT" sz="2000" dirty="0">
                <a:solidFill>
                  <a:srgbClr val="FFFFFF"/>
                </a:solidFill>
              </a:rPr>
              <a:t> perché protegga le loro terre</a:t>
            </a:r>
            <a:br>
              <a:rPr lang="it-IT" sz="2000" dirty="0">
                <a:solidFill>
                  <a:srgbClr val="FFFFFF"/>
                </a:solidFill>
              </a:rPr>
            </a:br>
            <a:r>
              <a:rPr lang="it-IT" sz="2000" dirty="0">
                <a:solidFill>
                  <a:srgbClr val="FFFFFF"/>
                </a:solidFill>
              </a:rPr>
              <a:t> </a:t>
            </a:r>
            <a:br>
              <a:rPr lang="it-IT" sz="2000" dirty="0">
                <a:solidFill>
                  <a:srgbClr val="FFFFFF"/>
                </a:solidFill>
              </a:rPr>
            </a:br>
            <a:r>
              <a:rPr lang="it-IT" sz="2000" dirty="0">
                <a:solidFill>
                  <a:srgbClr val="FFFFFF"/>
                </a:solidFill>
              </a:rPr>
              <a:t>manzo alla </a:t>
            </a:r>
            <a:r>
              <a:rPr lang="it-IT" sz="2000" dirty="0" err="1">
                <a:solidFill>
                  <a:srgbClr val="FFFFFF"/>
                </a:solidFill>
              </a:rPr>
              <a:t>Stroganov</a:t>
            </a:r>
            <a:br>
              <a:rPr lang="it-IT" sz="2000" dirty="0">
                <a:solidFill>
                  <a:srgbClr val="FFFFFF"/>
                </a:solidFill>
              </a:rPr>
            </a:br>
            <a:r>
              <a:rPr lang="it-IT" sz="1400" dirty="0">
                <a:hlinkClick r:id="rId2"/>
              </a:rPr>
              <a:t>Il filetto di manzo alla </a:t>
            </a:r>
            <a:r>
              <a:rPr lang="it-IT" sz="1400" dirty="0" err="1">
                <a:hlinkClick r:id="rId2"/>
              </a:rPr>
              <a:t>Stroganoff</a:t>
            </a:r>
            <a:r>
              <a:rPr lang="it-IT" sz="1400" dirty="0">
                <a:hlinkClick r:id="rId2"/>
              </a:rPr>
              <a:t> - la Repubblica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044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86D8776-26BB-AC8E-1E34-C3787F8C46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00" b="-2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33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4E2EFF-841A-3AE8-F2AA-C4655DB36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DOPO LA SUA MORTE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793E96-7DA0-8C6B-DFEA-D51B97FC7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PERIODO DEI TORBIDI (</a:t>
            </a:r>
            <a:r>
              <a:rPr lang="it-IT" dirty="0" err="1"/>
              <a:t>smuta</a:t>
            </a:r>
            <a:r>
              <a:rPr lang="it-IT" dirty="0"/>
              <a:t>) 1598 – 1613; anarchia: si alternano vari zar, continue congiure</a:t>
            </a:r>
          </a:p>
          <a:p>
            <a:pPr marL="0" indent="0">
              <a:buNone/>
            </a:pPr>
            <a:r>
              <a:rPr lang="it-IT" dirty="0"/>
              <a:t>pone fine ai torbidi Michele Romanov, scelto dalla Duma dei boiardi, e sostenuto da suo padre, il patriarca Filarete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2679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818248F1-44E8-139E-961D-32F2772F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it-IT" sz="4800">
                <a:solidFill>
                  <a:schemeClr val="bg1"/>
                </a:solidFill>
              </a:rPr>
              <a:t>CREATORE DELLO STATO RUSSO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BE3B9044-3679-4362-A044-2A3DEF035E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5732078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0330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4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B7B81E7-A289-6CB3-B0A7-80ECDEBBA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it-IT" sz="5400"/>
              <a:t>COSTRUZIONE DEL CREMLINO</a:t>
            </a:r>
          </a:p>
        </p:txBody>
      </p:sp>
      <p:sp>
        <p:nvSpPr>
          <p:cNvPr id="103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FB4E1EB1-ABF5-C916-DAC1-806110058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it-IT" sz="2200"/>
              <a:t>Architetti italiani: Aristotele Fioravanti, Antonio Solari, Marco Ruffo, Antonio Gislardi, Aloisio da Milano</a:t>
            </a:r>
            <a:endParaRPr lang="en-US" sz="2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6818F4-450D-BC59-0A18-DE0E1DB58A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9" r="19089" b="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054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1" name="Rectangle 1060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3" name="Rectangle 1062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5" name="Rectangle 1064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815F12-D384-8154-A0D3-882D58CF39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6" b="7951"/>
          <a:stretch/>
        </p:blipFill>
        <p:spPr bwMode="auto">
          <a:xfrm>
            <a:off x="4038599" y="10"/>
            <a:ext cx="8160026" cy="68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7" name="Freeform: Shape 1066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A157A3B-F415-B77D-0C4C-66F40C9CC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Ivan IV il </a:t>
            </a:r>
            <a:r>
              <a:rPr lang="en-US" sz="4000" dirty="0" err="1">
                <a:solidFill>
                  <a:srgbClr val="FFFFFF"/>
                </a:solidFill>
              </a:rPr>
              <a:t>terribile</a:t>
            </a:r>
            <a:r>
              <a:rPr lang="en-US" sz="4000" dirty="0">
                <a:solidFill>
                  <a:srgbClr val="FFFFFF"/>
                </a:solidFill>
              </a:rPr>
              <a:t> ( 1530 – 1584)</a:t>
            </a: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2000" dirty="0" err="1">
                <a:solidFill>
                  <a:srgbClr val="FFFFFF"/>
                </a:solidFill>
              </a:rPr>
              <a:t>traduzione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sbagliata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della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parola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ru-RU" sz="2000" dirty="0">
                <a:solidFill>
                  <a:srgbClr val="FFFFFF"/>
                </a:solidFill>
              </a:rPr>
              <a:t>грозный </a:t>
            </a:r>
            <a:r>
              <a:rPr lang="it-IT" sz="2000" dirty="0">
                <a:solidFill>
                  <a:srgbClr val="FFFFFF"/>
                </a:solidFill>
              </a:rPr>
              <a:t> che significa severo, minaccioso</a:t>
            </a: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2400" dirty="0" err="1">
                <a:solidFill>
                  <a:srgbClr val="FFFFFF"/>
                </a:solidFill>
              </a:rPr>
              <a:t>uomo</a:t>
            </a:r>
            <a:r>
              <a:rPr lang="en-US" sz="2400" dirty="0">
                <a:solidFill>
                  <a:srgbClr val="FFFFFF"/>
                </a:solidFill>
              </a:rPr>
              <a:t> molto religioso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DCEA7D-633A-4780-9490-C0AC93899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922" y="743803"/>
            <a:ext cx="2808844" cy="13823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r">
              <a:buNone/>
            </a:pPr>
            <a:r>
              <a:rPr lang="en-US" sz="2000">
                <a:solidFill>
                  <a:srgbClr val="FFFFFF"/>
                </a:solidFill>
              </a:rPr>
              <a:t>IL PRIMO ZAR – figura molto contradditoria – esperienze traumatiche nella prima infanzia </a:t>
            </a:r>
          </a:p>
        </p:txBody>
      </p:sp>
    </p:spTree>
    <p:extLst>
      <p:ext uri="{BB962C8B-B14F-4D97-AF65-F5344CB8AC3E}">
        <p14:creationId xmlns:p14="http://schemas.microsoft.com/office/powerpoint/2010/main" val="302620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BCCFA8-4EC9-D2B3-1873-80DE50935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5C3FF2-FDDC-B2E9-DD97-2560FAFA7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/>
              <a:t>- indebolisce i boiardi, creando una nuova nobiltà di servizio</a:t>
            </a:r>
          </a:p>
          <a:p>
            <a:pPr marL="0" indent="0">
              <a:buNone/>
            </a:pPr>
            <a:r>
              <a:rPr lang="it-IT" dirty="0"/>
              <a:t> -  divide i territori della Russia in due zone (zona centrale amministrata direttamente dallo zar e territori periferici amministrati dalla Duma, ossia il consiglio dei boiardi)</a:t>
            </a:r>
          </a:p>
          <a:p>
            <a:pPr marL="0" indent="0">
              <a:buNone/>
            </a:pPr>
            <a:r>
              <a:rPr lang="it-IT" dirty="0"/>
              <a:t>- elimina fisicamente molti boiardi, accusandoli di tradimento (alcune migliaia)</a:t>
            </a:r>
          </a:p>
          <a:p>
            <a:pPr marL="0" indent="0">
              <a:buNone/>
            </a:pPr>
            <a:r>
              <a:rPr lang="it-IT" dirty="0"/>
              <a:t>- espansione territoriale, soprattutto a est – conquista la città di Kazan’ (il khan mussulmano diventa un vassallo)</a:t>
            </a:r>
          </a:p>
          <a:p>
            <a:pPr marL="0" indent="0">
              <a:buNone/>
            </a:pPr>
            <a:r>
              <a:rPr lang="it-IT" dirty="0"/>
              <a:t>- modernizza le leggi e l’amministrazione; lotta contro la corruzione</a:t>
            </a:r>
          </a:p>
          <a:p>
            <a:pPr marL="0" indent="0">
              <a:buNone/>
            </a:pPr>
            <a:r>
              <a:rPr lang="it-IT" dirty="0"/>
              <a:t>- tentata espansione nei paesi baltici (v. Stalin), conquista dei porti di Narva e </a:t>
            </a:r>
            <a:r>
              <a:rPr lang="it-IT" dirty="0" err="1"/>
              <a:t>Dorpat</a:t>
            </a:r>
            <a:r>
              <a:rPr lang="it-IT" dirty="0"/>
              <a:t>; guerra contro la Livonia (Cavalieri Baltici) persa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>
                <a:hlinkClick r:id="rId2"/>
              </a:rPr>
              <a:t>https://youtu.be/ZYOxxp_EVxc?feature=shared</a:t>
            </a:r>
            <a:r>
              <a:rPr lang="it-IT" dirty="0"/>
              <a:t> film di </a:t>
            </a:r>
            <a:r>
              <a:rPr lang="it-IT" dirty="0" err="1"/>
              <a:t>Ejzenštejn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7396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841C9E-1F97-D72F-11D4-9E4574432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crudeltà di Ivan il Terribile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0A744D-3E87-E65F-AAF4-D0E8236FE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/>
              <a:t>Padelle in cui le persone venivano fritte vive</a:t>
            </a:r>
          </a:p>
          <a:p>
            <a:r>
              <a:rPr lang="it-IT" dirty="0"/>
              <a:t>Mogli dei presunti traditori uccise e impiccate dinnanzi alle loro case</a:t>
            </a:r>
          </a:p>
          <a:p>
            <a:r>
              <a:rPr lang="it-IT" dirty="0"/>
              <a:t>Persone immerse nell’acqua bollente e poi nella fredda finché la pelle non si staccavano e loro morivano</a:t>
            </a:r>
          </a:p>
          <a:p>
            <a:r>
              <a:rPr lang="it-IT" dirty="0"/>
              <a:t>La crudeltà si acutizza dopo la morte dell’amata prima moglie Anastasija</a:t>
            </a:r>
          </a:p>
          <a:p>
            <a:r>
              <a:rPr lang="it-IT" dirty="0"/>
              <a:t>Le sue guardie del corpo gli </a:t>
            </a:r>
            <a:r>
              <a:rPr lang="it-IT" i="1" dirty="0" err="1"/>
              <a:t>opričniki</a:t>
            </a:r>
            <a:r>
              <a:rPr lang="it-IT" i="1" dirty="0"/>
              <a:t> (</a:t>
            </a:r>
            <a:r>
              <a:rPr lang="it-IT" dirty="0"/>
              <a:t>v. romanzo di V. Sorokin «La giornata di un </a:t>
            </a:r>
            <a:r>
              <a:rPr lang="it-IT" dirty="0" err="1"/>
              <a:t>opričnik</a:t>
            </a:r>
            <a:r>
              <a:rPr lang="it-IT" dirty="0"/>
              <a:t>»). Il loro simbolo è una scopa e una testa di cane.</a:t>
            </a:r>
          </a:p>
          <a:p>
            <a:r>
              <a:rPr lang="it-IT" dirty="0"/>
              <a:t>Ivan odia chiunque non può controllare, quindi non può non odiare Novgorod.</a:t>
            </a:r>
          </a:p>
        </p:txBody>
      </p:sp>
    </p:spTree>
    <p:extLst>
      <p:ext uri="{BB962C8B-B14F-4D97-AF65-F5344CB8AC3E}">
        <p14:creationId xmlns:p14="http://schemas.microsoft.com/office/powerpoint/2010/main" val="2016941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9" name="Rectangle 2074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0" name="Rectangle 2076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909AEFC-EC95-ACE7-14EC-B28CFF20D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601744"/>
            <a:ext cx="6781800" cy="1338696"/>
          </a:xfrm>
        </p:spPr>
        <p:txBody>
          <a:bodyPr>
            <a:normAutofit/>
          </a:bodyPr>
          <a:lstStyle/>
          <a:p>
            <a:r>
              <a:rPr lang="it-IT" dirty="0"/>
              <a:t>Viktor </a:t>
            </a:r>
            <a:r>
              <a:rPr lang="it-IT" dirty="0" err="1"/>
              <a:t>Vasnecov</a:t>
            </a:r>
            <a:r>
              <a:rPr lang="it-IT" dirty="0"/>
              <a:t> (1897)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78DDF0A-EF71-3FA8-4502-62071A378F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" r="3" b="550"/>
          <a:stretch/>
        </p:blipFill>
        <p:spPr bwMode="auto"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0" name="Content Placeholder 2053">
            <a:extLst>
              <a:ext uri="{FF2B5EF4-FFF2-40B4-BE49-F238E27FC236}">
                <a16:creationId xmlns:a16="http://schemas.microsoft.com/office/drawing/2014/main" id="{3619F015-1E06-274A-20E7-7017DE0EE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2201958"/>
            <a:ext cx="6781800" cy="3900730"/>
          </a:xfrm>
        </p:spPr>
        <p:txBody>
          <a:bodyPr anchor="t"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374820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5" name="Rectangle 309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72D00F9-C618-E903-9317-68B894B5E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Il’ja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Repin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</a:t>
            </a:r>
            <a:b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Ivan il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Terribile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suo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figlio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16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novembre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1581 (1883- 1885)</a:t>
            </a:r>
          </a:p>
        </p:txBody>
      </p:sp>
      <p:sp>
        <p:nvSpPr>
          <p:cNvPr id="3085" name="Content Placeholder 3084">
            <a:extLst>
              <a:ext uri="{FF2B5EF4-FFF2-40B4-BE49-F238E27FC236}">
                <a16:creationId xmlns:a16="http://schemas.microsoft.com/office/drawing/2014/main" id="{9F9CA6D1-2493-F21B-4315-115835335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1913 e 2018: tentativi di distruggere il quadro in quanto non veritiero </a:t>
            </a:r>
          </a:p>
        </p:txBody>
      </p:sp>
      <p:sp>
        <p:nvSpPr>
          <p:cNvPr id="309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69BDDDA-4DC1-CCE9-0B0D-6EC5ED2A6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6312" y="640080"/>
            <a:ext cx="7070583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275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C45E547-E364-84B4-3A5C-445909A7C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it-IT" sz="3700" dirty="0"/>
              <a:t>Or</a:t>
            </a:r>
            <a:r>
              <a:rPr lang="ru-RU" sz="3700" dirty="0"/>
              <a:t>ё</a:t>
            </a:r>
            <a:r>
              <a:rPr lang="it-IT" sz="3700" dirty="0"/>
              <a:t>l (città fondata da Ivan il Terribile) – monumento</a:t>
            </a:r>
            <a:r>
              <a:rPr lang="ru-RU" sz="3700" dirty="0"/>
              <a:t> </a:t>
            </a:r>
            <a:r>
              <a:rPr lang="it-IT" sz="3700" dirty="0"/>
              <a:t>eretto nel 2016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17699844-3C9E-429C-CB60-19767F21B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962279"/>
            <a:ext cx="3799425" cy="3143241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43A41C-4765-64A8-DEF4-55ECD4655F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9" r="6691" b="-2"/>
          <a:stretch/>
        </p:blipFill>
        <p:spPr bwMode="auto">
          <a:xfrm>
            <a:off x="5010386" y="10"/>
            <a:ext cx="718161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2932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530</Words>
  <Application>Microsoft Office PowerPoint</Application>
  <PresentationFormat>Widescreen</PresentationFormat>
  <Paragraphs>35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di Office</vt:lpstr>
      <vt:lpstr>IVAN III (1440 – 1505) </vt:lpstr>
      <vt:lpstr>CREATORE DELLO STATO RUSSO</vt:lpstr>
      <vt:lpstr>COSTRUZIONE DEL CREMLINO</vt:lpstr>
      <vt:lpstr>Ivan IV il terribile ( 1530 – 1584)  traduzione sbagliata della parola грозный  che significa severo, minaccioso  uomo molto religioso</vt:lpstr>
      <vt:lpstr>Presentazione standard di PowerPoint</vt:lpstr>
      <vt:lpstr>La crudeltà di Ivan il Terribile</vt:lpstr>
      <vt:lpstr>Viktor Vasnecov (1897)</vt:lpstr>
      <vt:lpstr>Il’ja Repin – Ivan il Terribile e suo figlio – 16 novembre 1581 (1883- 1885)</vt:lpstr>
      <vt:lpstr>Orёl (città fondata da Ivan il Terribile) – monumento eretto nel 2016</vt:lpstr>
      <vt:lpstr>1580 inizia la conquista della Siberia  Vasilij Surikov – Ermak conquista la Siberia . 1895  Ermak : atamano cosacco  mercanti Stroganov assoldano Ermak perché protegga le loro terre   manzo alla Stroganov Il filetto di manzo alla Stroganoff - la Repubblica</vt:lpstr>
      <vt:lpstr>DOPO LA SUA MORTE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 LEGITTIMO</dc:creator>
  <cp:lastModifiedBy>FRANCESCA LEGITTIMO</cp:lastModifiedBy>
  <cp:revision>1</cp:revision>
  <dcterms:created xsi:type="dcterms:W3CDTF">2023-11-08T08:04:59Z</dcterms:created>
  <dcterms:modified xsi:type="dcterms:W3CDTF">2023-11-11T19:11:56Z</dcterms:modified>
</cp:coreProperties>
</file>