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6" r:id="rId4"/>
    <p:sldId id="258" r:id="rId5"/>
    <p:sldId id="259" r:id="rId6"/>
    <p:sldId id="267" r:id="rId7"/>
    <p:sldId id="260" r:id="rId8"/>
    <p:sldId id="261" r:id="rId9"/>
    <p:sldId id="268" r:id="rId10"/>
    <p:sldId id="269" r:id="rId11"/>
    <p:sldId id="270" r:id="rId12"/>
    <p:sldId id="262" r:id="rId13"/>
    <p:sldId id="263" r:id="rId14"/>
    <p:sldId id="264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D7667D-1868-4CCA-AAB7-ECC4BD223A3F}" v="20" dt="2023-10-29T11:38:33.6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6" d="100"/>
          <a:sy n="96" d="100"/>
        </p:scale>
        <p:origin x="13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CESCA LEGITTIMO" userId="8cc748ed7950eeef" providerId="LiveId" clId="{E0D7667D-1868-4CCA-AAB7-ECC4BD223A3F}"/>
    <pc:docChg chg="undo custSel addSld delSld modSld sldOrd">
      <pc:chgData name="FRANCESCA LEGITTIMO" userId="8cc748ed7950eeef" providerId="LiveId" clId="{E0D7667D-1868-4CCA-AAB7-ECC4BD223A3F}" dt="2023-10-29T11:38:33.674" v="11460" actId="1076"/>
      <pc:docMkLst>
        <pc:docMk/>
      </pc:docMkLst>
      <pc:sldChg chg="modSp">
        <pc:chgData name="FRANCESCA LEGITTIMO" userId="8cc748ed7950eeef" providerId="LiveId" clId="{E0D7667D-1868-4CCA-AAB7-ECC4BD223A3F}" dt="2023-09-15T11:59:35.996" v="136" actId="20577"/>
        <pc:sldMkLst>
          <pc:docMk/>
          <pc:sldMk cId="4165003519" sldId="256"/>
        </pc:sldMkLst>
        <pc:spChg chg="mod">
          <ac:chgData name="FRANCESCA LEGITTIMO" userId="8cc748ed7950eeef" providerId="LiveId" clId="{E0D7667D-1868-4CCA-AAB7-ECC4BD223A3F}" dt="2023-09-15T11:59:35.996" v="136" actId="20577"/>
          <ac:spMkLst>
            <pc:docMk/>
            <pc:sldMk cId="4165003519" sldId="256"/>
            <ac:spMk id="3" creationId="{7553F9D9-A9B5-9E87-67B9-04C727355239}"/>
          </ac:spMkLst>
        </pc:spChg>
      </pc:sldChg>
      <pc:sldChg chg="modSp mod">
        <pc:chgData name="FRANCESCA LEGITTIMO" userId="8cc748ed7950eeef" providerId="LiveId" clId="{E0D7667D-1868-4CCA-AAB7-ECC4BD223A3F}" dt="2023-10-15T09:49:58.849" v="2541" actId="20577"/>
        <pc:sldMkLst>
          <pc:docMk/>
          <pc:sldMk cId="1654590389" sldId="257"/>
        </pc:sldMkLst>
        <pc:spChg chg="mod">
          <ac:chgData name="FRANCESCA LEGITTIMO" userId="8cc748ed7950eeef" providerId="LiveId" clId="{E0D7667D-1868-4CCA-AAB7-ECC4BD223A3F}" dt="2023-10-15T09:49:58.849" v="2541" actId="20577"/>
          <ac:spMkLst>
            <pc:docMk/>
            <pc:sldMk cId="1654590389" sldId="257"/>
            <ac:spMk id="2" creationId="{A2C5925D-726D-FE03-9B09-1AA5F6DAE221}"/>
          </ac:spMkLst>
        </pc:spChg>
      </pc:sldChg>
      <pc:sldChg chg="addSp delSp modSp new mod setBg">
        <pc:chgData name="FRANCESCA LEGITTIMO" userId="8cc748ed7950eeef" providerId="LiveId" clId="{E0D7667D-1868-4CCA-AAB7-ECC4BD223A3F}" dt="2023-10-22T08:07:30.648" v="3554" actId="20577"/>
        <pc:sldMkLst>
          <pc:docMk/>
          <pc:sldMk cId="1405445623" sldId="258"/>
        </pc:sldMkLst>
        <pc:spChg chg="mod">
          <ac:chgData name="FRANCESCA LEGITTIMO" userId="8cc748ed7950eeef" providerId="LiveId" clId="{E0D7667D-1868-4CCA-AAB7-ECC4BD223A3F}" dt="2023-10-22T08:07:30.648" v="3554" actId="20577"/>
          <ac:spMkLst>
            <pc:docMk/>
            <pc:sldMk cId="1405445623" sldId="258"/>
            <ac:spMk id="2" creationId="{80898A19-A356-CC00-C828-964A89608BCE}"/>
          </ac:spMkLst>
        </pc:spChg>
        <pc:spChg chg="add del">
          <ac:chgData name="FRANCESCA LEGITTIMO" userId="8cc748ed7950eeef" providerId="LiveId" clId="{E0D7667D-1868-4CCA-AAB7-ECC4BD223A3F}" dt="2023-09-15T11:48:04.168" v="132" actId="26606"/>
          <ac:spMkLst>
            <pc:docMk/>
            <pc:sldMk cId="1405445623" sldId="258"/>
            <ac:spMk id="3" creationId="{B87BF3CA-8E09-9312-9A54-B52E93AACA6E}"/>
          </ac:spMkLst>
        </pc:spChg>
        <pc:spChg chg="add del">
          <ac:chgData name="FRANCESCA LEGITTIMO" userId="8cc748ed7950eeef" providerId="LiveId" clId="{E0D7667D-1868-4CCA-AAB7-ECC4BD223A3F}" dt="2023-09-15T11:48:04.168" v="132" actId="26606"/>
          <ac:spMkLst>
            <pc:docMk/>
            <pc:sldMk cId="1405445623" sldId="258"/>
            <ac:spMk id="4" creationId="{9139270F-D0D5-5578-9C78-91D9F1CF4846}"/>
          </ac:spMkLst>
        </pc:spChg>
        <pc:spChg chg="add del">
          <ac:chgData name="FRANCESCA LEGITTIMO" userId="8cc748ed7950eeef" providerId="LiveId" clId="{E0D7667D-1868-4CCA-AAB7-ECC4BD223A3F}" dt="2023-09-15T11:58:01.316" v="134" actId="26606"/>
          <ac:spMkLst>
            <pc:docMk/>
            <pc:sldMk cId="1405445623" sldId="258"/>
            <ac:spMk id="9" creationId="{20DB4423-716D-4B40-9498-69F5F3E5E077}"/>
          </ac:spMkLst>
        </pc:spChg>
        <pc:spChg chg="add del">
          <ac:chgData name="FRANCESCA LEGITTIMO" userId="8cc748ed7950eeef" providerId="LiveId" clId="{E0D7667D-1868-4CCA-AAB7-ECC4BD223A3F}" dt="2023-09-15T11:58:01.316" v="134" actId="26606"/>
          <ac:spMkLst>
            <pc:docMk/>
            <pc:sldMk cId="1405445623" sldId="258"/>
            <ac:spMk id="11" creationId="{0B339CD8-1850-4DF2-BCDF-1CAAE5F872AC}"/>
          </ac:spMkLst>
        </pc:spChg>
        <pc:spChg chg="add del">
          <ac:chgData name="FRANCESCA LEGITTIMO" userId="8cc748ed7950eeef" providerId="LiveId" clId="{E0D7667D-1868-4CCA-AAB7-ECC4BD223A3F}" dt="2023-09-15T11:48:04.154" v="131" actId="26606"/>
          <ac:spMkLst>
            <pc:docMk/>
            <pc:sldMk cId="1405445623" sldId="258"/>
            <ac:spMk id="12" creationId="{71B088FF-3FBC-4E49-9F96-ACC586DBFBD5}"/>
          </ac:spMkLst>
        </pc:spChg>
        <pc:spChg chg="add del">
          <ac:chgData name="FRANCESCA LEGITTIMO" userId="8cc748ed7950eeef" providerId="LiveId" clId="{E0D7667D-1868-4CCA-AAB7-ECC4BD223A3F}" dt="2023-09-15T11:48:04.154" v="131" actId="26606"/>
          <ac:spMkLst>
            <pc:docMk/>
            <pc:sldMk cId="1405445623" sldId="258"/>
            <ac:spMk id="14" creationId="{264DCA07-5992-4B87-B944-642B4A38FB1A}"/>
          </ac:spMkLst>
        </pc:spChg>
        <pc:spChg chg="add del">
          <ac:chgData name="FRANCESCA LEGITTIMO" userId="8cc748ed7950eeef" providerId="LiveId" clId="{E0D7667D-1868-4CCA-AAB7-ECC4BD223A3F}" dt="2023-09-15T11:48:04.154" v="131" actId="26606"/>
          <ac:spMkLst>
            <pc:docMk/>
            <pc:sldMk cId="1405445623" sldId="258"/>
            <ac:spMk id="18" creationId="{7B11767C-FA34-4498-BB14-050A036FCCDA}"/>
          </ac:spMkLst>
        </pc:spChg>
        <pc:spChg chg="add ord">
          <ac:chgData name="FRANCESCA LEGITTIMO" userId="8cc748ed7950eeef" providerId="LiveId" clId="{E0D7667D-1868-4CCA-AAB7-ECC4BD223A3F}" dt="2023-09-15T11:58:01.316" v="134" actId="26606"/>
          <ac:spMkLst>
            <pc:docMk/>
            <pc:sldMk cId="1405445623" sldId="258"/>
            <ac:spMk id="20" creationId="{9139270F-D0D5-5578-9C78-91D9F1CF4846}"/>
          </ac:spMkLst>
        </pc:spChg>
        <pc:spChg chg="add">
          <ac:chgData name="FRANCESCA LEGITTIMO" userId="8cc748ed7950eeef" providerId="LiveId" clId="{E0D7667D-1868-4CCA-AAB7-ECC4BD223A3F}" dt="2023-09-15T11:58:01.316" v="134" actId="26606"/>
          <ac:spMkLst>
            <pc:docMk/>
            <pc:sldMk cId="1405445623" sldId="258"/>
            <ac:spMk id="27" creationId="{40E0E787-6A3F-4579-9E73-AC9FBB0E3A45}"/>
          </ac:spMkLst>
        </pc:spChg>
        <pc:picChg chg="add del">
          <ac:chgData name="FRANCESCA LEGITTIMO" userId="8cc748ed7950eeef" providerId="LiveId" clId="{E0D7667D-1868-4CCA-AAB7-ECC4BD223A3F}" dt="2023-09-15T11:48:04.154" v="131" actId="26606"/>
          <ac:picMkLst>
            <pc:docMk/>
            <pc:sldMk cId="1405445623" sldId="258"/>
            <ac:picMk id="6" creationId="{0F94E962-3CCD-4A0E-D4FA-C8E6E749F705}"/>
          </ac:picMkLst>
        </pc:picChg>
        <pc:picChg chg="add mod">
          <ac:chgData name="FRANCESCA LEGITTIMO" userId="8cc748ed7950eeef" providerId="LiveId" clId="{E0D7667D-1868-4CCA-AAB7-ECC4BD223A3F}" dt="2023-09-15T11:58:01.316" v="134" actId="26606"/>
          <ac:picMkLst>
            <pc:docMk/>
            <pc:sldMk cId="1405445623" sldId="258"/>
            <ac:picMk id="7" creationId="{ED879827-7137-804D-37D1-40676538928C}"/>
          </ac:picMkLst>
        </pc:picChg>
        <pc:cxnChg chg="add del">
          <ac:chgData name="FRANCESCA LEGITTIMO" userId="8cc748ed7950eeef" providerId="LiveId" clId="{E0D7667D-1868-4CCA-AAB7-ECC4BD223A3F}" dt="2023-09-15T11:48:04.154" v="131" actId="26606"/>
          <ac:cxnSpMkLst>
            <pc:docMk/>
            <pc:sldMk cId="1405445623" sldId="258"/>
            <ac:cxnSpMk id="10" creationId="{AEED5540-64E5-4258-ABA4-753F07B71B38}"/>
          </ac:cxnSpMkLst>
        </pc:cxnChg>
        <pc:cxnChg chg="add del">
          <ac:chgData name="FRANCESCA LEGITTIMO" userId="8cc748ed7950eeef" providerId="LiveId" clId="{E0D7667D-1868-4CCA-AAB7-ECC4BD223A3F}" dt="2023-09-15T11:48:04.154" v="131" actId="26606"/>
          <ac:cxnSpMkLst>
            <pc:docMk/>
            <pc:sldMk cId="1405445623" sldId="258"/>
            <ac:cxnSpMk id="16" creationId="{313FECB8-44EE-4A45-9F7B-66ECF1C3C888}"/>
          </ac:cxnSpMkLst>
        </pc:cxnChg>
        <pc:cxnChg chg="add">
          <ac:chgData name="FRANCESCA LEGITTIMO" userId="8cc748ed7950eeef" providerId="LiveId" clId="{E0D7667D-1868-4CCA-AAB7-ECC4BD223A3F}" dt="2023-09-15T11:58:01.316" v="134" actId="26606"/>
          <ac:cxnSpMkLst>
            <pc:docMk/>
            <pc:sldMk cId="1405445623" sldId="258"/>
            <ac:cxnSpMk id="25" creationId="{AEED5540-64E5-4258-ABA4-753F07B71B38}"/>
          </ac:cxnSpMkLst>
        </pc:cxnChg>
        <pc:cxnChg chg="add">
          <ac:chgData name="FRANCESCA LEGITTIMO" userId="8cc748ed7950eeef" providerId="LiveId" clId="{E0D7667D-1868-4CCA-AAB7-ECC4BD223A3F}" dt="2023-09-15T11:58:01.316" v="134" actId="26606"/>
          <ac:cxnSpMkLst>
            <pc:docMk/>
            <pc:sldMk cId="1405445623" sldId="258"/>
            <ac:cxnSpMk id="29" creationId="{651B3B56-501F-42FF-8534-28EF7857BD40}"/>
          </ac:cxnSpMkLst>
        </pc:cxnChg>
      </pc:sldChg>
      <pc:sldChg chg="addSp delSp modSp new mod setBg addAnim delAnim">
        <pc:chgData name="FRANCESCA LEGITTIMO" userId="8cc748ed7950eeef" providerId="LiveId" clId="{E0D7667D-1868-4CCA-AAB7-ECC4BD223A3F}" dt="2023-09-24T07:51:17.662" v="287" actId="20577"/>
        <pc:sldMkLst>
          <pc:docMk/>
          <pc:sldMk cId="1075158024" sldId="259"/>
        </pc:sldMkLst>
        <pc:spChg chg="mod">
          <ac:chgData name="FRANCESCA LEGITTIMO" userId="8cc748ed7950eeef" providerId="LiveId" clId="{E0D7667D-1868-4CCA-AAB7-ECC4BD223A3F}" dt="2023-09-24T07:51:17.662" v="287" actId="20577"/>
          <ac:spMkLst>
            <pc:docMk/>
            <pc:sldMk cId="1075158024" sldId="259"/>
            <ac:spMk id="2" creationId="{FC69D85C-ACAB-9146-4687-8FAFB470CB0F}"/>
          </ac:spMkLst>
        </pc:spChg>
        <pc:spChg chg="mod">
          <ac:chgData name="FRANCESCA LEGITTIMO" userId="8cc748ed7950eeef" providerId="LiveId" clId="{E0D7667D-1868-4CCA-AAB7-ECC4BD223A3F}" dt="2023-09-24T07:50:35.501" v="242" actId="26606"/>
          <ac:spMkLst>
            <pc:docMk/>
            <pc:sldMk cId="1075158024" sldId="259"/>
            <ac:spMk id="3" creationId="{EAEC8C7E-798C-8ADE-81E4-8755B27A3DC6}"/>
          </ac:spMkLst>
        </pc:spChg>
        <pc:spChg chg="add del">
          <ac:chgData name="FRANCESCA LEGITTIMO" userId="8cc748ed7950eeef" providerId="LiveId" clId="{E0D7667D-1868-4CCA-AAB7-ECC4BD223A3F}" dt="2023-09-24T07:49:58.956" v="226" actId="26606"/>
          <ac:spMkLst>
            <pc:docMk/>
            <pc:sldMk cId="1075158024" sldId="259"/>
            <ac:spMk id="10" creationId="{40E0E787-6A3F-4579-9E73-AC9FBB0E3A45}"/>
          </ac:spMkLst>
        </pc:spChg>
        <pc:spChg chg="add del">
          <ac:chgData name="FRANCESCA LEGITTIMO" userId="8cc748ed7950eeef" providerId="LiveId" clId="{E0D7667D-1868-4CCA-AAB7-ECC4BD223A3F}" dt="2023-09-24T07:50:10.112" v="228" actId="26606"/>
          <ac:spMkLst>
            <pc:docMk/>
            <pc:sldMk cId="1075158024" sldId="259"/>
            <ac:spMk id="14" creationId="{0760E4C7-47B8-4356-ABCA-CC9C79E2D2B6}"/>
          </ac:spMkLst>
        </pc:spChg>
        <pc:spChg chg="add del">
          <ac:chgData name="FRANCESCA LEGITTIMO" userId="8cc748ed7950eeef" providerId="LiveId" clId="{E0D7667D-1868-4CCA-AAB7-ECC4BD223A3F}" dt="2023-09-24T07:50:10.112" v="228" actId="26606"/>
          <ac:spMkLst>
            <pc:docMk/>
            <pc:sldMk cId="1075158024" sldId="259"/>
            <ac:spMk id="15" creationId="{5E46B165-E118-452A-83D6-DE891373E3DD}"/>
          </ac:spMkLst>
        </pc:spChg>
        <pc:spChg chg="add del">
          <ac:chgData name="FRANCESCA LEGITTIMO" userId="8cc748ed7950eeef" providerId="LiveId" clId="{E0D7667D-1868-4CCA-AAB7-ECC4BD223A3F}" dt="2023-09-24T07:50:12.674" v="231" actId="26606"/>
          <ac:spMkLst>
            <pc:docMk/>
            <pc:sldMk cId="1075158024" sldId="259"/>
            <ac:spMk id="17" creationId="{B1C3281D-A46F-4842-9340-4CBC29E1B260}"/>
          </ac:spMkLst>
        </pc:spChg>
        <pc:spChg chg="add del">
          <ac:chgData name="FRANCESCA LEGITTIMO" userId="8cc748ed7950eeef" providerId="LiveId" clId="{E0D7667D-1868-4CCA-AAB7-ECC4BD223A3F}" dt="2023-09-24T07:50:12.674" v="231" actId="26606"/>
          <ac:spMkLst>
            <pc:docMk/>
            <pc:sldMk cId="1075158024" sldId="259"/>
            <ac:spMk id="18" creationId="{87B080E6-308F-4DD8-A448-707DFB83CE5E}"/>
          </ac:spMkLst>
        </pc:spChg>
        <pc:spChg chg="add del">
          <ac:chgData name="FRANCESCA LEGITTIMO" userId="8cc748ed7950eeef" providerId="LiveId" clId="{E0D7667D-1868-4CCA-AAB7-ECC4BD223A3F}" dt="2023-09-24T07:50:17.997" v="234" actId="26606"/>
          <ac:spMkLst>
            <pc:docMk/>
            <pc:sldMk cId="1075158024" sldId="259"/>
            <ac:spMk id="21" creationId="{B1C3281D-A46F-4842-9340-4CBC29E1B260}"/>
          </ac:spMkLst>
        </pc:spChg>
        <pc:spChg chg="add del">
          <ac:chgData name="FRANCESCA LEGITTIMO" userId="8cc748ed7950eeef" providerId="LiveId" clId="{E0D7667D-1868-4CCA-AAB7-ECC4BD223A3F}" dt="2023-09-24T07:50:22.664" v="236" actId="26606"/>
          <ac:spMkLst>
            <pc:docMk/>
            <pc:sldMk cId="1075158024" sldId="259"/>
            <ac:spMk id="24" creationId="{40E0E787-6A3F-4579-9E73-AC9FBB0E3A45}"/>
          </ac:spMkLst>
        </pc:spChg>
        <pc:spChg chg="add del">
          <ac:chgData name="FRANCESCA LEGITTIMO" userId="8cc748ed7950eeef" providerId="LiveId" clId="{E0D7667D-1868-4CCA-AAB7-ECC4BD223A3F}" dt="2023-09-24T07:50:31.954" v="238" actId="26606"/>
          <ac:spMkLst>
            <pc:docMk/>
            <pc:sldMk cId="1075158024" sldId="259"/>
            <ac:spMk id="27" creationId="{0760E4C7-47B8-4356-ABCA-CC9C79E2D2B6}"/>
          </ac:spMkLst>
        </pc:spChg>
        <pc:spChg chg="add del">
          <ac:chgData name="FRANCESCA LEGITTIMO" userId="8cc748ed7950eeef" providerId="LiveId" clId="{E0D7667D-1868-4CCA-AAB7-ECC4BD223A3F}" dt="2023-09-24T07:50:31.954" v="238" actId="26606"/>
          <ac:spMkLst>
            <pc:docMk/>
            <pc:sldMk cId="1075158024" sldId="259"/>
            <ac:spMk id="28" creationId="{5E46B165-E118-452A-83D6-DE891373E3DD}"/>
          </ac:spMkLst>
        </pc:spChg>
        <pc:spChg chg="add del">
          <ac:chgData name="FRANCESCA LEGITTIMO" userId="8cc748ed7950eeef" providerId="LiveId" clId="{E0D7667D-1868-4CCA-AAB7-ECC4BD223A3F}" dt="2023-09-24T07:50:35.487" v="241" actId="26606"/>
          <ac:spMkLst>
            <pc:docMk/>
            <pc:sldMk cId="1075158024" sldId="259"/>
            <ac:spMk id="30" creationId="{B1C3281D-A46F-4842-9340-4CBC29E1B260}"/>
          </ac:spMkLst>
        </pc:spChg>
        <pc:spChg chg="add del">
          <ac:chgData name="FRANCESCA LEGITTIMO" userId="8cc748ed7950eeef" providerId="LiveId" clId="{E0D7667D-1868-4CCA-AAB7-ECC4BD223A3F}" dt="2023-09-24T07:50:35.487" v="241" actId="26606"/>
          <ac:spMkLst>
            <pc:docMk/>
            <pc:sldMk cId="1075158024" sldId="259"/>
            <ac:spMk id="31" creationId="{87B080E6-308F-4DD8-A448-707DFB83CE5E}"/>
          </ac:spMkLst>
        </pc:spChg>
        <pc:spChg chg="add">
          <ac:chgData name="FRANCESCA LEGITTIMO" userId="8cc748ed7950eeef" providerId="LiveId" clId="{E0D7667D-1868-4CCA-AAB7-ECC4BD223A3F}" dt="2023-09-24T07:50:35.501" v="242" actId="26606"/>
          <ac:spMkLst>
            <pc:docMk/>
            <pc:sldMk cId="1075158024" sldId="259"/>
            <ac:spMk id="34" creationId="{40E0E787-6A3F-4579-9E73-AC9FBB0E3A45}"/>
          </ac:spMkLst>
        </pc:spChg>
        <pc:picChg chg="add mod ord">
          <ac:chgData name="FRANCESCA LEGITTIMO" userId="8cc748ed7950eeef" providerId="LiveId" clId="{E0D7667D-1868-4CCA-AAB7-ECC4BD223A3F}" dt="2023-09-24T07:50:35.501" v="242" actId="26606"/>
          <ac:picMkLst>
            <pc:docMk/>
            <pc:sldMk cId="1075158024" sldId="259"/>
            <ac:picMk id="5" creationId="{DEEB0A72-57A1-6E94-699E-0A1FD9AB1CD4}"/>
          </ac:picMkLst>
        </pc:picChg>
        <pc:cxnChg chg="add del">
          <ac:chgData name="FRANCESCA LEGITTIMO" userId="8cc748ed7950eeef" providerId="LiveId" clId="{E0D7667D-1868-4CCA-AAB7-ECC4BD223A3F}" dt="2023-09-24T07:49:58.956" v="226" actId="26606"/>
          <ac:cxnSpMkLst>
            <pc:docMk/>
            <pc:sldMk cId="1075158024" sldId="259"/>
            <ac:cxnSpMk id="12" creationId="{651B3B56-501F-42FF-8534-28EF7857BD40}"/>
          </ac:cxnSpMkLst>
        </pc:cxnChg>
        <pc:cxnChg chg="add del">
          <ac:chgData name="FRANCESCA LEGITTIMO" userId="8cc748ed7950eeef" providerId="LiveId" clId="{E0D7667D-1868-4CCA-AAB7-ECC4BD223A3F}" dt="2023-09-24T07:50:12.674" v="231" actId="26606"/>
          <ac:cxnSpMkLst>
            <pc:docMk/>
            <pc:sldMk cId="1075158024" sldId="259"/>
            <ac:cxnSpMk id="19" creationId="{313FECB8-44EE-4A45-9F7B-66ECF1C3C888}"/>
          </ac:cxnSpMkLst>
        </pc:cxnChg>
        <pc:cxnChg chg="add del">
          <ac:chgData name="FRANCESCA LEGITTIMO" userId="8cc748ed7950eeef" providerId="LiveId" clId="{E0D7667D-1868-4CCA-AAB7-ECC4BD223A3F}" dt="2023-09-24T07:50:17.997" v="234" actId="26606"/>
          <ac:cxnSpMkLst>
            <pc:docMk/>
            <pc:sldMk cId="1075158024" sldId="259"/>
            <ac:cxnSpMk id="22" creationId="{D4EDB048-C82F-4E9B-BCE9-3D1DBE5D59CE}"/>
          </ac:cxnSpMkLst>
        </pc:cxnChg>
        <pc:cxnChg chg="add del">
          <ac:chgData name="FRANCESCA LEGITTIMO" userId="8cc748ed7950eeef" providerId="LiveId" clId="{E0D7667D-1868-4CCA-AAB7-ECC4BD223A3F}" dt="2023-09-24T07:50:22.664" v="236" actId="26606"/>
          <ac:cxnSpMkLst>
            <pc:docMk/>
            <pc:sldMk cId="1075158024" sldId="259"/>
            <ac:cxnSpMk id="25" creationId="{651B3B56-501F-42FF-8534-28EF7857BD40}"/>
          </ac:cxnSpMkLst>
        </pc:cxnChg>
        <pc:cxnChg chg="add del">
          <ac:chgData name="FRANCESCA LEGITTIMO" userId="8cc748ed7950eeef" providerId="LiveId" clId="{E0D7667D-1868-4CCA-AAB7-ECC4BD223A3F}" dt="2023-09-24T07:50:35.487" v="241" actId="26606"/>
          <ac:cxnSpMkLst>
            <pc:docMk/>
            <pc:sldMk cId="1075158024" sldId="259"/>
            <ac:cxnSpMk id="32" creationId="{313FECB8-44EE-4A45-9F7B-66ECF1C3C888}"/>
          </ac:cxnSpMkLst>
        </pc:cxnChg>
        <pc:cxnChg chg="add">
          <ac:chgData name="FRANCESCA LEGITTIMO" userId="8cc748ed7950eeef" providerId="LiveId" clId="{E0D7667D-1868-4CCA-AAB7-ECC4BD223A3F}" dt="2023-09-24T07:50:35.501" v="242" actId="26606"/>
          <ac:cxnSpMkLst>
            <pc:docMk/>
            <pc:sldMk cId="1075158024" sldId="259"/>
            <ac:cxnSpMk id="35" creationId="{651B3B56-501F-42FF-8534-28EF7857BD40}"/>
          </ac:cxnSpMkLst>
        </pc:cxnChg>
      </pc:sldChg>
      <pc:sldChg chg="addSp delSp modSp new mod setBg">
        <pc:chgData name="FRANCESCA LEGITTIMO" userId="8cc748ed7950eeef" providerId="LiveId" clId="{E0D7667D-1868-4CCA-AAB7-ECC4BD223A3F}" dt="2023-09-24T08:02:25.631" v="327" actId="207"/>
        <pc:sldMkLst>
          <pc:docMk/>
          <pc:sldMk cId="2502020594" sldId="260"/>
        </pc:sldMkLst>
        <pc:spChg chg="mod ord">
          <ac:chgData name="FRANCESCA LEGITTIMO" userId="8cc748ed7950eeef" providerId="LiveId" clId="{E0D7667D-1868-4CCA-AAB7-ECC4BD223A3F}" dt="2023-09-24T08:02:25.631" v="327" actId="207"/>
          <ac:spMkLst>
            <pc:docMk/>
            <pc:sldMk cId="2502020594" sldId="260"/>
            <ac:spMk id="2" creationId="{3271150E-AEE7-B34B-DC99-88A10D7A2282}"/>
          </ac:spMkLst>
        </pc:spChg>
        <pc:spChg chg="del">
          <ac:chgData name="FRANCESCA LEGITTIMO" userId="8cc748ed7950eeef" providerId="LiveId" clId="{E0D7667D-1868-4CCA-AAB7-ECC4BD223A3F}" dt="2023-09-24T08:00:26.812" v="322" actId="22"/>
          <ac:spMkLst>
            <pc:docMk/>
            <pc:sldMk cId="2502020594" sldId="260"/>
            <ac:spMk id="3" creationId="{216D46AC-CAC9-2B92-81D5-AAED9A2E369F}"/>
          </ac:spMkLst>
        </pc:spChg>
        <pc:spChg chg="add del mod">
          <ac:chgData name="FRANCESCA LEGITTIMO" userId="8cc748ed7950eeef" providerId="LiveId" clId="{E0D7667D-1868-4CCA-AAB7-ECC4BD223A3F}" dt="2023-09-24T08:01:43.057" v="324" actId="22"/>
          <ac:spMkLst>
            <pc:docMk/>
            <pc:sldMk cId="2502020594" sldId="260"/>
            <ac:spMk id="7" creationId="{E4CC656C-1019-6489-0932-A60E2366B295}"/>
          </ac:spMkLst>
        </pc:spChg>
        <pc:spChg chg="add">
          <ac:chgData name="FRANCESCA LEGITTIMO" userId="8cc748ed7950eeef" providerId="LiveId" clId="{E0D7667D-1868-4CCA-AAB7-ECC4BD223A3F}" dt="2023-09-24T08:01:47.022" v="325" actId="26606"/>
          <ac:spMkLst>
            <pc:docMk/>
            <pc:sldMk cId="2502020594" sldId="260"/>
            <ac:spMk id="16" creationId="{B1C3281D-A46F-4842-9340-4CBC29E1B260}"/>
          </ac:spMkLst>
        </pc:spChg>
        <pc:spChg chg="add">
          <ac:chgData name="FRANCESCA LEGITTIMO" userId="8cc748ed7950eeef" providerId="LiveId" clId="{E0D7667D-1868-4CCA-AAB7-ECC4BD223A3F}" dt="2023-09-24T08:01:47.022" v="325" actId="26606"/>
          <ac:spMkLst>
            <pc:docMk/>
            <pc:sldMk cId="2502020594" sldId="260"/>
            <ac:spMk id="18" creationId="{87B080E6-308F-4DD8-A448-707DFB83CE5E}"/>
          </ac:spMkLst>
        </pc:spChg>
        <pc:picChg chg="add del mod ord">
          <ac:chgData name="FRANCESCA LEGITTIMO" userId="8cc748ed7950eeef" providerId="LiveId" clId="{E0D7667D-1868-4CCA-AAB7-ECC4BD223A3F}" dt="2023-09-24T08:00:39.272" v="323" actId="21"/>
          <ac:picMkLst>
            <pc:docMk/>
            <pc:sldMk cId="2502020594" sldId="260"/>
            <ac:picMk id="5" creationId="{3E9C6ECE-B98F-5C00-9F43-3989538C4034}"/>
          </ac:picMkLst>
        </pc:picChg>
        <pc:picChg chg="add mod ord">
          <ac:chgData name="FRANCESCA LEGITTIMO" userId="8cc748ed7950eeef" providerId="LiveId" clId="{E0D7667D-1868-4CCA-AAB7-ECC4BD223A3F}" dt="2023-09-24T08:01:47.022" v="325" actId="26606"/>
          <ac:picMkLst>
            <pc:docMk/>
            <pc:sldMk cId="2502020594" sldId="260"/>
            <ac:picMk id="9" creationId="{06712131-B26F-1813-5353-538DA9B9FA7D}"/>
          </ac:picMkLst>
        </pc:picChg>
        <pc:cxnChg chg="add">
          <ac:chgData name="FRANCESCA LEGITTIMO" userId="8cc748ed7950eeef" providerId="LiveId" clId="{E0D7667D-1868-4CCA-AAB7-ECC4BD223A3F}" dt="2023-09-24T08:01:47.022" v="325" actId="26606"/>
          <ac:cxnSpMkLst>
            <pc:docMk/>
            <pc:sldMk cId="2502020594" sldId="260"/>
            <ac:cxnSpMk id="14" creationId="{AEED5540-64E5-4258-ABA4-753F07B71B38}"/>
          </ac:cxnSpMkLst>
        </pc:cxnChg>
        <pc:cxnChg chg="add">
          <ac:chgData name="FRANCESCA LEGITTIMO" userId="8cc748ed7950eeef" providerId="LiveId" clId="{E0D7667D-1868-4CCA-AAB7-ECC4BD223A3F}" dt="2023-09-24T08:01:47.022" v="325" actId="26606"/>
          <ac:cxnSpMkLst>
            <pc:docMk/>
            <pc:sldMk cId="2502020594" sldId="260"/>
            <ac:cxnSpMk id="20" creationId="{313FECB8-44EE-4A45-9F7B-66ECF1C3C888}"/>
          </ac:cxnSpMkLst>
        </pc:cxnChg>
      </pc:sldChg>
      <pc:sldChg chg="modSp new mod">
        <pc:chgData name="FRANCESCA LEGITTIMO" userId="8cc748ed7950eeef" providerId="LiveId" clId="{E0D7667D-1868-4CCA-AAB7-ECC4BD223A3F}" dt="2023-10-22T10:58:23.132" v="3555" actId="20577"/>
        <pc:sldMkLst>
          <pc:docMk/>
          <pc:sldMk cId="147639525" sldId="261"/>
        </pc:sldMkLst>
        <pc:spChg chg="mod">
          <ac:chgData name="FRANCESCA LEGITTIMO" userId="8cc748ed7950eeef" providerId="LiveId" clId="{E0D7667D-1868-4CCA-AAB7-ECC4BD223A3F}" dt="2023-09-24T08:03:13.278" v="362" actId="20577"/>
          <ac:spMkLst>
            <pc:docMk/>
            <pc:sldMk cId="147639525" sldId="261"/>
            <ac:spMk id="2" creationId="{8A285AA6-5917-CB6B-96A3-884B6D16A27D}"/>
          </ac:spMkLst>
        </pc:spChg>
        <pc:spChg chg="mod">
          <ac:chgData name="FRANCESCA LEGITTIMO" userId="8cc748ed7950eeef" providerId="LiveId" clId="{E0D7667D-1868-4CCA-AAB7-ECC4BD223A3F}" dt="2023-10-22T10:58:23.132" v="3555" actId="20577"/>
          <ac:spMkLst>
            <pc:docMk/>
            <pc:sldMk cId="147639525" sldId="261"/>
            <ac:spMk id="3" creationId="{6BA5DA85-2FDC-910E-5563-0D632401214D}"/>
          </ac:spMkLst>
        </pc:spChg>
      </pc:sldChg>
      <pc:sldChg chg="modSp new mod">
        <pc:chgData name="FRANCESCA LEGITTIMO" userId="8cc748ed7950eeef" providerId="LiveId" clId="{E0D7667D-1868-4CCA-AAB7-ECC4BD223A3F}" dt="2023-09-24T11:41:37.070" v="1598" actId="20577"/>
        <pc:sldMkLst>
          <pc:docMk/>
          <pc:sldMk cId="1930432747" sldId="262"/>
        </pc:sldMkLst>
        <pc:spChg chg="mod">
          <ac:chgData name="FRANCESCA LEGITTIMO" userId="8cc748ed7950eeef" providerId="LiveId" clId="{E0D7667D-1868-4CCA-AAB7-ECC4BD223A3F}" dt="2023-09-24T11:14:55.562" v="1098" actId="20577"/>
          <ac:spMkLst>
            <pc:docMk/>
            <pc:sldMk cId="1930432747" sldId="262"/>
            <ac:spMk id="2" creationId="{C937C394-555D-D835-6439-D3B0C2143986}"/>
          </ac:spMkLst>
        </pc:spChg>
        <pc:spChg chg="mod">
          <ac:chgData name="FRANCESCA LEGITTIMO" userId="8cc748ed7950eeef" providerId="LiveId" clId="{E0D7667D-1868-4CCA-AAB7-ECC4BD223A3F}" dt="2023-09-24T11:41:37.070" v="1598" actId="20577"/>
          <ac:spMkLst>
            <pc:docMk/>
            <pc:sldMk cId="1930432747" sldId="262"/>
            <ac:spMk id="3" creationId="{090708E4-A4F4-11E9-0914-552EE83283CD}"/>
          </ac:spMkLst>
        </pc:spChg>
      </pc:sldChg>
      <pc:sldChg chg="addSp delSp modSp new mod setBg">
        <pc:chgData name="FRANCESCA LEGITTIMO" userId="8cc748ed7950eeef" providerId="LiveId" clId="{E0D7667D-1868-4CCA-AAB7-ECC4BD223A3F}" dt="2023-09-24T11:45:51.058" v="1801" actId="20577"/>
        <pc:sldMkLst>
          <pc:docMk/>
          <pc:sldMk cId="1248891266" sldId="263"/>
        </pc:sldMkLst>
        <pc:spChg chg="mod">
          <ac:chgData name="FRANCESCA LEGITTIMO" userId="8cc748ed7950eeef" providerId="LiveId" clId="{E0D7667D-1868-4CCA-AAB7-ECC4BD223A3F}" dt="2023-09-24T11:45:51.058" v="1801" actId="20577"/>
          <ac:spMkLst>
            <pc:docMk/>
            <pc:sldMk cId="1248891266" sldId="263"/>
            <ac:spMk id="2" creationId="{38DC1970-E685-183B-E268-233B6507DD95}"/>
          </ac:spMkLst>
        </pc:spChg>
        <pc:spChg chg="mod">
          <ac:chgData name="FRANCESCA LEGITTIMO" userId="8cc748ed7950eeef" providerId="LiveId" clId="{E0D7667D-1868-4CCA-AAB7-ECC4BD223A3F}" dt="2023-09-24T11:45:33.627" v="1754" actId="20577"/>
          <ac:spMkLst>
            <pc:docMk/>
            <pc:sldMk cId="1248891266" sldId="263"/>
            <ac:spMk id="3" creationId="{AE118A31-60F5-BB48-1E4A-80D505921AA7}"/>
          </ac:spMkLst>
        </pc:spChg>
        <pc:spChg chg="add del">
          <ac:chgData name="FRANCESCA LEGITTIMO" userId="8cc748ed7950eeef" providerId="LiveId" clId="{E0D7667D-1868-4CCA-AAB7-ECC4BD223A3F}" dt="2023-09-24T11:43:39.377" v="1646" actId="26606"/>
          <ac:spMkLst>
            <pc:docMk/>
            <pc:sldMk cId="1248891266" sldId="263"/>
            <ac:spMk id="12" creationId="{0760E4C7-47B8-4356-ABCA-CC9C79E2D2B6}"/>
          </ac:spMkLst>
        </pc:spChg>
        <pc:spChg chg="add del">
          <ac:chgData name="FRANCESCA LEGITTIMO" userId="8cc748ed7950eeef" providerId="LiveId" clId="{E0D7667D-1868-4CCA-AAB7-ECC4BD223A3F}" dt="2023-09-24T11:43:39.377" v="1646" actId="26606"/>
          <ac:spMkLst>
            <pc:docMk/>
            <pc:sldMk cId="1248891266" sldId="263"/>
            <ac:spMk id="14" creationId="{5E46B165-E118-452A-83D6-DE891373E3DD}"/>
          </ac:spMkLst>
        </pc:spChg>
        <pc:spChg chg="add">
          <ac:chgData name="FRANCESCA LEGITTIMO" userId="8cc748ed7950eeef" providerId="LiveId" clId="{E0D7667D-1868-4CCA-AAB7-ECC4BD223A3F}" dt="2023-09-24T11:43:39.522" v="1647" actId="26606"/>
          <ac:spMkLst>
            <pc:docMk/>
            <pc:sldMk cId="1248891266" sldId="263"/>
            <ac:spMk id="18" creationId="{B1C3281D-A46F-4842-9340-4CBC29E1B260}"/>
          </ac:spMkLst>
        </pc:spChg>
        <pc:spChg chg="add">
          <ac:chgData name="FRANCESCA LEGITTIMO" userId="8cc748ed7950eeef" providerId="LiveId" clId="{E0D7667D-1868-4CCA-AAB7-ECC4BD223A3F}" dt="2023-09-24T11:43:39.522" v="1647" actId="26606"/>
          <ac:spMkLst>
            <pc:docMk/>
            <pc:sldMk cId="1248891266" sldId="263"/>
            <ac:spMk id="19" creationId="{82D9AADB-3C09-45F7-99F1-39BFA1950F9E}"/>
          </ac:spMkLst>
        </pc:spChg>
        <pc:picChg chg="add mod ord">
          <ac:chgData name="FRANCESCA LEGITTIMO" userId="8cc748ed7950eeef" providerId="LiveId" clId="{E0D7667D-1868-4CCA-AAB7-ECC4BD223A3F}" dt="2023-09-24T11:43:39.522" v="1647" actId="26606"/>
          <ac:picMkLst>
            <pc:docMk/>
            <pc:sldMk cId="1248891266" sldId="263"/>
            <ac:picMk id="5" creationId="{AD7F51F3-7E63-09C6-4379-79280A6C43AB}"/>
          </ac:picMkLst>
        </pc:picChg>
        <pc:cxnChg chg="add del">
          <ac:chgData name="FRANCESCA LEGITTIMO" userId="8cc748ed7950eeef" providerId="LiveId" clId="{E0D7667D-1868-4CCA-AAB7-ECC4BD223A3F}" dt="2023-09-24T11:43:39.377" v="1646" actId="26606"/>
          <ac:cxnSpMkLst>
            <pc:docMk/>
            <pc:sldMk cId="1248891266" sldId="263"/>
            <ac:cxnSpMk id="10" creationId="{AEED5540-64E5-4258-ABA4-753F07B71B38}"/>
          </ac:cxnSpMkLst>
        </pc:cxnChg>
        <pc:cxnChg chg="add">
          <ac:chgData name="FRANCESCA LEGITTIMO" userId="8cc748ed7950eeef" providerId="LiveId" clId="{E0D7667D-1868-4CCA-AAB7-ECC4BD223A3F}" dt="2023-09-24T11:43:39.522" v="1647" actId="26606"/>
          <ac:cxnSpMkLst>
            <pc:docMk/>
            <pc:sldMk cId="1248891266" sldId="263"/>
            <ac:cxnSpMk id="16" creationId="{313FECB8-44EE-4A45-9F7B-66ECF1C3C888}"/>
          </ac:cxnSpMkLst>
        </pc:cxnChg>
        <pc:cxnChg chg="add">
          <ac:chgData name="FRANCESCA LEGITTIMO" userId="8cc748ed7950eeef" providerId="LiveId" clId="{E0D7667D-1868-4CCA-AAB7-ECC4BD223A3F}" dt="2023-09-24T11:43:39.522" v="1647" actId="26606"/>
          <ac:cxnSpMkLst>
            <pc:docMk/>
            <pc:sldMk cId="1248891266" sldId="263"/>
            <ac:cxnSpMk id="17" creationId="{AEED5540-64E5-4258-ABA4-753F07B71B38}"/>
          </ac:cxnSpMkLst>
        </pc:cxnChg>
      </pc:sldChg>
      <pc:sldChg chg="addSp delSp modSp new mod setBg">
        <pc:chgData name="FRANCESCA LEGITTIMO" userId="8cc748ed7950eeef" providerId="LiveId" clId="{E0D7667D-1868-4CCA-AAB7-ECC4BD223A3F}" dt="2023-10-29T08:01:04.274" v="10505" actId="20577"/>
        <pc:sldMkLst>
          <pc:docMk/>
          <pc:sldMk cId="2741195964" sldId="264"/>
        </pc:sldMkLst>
        <pc:spChg chg="mod">
          <ac:chgData name="FRANCESCA LEGITTIMO" userId="8cc748ed7950eeef" providerId="LiveId" clId="{E0D7667D-1868-4CCA-AAB7-ECC4BD223A3F}" dt="2023-10-15T09:14:11.845" v="1927" actId="255"/>
          <ac:spMkLst>
            <pc:docMk/>
            <pc:sldMk cId="2741195964" sldId="264"/>
            <ac:spMk id="2" creationId="{17CF1203-5D56-A15C-E13D-6CB661487A60}"/>
          </ac:spMkLst>
        </pc:spChg>
        <pc:spChg chg="mod">
          <ac:chgData name="FRANCESCA LEGITTIMO" userId="8cc748ed7950eeef" providerId="LiveId" clId="{E0D7667D-1868-4CCA-AAB7-ECC4BD223A3F}" dt="2023-10-29T08:01:04.274" v="10505" actId="20577"/>
          <ac:spMkLst>
            <pc:docMk/>
            <pc:sldMk cId="2741195964" sldId="264"/>
            <ac:spMk id="3" creationId="{E608E65F-67B5-4AC9-B0BE-25863C191EBE}"/>
          </ac:spMkLst>
        </pc:spChg>
        <pc:spChg chg="add del">
          <ac:chgData name="FRANCESCA LEGITTIMO" userId="8cc748ed7950eeef" providerId="LiveId" clId="{E0D7667D-1868-4CCA-AAB7-ECC4BD223A3F}" dt="2023-10-15T09:13:39.026" v="1920" actId="26606"/>
          <ac:spMkLst>
            <pc:docMk/>
            <pc:sldMk cId="2741195964" sldId="264"/>
            <ac:spMk id="12" creationId="{B1C3281D-A46F-4842-9340-4CBC29E1B260}"/>
          </ac:spMkLst>
        </pc:spChg>
        <pc:spChg chg="add del">
          <ac:chgData name="FRANCESCA LEGITTIMO" userId="8cc748ed7950eeef" providerId="LiveId" clId="{E0D7667D-1868-4CCA-AAB7-ECC4BD223A3F}" dt="2023-10-15T09:13:39.026" v="1920" actId="26606"/>
          <ac:spMkLst>
            <pc:docMk/>
            <pc:sldMk cId="2741195964" sldId="264"/>
            <ac:spMk id="14" creationId="{87B080E6-308F-4DD8-A448-707DFB83CE5E}"/>
          </ac:spMkLst>
        </pc:spChg>
        <pc:spChg chg="add del">
          <ac:chgData name="FRANCESCA LEGITTIMO" userId="8cc748ed7950eeef" providerId="LiveId" clId="{E0D7667D-1868-4CCA-AAB7-ECC4BD223A3F}" dt="2023-10-15T09:13:43.757" v="1922" actId="26606"/>
          <ac:spMkLst>
            <pc:docMk/>
            <pc:sldMk cId="2741195964" sldId="264"/>
            <ac:spMk id="19" creationId="{0760E4C7-47B8-4356-ABCA-CC9C79E2D2B6}"/>
          </ac:spMkLst>
        </pc:spChg>
        <pc:spChg chg="add del">
          <ac:chgData name="FRANCESCA LEGITTIMO" userId="8cc748ed7950eeef" providerId="LiveId" clId="{E0D7667D-1868-4CCA-AAB7-ECC4BD223A3F}" dt="2023-10-15T09:13:43.757" v="1922" actId="26606"/>
          <ac:spMkLst>
            <pc:docMk/>
            <pc:sldMk cId="2741195964" sldId="264"/>
            <ac:spMk id="20" creationId="{5E46B165-E118-452A-83D6-DE891373E3DD}"/>
          </ac:spMkLst>
        </pc:spChg>
        <pc:spChg chg="add del">
          <ac:chgData name="FRANCESCA LEGITTIMO" userId="8cc748ed7950eeef" providerId="LiveId" clId="{E0D7667D-1868-4CCA-AAB7-ECC4BD223A3F}" dt="2023-10-15T09:13:44.983" v="1924" actId="26606"/>
          <ac:spMkLst>
            <pc:docMk/>
            <pc:sldMk cId="2741195964" sldId="264"/>
            <ac:spMk id="23" creationId="{B1C3281D-A46F-4842-9340-4CBC29E1B260}"/>
          </ac:spMkLst>
        </pc:spChg>
        <pc:spChg chg="add">
          <ac:chgData name="FRANCESCA LEGITTIMO" userId="8cc748ed7950eeef" providerId="LiveId" clId="{E0D7667D-1868-4CCA-AAB7-ECC4BD223A3F}" dt="2023-10-15T09:13:44.999" v="1925" actId="26606"/>
          <ac:spMkLst>
            <pc:docMk/>
            <pc:sldMk cId="2741195964" sldId="264"/>
            <ac:spMk id="27" creationId="{40E0E787-6A3F-4579-9E73-AC9FBB0E3A45}"/>
          </ac:spMkLst>
        </pc:spChg>
        <pc:picChg chg="add mod ord">
          <ac:chgData name="FRANCESCA LEGITTIMO" userId="8cc748ed7950eeef" providerId="LiveId" clId="{E0D7667D-1868-4CCA-AAB7-ECC4BD223A3F}" dt="2023-10-15T09:13:44.999" v="1925" actId="26606"/>
          <ac:picMkLst>
            <pc:docMk/>
            <pc:sldMk cId="2741195964" sldId="264"/>
            <ac:picMk id="5" creationId="{017F47AB-72A5-89F8-B3B0-672C3A4DBEF6}"/>
          </ac:picMkLst>
        </pc:picChg>
        <pc:cxnChg chg="add del">
          <ac:chgData name="FRANCESCA LEGITTIMO" userId="8cc748ed7950eeef" providerId="LiveId" clId="{E0D7667D-1868-4CCA-AAB7-ECC4BD223A3F}" dt="2023-10-15T09:13:39.026" v="1920" actId="26606"/>
          <ac:cxnSpMkLst>
            <pc:docMk/>
            <pc:sldMk cId="2741195964" sldId="264"/>
            <ac:cxnSpMk id="10" creationId="{AEED5540-64E5-4258-ABA4-753F07B71B38}"/>
          </ac:cxnSpMkLst>
        </pc:cxnChg>
        <pc:cxnChg chg="add del">
          <ac:chgData name="FRANCESCA LEGITTIMO" userId="8cc748ed7950eeef" providerId="LiveId" clId="{E0D7667D-1868-4CCA-AAB7-ECC4BD223A3F}" dt="2023-10-15T09:13:39.026" v="1920" actId="26606"/>
          <ac:cxnSpMkLst>
            <pc:docMk/>
            <pc:sldMk cId="2741195964" sldId="264"/>
            <ac:cxnSpMk id="16" creationId="{313FECB8-44EE-4A45-9F7B-66ECF1C3C888}"/>
          </ac:cxnSpMkLst>
        </pc:cxnChg>
        <pc:cxnChg chg="add del">
          <ac:chgData name="FRANCESCA LEGITTIMO" userId="8cc748ed7950eeef" providerId="LiveId" clId="{E0D7667D-1868-4CCA-AAB7-ECC4BD223A3F}" dt="2023-10-15T09:13:43.757" v="1922" actId="26606"/>
          <ac:cxnSpMkLst>
            <pc:docMk/>
            <pc:sldMk cId="2741195964" sldId="264"/>
            <ac:cxnSpMk id="18" creationId="{AEED5540-64E5-4258-ABA4-753F07B71B38}"/>
          </ac:cxnSpMkLst>
        </pc:cxnChg>
        <pc:cxnChg chg="add del">
          <ac:chgData name="FRANCESCA LEGITTIMO" userId="8cc748ed7950eeef" providerId="LiveId" clId="{E0D7667D-1868-4CCA-AAB7-ECC4BD223A3F}" dt="2023-10-15T09:13:44.983" v="1924" actId="26606"/>
          <ac:cxnSpMkLst>
            <pc:docMk/>
            <pc:sldMk cId="2741195964" sldId="264"/>
            <ac:cxnSpMk id="22" creationId="{AEED5540-64E5-4258-ABA4-753F07B71B38}"/>
          </ac:cxnSpMkLst>
        </pc:cxnChg>
        <pc:cxnChg chg="add del">
          <ac:chgData name="FRANCESCA LEGITTIMO" userId="8cc748ed7950eeef" providerId="LiveId" clId="{E0D7667D-1868-4CCA-AAB7-ECC4BD223A3F}" dt="2023-10-15T09:13:44.983" v="1924" actId="26606"/>
          <ac:cxnSpMkLst>
            <pc:docMk/>
            <pc:sldMk cId="2741195964" sldId="264"/>
            <ac:cxnSpMk id="24" creationId="{D4EDB048-C82F-4E9B-BCE9-3D1DBE5D59CE}"/>
          </ac:cxnSpMkLst>
        </pc:cxnChg>
        <pc:cxnChg chg="add">
          <ac:chgData name="FRANCESCA LEGITTIMO" userId="8cc748ed7950eeef" providerId="LiveId" clId="{E0D7667D-1868-4CCA-AAB7-ECC4BD223A3F}" dt="2023-10-15T09:13:44.999" v="1925" actId="26606"/>
          <ac:cxnSpMkLst>
            <pc:docMk/>
            <pc:sldMk cId="2741195964" sldId="264"/>
            <ac:cxnSpMk id="26" creationId="{AEED5540-64E5-4258-ABA4-753F07B71B38}"/>
          </ac:cxnSpMkLst>
        </pc:cxnChg>
        <pc:cxnChg chg="add">
          <ac:chgData name="FRANCESCA LEGITTIMO" userId="8cc748ed7950eeef" providerId="LiveId" clId="{E0D7667D-1868-4CCA-AAB7-ECC4BD223A3F}" dt="2023-10-15T09:13:44.999" v="1925" actId="26606"/>
          <ac:cxnSpMkLst>
            <pc:docMk/>
            <pc:sldMk cId="2741195964" sldId="264"/>
            <ac:cxnSpMk id="28" creationId="{651B3B56-501F-42FF-8534-28EF7857BD40}"/>
          </ac:cxnSpMkLst>
        </pc:cxnChg>
      </pc:sldChg>
      <pc:sldChg chg="modSp new del mod">
        <pc:chgData name="FRANCESCA LEGITTIMO" userId="8cc748ed7950eeef" providerId="LiveId" clId="{E0D7667D-1868-4CCA-AAB7-ECC4BD223A3F}" dt="2023-10-29T08:01:20.396" v="10506" actId="2696"/>
        <pc:sldMkLst>
          <pc:docMk/>
          <pc:sldMk cId="2211516872" sldId="265"/>
        </pc:sldMkLst>
        <pc:spChg chg="mod">
          <ac:chgData name="FRANCESCA LEGITTIMO" userId="8cc748ed7950eeef" providerId="LiveId" clId="{E0D7667D-1868-4CCA-AAB7-ECC4BD223A3F}" dt="2023-10-15T20:12:57.592" v="3534" actId="20577"/>
          <ac:spMkLst>
            <pc:docMk/>
            <pc:sldMk cId="2211516872" sldId="265"/>
            <ac:spMk id="2" creationId="{BAAB90D2-9C47-49EC-FE34-29D788529E43}"/>
          </ac:spMkLst>
        </pc:spChg>
      </pc:sldChg>
      <pc:sldChg chg="modSp new mod">
        <pc:chgData name="FRANCESCA LEGITTIMO" userId="8cc748ed7950eeef" providerId="LiveId" clId="{E0D7667D-1868-4CCA-AAB7-ECC4BD223A3F}" dt="2023-10-15T20:13:32.469" v="3552" actId="20577"/>
        <pc:sldMkLst>
          <pc:docMk/>
          <pc:sldMk cId="1621767972" sldId="266"/>
        </pc:sldMkLst>
        <pc:spChg chg="mod">
          <ac:chgData name="FRANCESCA LEGITTIMO" userId="8cc748ed7950eeef" providerId="LiveId" clId="{E0D7667D-1868-4CCA-AAB7-ECC4BD223A3F}" dt="2023-10-15T09:44:15.827" v="2435" actId="20577"/>
          <ac:spMkLst>
            <pc:docMk/>
            <pc:sldMk cId="1621767972" sldId="266"/>
            <ac:spMk id="2" creationId="{2A66E5C0-E874-76DA-C8C1-3862D547E11B}"/>
          </ac:spMkLst>
        </pc:spChg>
        <pc:spChg chg="mod">
          <ac:chgData name="FRANCESCA LEGITTIMO" userId="8cc748ed7950eeef" providerId="LiveId" clId="{E0D7667D-1868-4CCA-AAB7-ECC4BD223A3F}" dt="2023-10-15T20:13:32.469" v="3552" actId="20577"/>
          <ac:spMkLst>
            <pc:docMk/>
            <pc:sldMk cId="1621767972" sldId="266"/>
            <ac:spMk id="3" creationId="{3CE11818-640C-B490-8667-E6C43CC2C167}"/>
          </ac:spMkLst>
        </pc:spChg>
      </pc:sldChg>
      <pc:sldChg chg="modSp new mod">
        <pc:chgData name="FRANCESCA LEGITTIMO" userId="8cc748ed7950eeef" providerId="LiveId" clId="{E0D7667D-1868-4CCA-AAB7-ECC4BD223A3F}" dt="2023-10-15T19:37:38.129" v="3532" actId="20577"/>
        <pc:sldMkLst>
          <pc:docMk/>
          <pc:sldMk cId="3763250837" sldId="267"/>
        </pc:sldMkLst>
        <pc:spChg chg="mod">
          <ac:chgData name="FRANCESCA LEGITTIMO" userId="8cc748ed7950eeef" providerId="LiveId" clId="{E0D7667D-1868-4CCA-AAB7-ECC4BD223A3F}" dt="2023-10-15T17:53:37.449" v="3337" actId="20577"/>
          <ac:spMkLst>
            <pc:docMk/>
            <pc:sldMk cId="3763250837" sldId="267"/>
            <ac:spMk id="2" creationId="{658B83C5-E128-7C38-55EC-A4E637B4DE6E}"/>
          </ac:spMkLst>
        </pc:spChg>
        <pc:spChg chg="mod">
          <ac:chgData name="FRANCESCA LEGITTIMO" userId="8cc748ed7950eeef" providerId="LiveId" clId="{E0D7667D-1868-4CCA-AAB7-ECC4BD223A3F}" dt="2023-10-15T19:37:38.129" v="3532" actId="20577"/>
          <ac:spMkLst>
            <pc:docMk/>
            <pc:sldMk cId="3763250837" sldId="267"/>
            <ac:spMk id="3" creationId="{1B973704-8EAF-625C-D47B-CDF2095BDED9}"/>
          </ac:spMkLst>
        </pc:spChg>
      </pc:sldChg>
      <pc:sldChg chg="new del">
        <pc:chgData name="FRANCESCA LEGITTIMO" userId="8cc748ed7950eeef" providerId="LiveId" clId="{E0D7667D-1868-4CCA-AAB7-ECC4BD223A3F}" dt="2023-10-15T17:45:46.429" v="3042" actId="2696"/>
        <pc:sldMkLst>
          <pc:docMk/>
          <pc:sldMk cId="4182391462" sldId="267"/>
        </pc:sldMkLst>
      </pc:sldChg>
      <pc:sldChg chg="modSp new del mod">
        <pc:chgData name="FRANCESCA LEGITTIMO" userId="8cc748ed7950eeef" providerId="LiveId" clId="{E0D7667D-1868-4CCA-AAB7-ECC4BD223A3F}" dt="2023-10-28T15:38:10.743" v="5224" actId="2696"/>
        <pc:sldMkLst>
          <pc:docMk/>
          <pc:sldMk cId="129449007" sldId="268"/>
        </pc:sldMkLst>
        <pc:spChg chg="mod">
          <ac:chgData name="FRANCESCA LEGITTIMO" userId="8cc748ed7950eeef" providerId="LiveId" clId="{E0D7667D-1868-4CCA-AAB7-ECC4BD223A3F}" dt="2023-10-28T15:30:38.744" v="3599" actId="20577"/>
          <ac:spMkLst>
            <pc:docMk/>
            <pc:sldMk cId="129449007" sldId="268"/>
            <ac:spMk id="2" creationId="{70C0C317-751A-09E0-E732-F8C20351461E}"/>
          </ac:spMkLst>
        </pc:spChg>
        <pc:spChg chg="mod">
          <ac:chgData name="FRANCESCA LEGITTIMO" userId="8cc748ed7950eeef" providerId="LiveId" clId="{E0D7667D-1868-4CCA-AAB7-ECC4BD223A3F}" dt="2023-10-28T15:34:22.546" v="3603" actId="27636"/>
          <ac:spMkLst>
            <pc:docMk/>
            <pc:sldMk cId="129449007" sldId="268"/>
            <ac:spMk id="3" creationId="{E775F5B2-A1D3-FF75-B0A4-2C4C6B45298C}"/>
          </ac:spMkLst>
        </pc:spChg>
      </pc:sldChg>
      <pc:sldChg chg="modSp new del mod">
        <pc:chgData name="FRANCESCA LEGITTIMO" userId="8cc748ed7950eeef" providerId="LiveId" clId="{E0D7667D-1868-4CCA-AAB7-ECC4BD223A3F}" dt="2023-10-28T15:57:07.821" v="7563" actId="2696"/>
        <pc:sldMkLst>
          <pc:docMk/>
          <pc:sldMk cId="3191217627" sldId="268"/>
        </pc:sldMkLst>
        <pc:spChg chg="mod">
          <ac:chgData name="FRANCESCA LEGITTIMO" userId="8cc748ed7950eeef" providerId="LiveId" clId="{E0D7667D-1868-4CCA-AAB7-ECC4BD223A3F}" dt="2023-10-28T15:56:55.381" v="7561" actId="20577"/>
          <ac:spMkLst>
            <pc:docMk/>
            <pc:sldMk cId="3191217627" sldId="268"/>
            <ac:spMk id="2" creationId="{930C1D67-9B31-1AD5-B08C-25CB99D6DD1A}"/>
          </ac:spMkLst>
        </pc:spChg>
        <pc:spChg chg="mod">
          <ac:chgData name="FRANCESCA LEGITTIMO" userId="8cc748ed7950eeef" providerId="LiveId" clId="{E0D7667D-1868-4CCA-AAB7-ECC4BD223A3F}" dt="2023-10-28T15:57:03.327" v="7562" actId="20577"/>
          <ac:spMkLst>
            <pc:docMk/>
            <pc:sldMk cId="3191217627" sldId="268"/>
            <ac:spMk id="3" creationId="{8D7F2606-2CCC-5FDA-1279-5281B2E7A3CF}"/>
          </ac:spMkLst>
        </pc:spChg>
      </pc:sldChg>
      <pc:sldChg chg="addSp delSp modSp new mod setBg setClrOvrMap">
        <pc:chgData name="FRANCESCA LEGITTIMO" userId="8cc748ed7950eeef" providerId="LiveId" clId="{E0D7667D-1868-4CCA-AAB7-ECC4BD223A3F}" dt="2023-10-28T16:16:04.445" v="9659" actId="20577"/>
        <pc:sldMkLst>
          <pc:docMk/>
          <pc:sldMk cId="3746386670" sldId="268"/>
        </pc:sldMkLst>
        <pc:spChg chg="mod">
          <ac:chgData name="FRANCESCA LEGITTIMO" userId="8cc748ed7950eeef" providerId="LiveId" clId="{E0D7667D-1868-4CCA-AAB7-ECC4BD223A3F}" dt="2023-10-28T16:01:13.149" v="9186" actId="26606"/>
          <ac:spMkLst>
            <pc:docMk/>
            <pc:sldMk cId="3746386670" sldId="268"/>
            <ac:spMk id="2" creationId="{4E5C37D3-5702-9474-852E-C4601AA4957B}"/>
          </ac:spMkLst>
        </pc:spChg>
        <pc:spChg chg="del">
          <ac:chgData name="FRANCESCA LEGITTIMO" userId="8cc748ed7950eeef" providerId="LiveId" clId="{E0D7667D-1868-4CCA-AAB7-ECC4BD223A3F}" dt="2023-10-28T16:00:49.336" v="9183" actId="22"/>
          <ac:spMkLst>
            <pc:docMk/>
            <pc:sldMk cId="3746386670" sldId="268"/>
            <ac:spMk id="3" creationId="{7947C19C-F92D-023B-1ED8-81A409396C02}"/>
          </ac:spMkLst>
        </pc:spChg>
        <pc:spChg chg="add mod">
          <ac:chgData name="FRANCESCA LEGITTIMO" userId="8cc748ed7950eeef" providerId="LiveId" clId="{E0D7667D-1868-4CCA-AAB7-ECC4BD223A3F}" dt="2023-10-28T16:16:04.445" v="9659" actId="20577"/>
          <ac:spMkLst>
            <pc:docMk/>
            <pc:sldMk cId="3746386670" sldId="268"/>
            <ac:spMk id="9" creationId="{B3DFB728-040A-E111-71BA-CCFF54A17343}"/>
          </ac:spMkLst>
        </pc:spChg>
        <pc:spChg chg="add del">
          <ac:chgData name="FRANCESCA LEGITTIMO" userId="8cc748ed7950eeef" providerId="LiveId" clId="{E0D7667D-1868-4CCA-AAB7-ECC4BD223A3F}" dt="2023-10-28T16:01:13.135" v="9185" actId="26606"/>
          <ac:spMkLst>
            <pc:docMk/>
            <pc:sldMk cId="3746386670" sldId="268"/>
            <ac:spMk id="12" creationId="{736ACF6A-FC06-4E10-819E-2E7BC6978872}"/>
          </ac:spMkLst>
        </pc:spChg>
        <pc:spChg chg="add del">
          <ac:chgData name="FRANCESCA LEGITTIMO" userId="8cc748ed7950eeef" providerId="LiveId" clId="{E0D7667D-1868-4CCA-AAB7-ECC4BD223A3F}" dt="2023-10-28T16:01:13.135" v="9185" actId="26606"/>
          <ac:spMkLst>
            <pc:docMk/>
            <pc:sldMk cId="3746386670" sldId="268"/>
            <ac:spMk id="14" creationId="{0760E4C7-47B8-4356-ABCA-CC9C79E2D2B6}"/>
          </ac:spMkLst>
        </pc:spChg>
        <pc:spChg chg="add del">
          <ac:chgData name="FRANCESCA LEGITTIMO" userId="8cc748ed7950eeef" providerId="LiveId" clId="{E0D7667D-1868-4CCA-AAB7-ECC4BD223A3F}" dt="2023-10-28T16:01:13.135" v="9185" actId="26606"/>
          <ac:spMkLst>
            <pc:docMk/>
            <pc:sldMk cId="3746386670" sldId="268"/>
            <ac:spMk id="16" creationId="{5C3A0317-07C5-421D-8353-23737ABDC422}"/>
          </ac:spMkLst>
        </pc:spChg>
        <pc:spChg chg="add">
          <ac:chgData name="FRANCESCA LEGITTIMO" userId="8cc748ed7950eeef" providerId="LiveId" clId="{E0D7667D-1868-4CCA-AAB7-ECC4BD223A3F}" dt="2023-10-28T16:01:13.149" v="9186" actId="26606"/>
          <ac:spMkLst>
            <pc:docMk/>
            <pc:sldMk cId="3746386670" sldId="268"/>
            <ac:spMk id="20" creationId="{E7218290-08E7-4AB8-8549-F625B01F0DCB}"/>
          </ac:spMkLst>
        </pc:spChg>
        <pc:picChg chg="add mod ord">
          <ac:chgData name="FRANCESCA LEGITTIMO" userId="8cc748ed7950eeef" providerId="LiveId" clId="{E0D7667D-1868-4CCA-AAB7-ECC4BD223A3F}" dt="2023-10-28T16:01:13.149" v="9186" actId="26606"/>
          <ac:picMkLst>
            <pc:docMk/>
            <pc:sldMk cId="3746386670" sldId="268"/>
            <ac:picMk id="5" creationId="{00D81432-D10F-29C9-9974-2F66ED6FAFF9}"/>
          </ac:picMkLst>
        </pc:picChg>
        <pc:cxnChg chg="add del">
          <ac:chgData name="FRANCESCA LEGITTIMO" userId="8cc748ed7950eeef" providerId="LiveId" clId="{E0D7667D-1868-4CCA-AAB7-ECC4BD223A3F}" dt="2023-10-28T16:01:13.135" v="9185" actId="26606"/>
          <ac:cxnSpMkLst>
            <pc:docMk/>
            <pc:sldMk cId="3746386670" sldId="268"/>
            <ac:cxnSpMk id="10" creationId="{AEED5540-64E5-4258-ABA4-753F07B71B38}"/>
          </ac:cxnSpMkLst>
        </pc:cxnChg>
        <pc:cxnChg chg="add del">
          <ac:chgData name="FRANCESCA LEGITTIMO" userId="8cc748ed7950eeef" providerId="LiveId" clId="{E0D7667D-1868-4CCA-AAB7-ECC4BD223A3F}" dt="2023-10-28T16:01:13.135" v="9185" actId="26606"/>
          <ac:cxnSpMkLst>
            <pc:docMk/>
            <pc:sldMk cId="3746386670" sldId="268"/>
            <ac:cxnSpMk id="18" creationId="{414C5C93-B9E9-4392-ADCF-ABF21209DD56}"/>
          </ac:cxnSpMkLst>
        </pc:cxnChg>
      </pc:sldChg>
      <pc:sldChg chg="addSp delSp modSp new del mod">
        <pc:chgData name="FRANCESCA LEGITTIMO" userId="8cc748ed7950eeef" providerId="LiveId" clId="{E0D7667D-1868-4CCA-AAB7-ECC4BD223A3F}" dt="2023-10-28T15:59:06.500" v="9161" actId="2696"/>
        <pc:sldMkLst>
          <pc:docMk/>
          <pc:sldMk cId="4273167707" sldId="268"/>
        </pc:sldMkLst>
        <pc:spChg chg="add del mod">
          <ac:chgData name="FRANCESCA LEGITTIMO" userId="8cc748ed7950eeef" providerId="LiveId" clId="{E0D7667D-1868-4CCA-AAB7-ECC4BD223A3F}" dt="2023-10-28T15:59:03.088" v="9160"/>
          <ac:spMkLst>
            <pc:docMk/>
            <pc:sldMk cId="4273167707" sldId="268"/>
            <ac:spMk id="3" creationId="{1BD1E790-8B10-F584-32A5-CFDA0DFA2F38}"/>
          </ac:spMkLst>
        </pc:spChg>
      </pc:sldChg>
      <pc:sldChg chg="modSp new mod">
        <pc:chgData name="FRANCESCA LEGITTIMO" userId="8cc748ed7950eeef" providerId="LiveId" clId="{E0D7667D-1868-4CCA-AAB7-ECC4BD223A3F}" dt="2023-10-28T16:25:26.293" v="9849"/>
        <pc:sldMkLst>
          <pc:docMk/>
          <pc:sldMk cId="3321148843" sldId="269"/>
        </pc:sldMkLst>
        <pc:spChg chg="mod">
          <ac:chgData name="FRANCESCA LEGITTIMO" userId="8cc748ed7950eeef" providerId="LiveId" clId="{E0D7667D-1868-4CCA-AAB7-ECC4BD223A3F}" dt="2023-10-28T16:19:04.347" v="9700" actId="5793"/>
          <ac:spMkLst>
            <pc:docMk/>
            <pc:sldMk cId="3321148843" sldId="269"/>
            <ac:spMk id="2" creationId="{8C8CF4C9-F9C9-1C1B-3E0D-68DC7B7E2889}"/>
          </ac:spMkLst>
        </pc:spChg>
        <pc:spChg chg="mod">
          <ac:chgData name="FRANCESCA LEGITTIMO" userId="8cc748ed7950eeef" providerId="LiveId" clId="{E0D7667D-1868-4CCA-AAB7-ECC4BD223A3F}" dt="2023-10-28T16:25:26.293" v="9849"/>
          <ac:spMkLst>
            <pc:docMk/>
            <pc:sldMk cId="3321148843" sldId="269"/>
            <ac:spMk id="3" creationId="{9F4EA1F8-A133-1E0D-DFED-74A79C544147}"/>
          </ac:spMkLst>
        </pc:spChg>
      </pc:sldChg>
      <pc:sldChg chg="modSp new del mod">
        <pc:chgData name="FRANCESCA LEGITTIMO" userId="8cc748ed7950eeef" providerId="LiveId" clId="{E0D7667D-1868-4CCA-AAB7-ECC4BD223A3F}" dt="2023-10-28T15:38:25.435" v="5225" actId="2696"/>
        <pc:sldMkLst>
          <pc:docMk/>
          <pc:sldMk cId="3688459462" sldId="269"/>
        </pc:sldMkLst>
        <pc:spChg chg="mod">
          <ac:chgData name="FRANCESCA LEGITTIMO" userId="8cc748ed7950eeef" providerId="LiveId" clId="{E0D7667D-1868-4CCA-AAB7-ECC4BD223A3F}" dt="2023-10-28T15:35:12.768" v="3624" actId="20577"/>
          <ac:spMkLst>
            <pc:docMk/>
            <pc:sldMk cId="3688459462" sldId="269"/>
            <ac:spMk id="2" creationId="{758B7158-2B7A-5489-0822-E9453FCC0F2C}"/>
          </ac:spMkLst>
        </pc:spChg>
        <pc:spChg chg="mod">
          <ac:chgData name="FRANCESCA LEGITTIMO" userId="8cc748ed7950eeef" providerId="LiveId" clId="{E0D7667D-1868-4CCA-AAB7-ECC4BD223A3F}" dt="2023-10-28T15:36:33.533" v="5223" actId="20577"/>
          <ac:spMkLst>
            <pc:docMk/>
            <pc:sldMk cId="3688459462" sldId="269"/>
            <ac:spMk id="4" creationId="{39340846-B395-F80F-BA2E-18CE21FBDCFC}"/>
          </ac:spMkLst>
        </pc:spChg>
        <pc:spChg chg="mod">
          <ac:chgData name="FRANCESCA LEGITTIMO" userId="8cc748ed7950eeef" providerId="LiveId" clId="{E0D7667D-1868-4CCA-AAB7-ECC4BD223A3F}" dt="2023-10-28T15:36:20.568" v="4953" actId="27636"/>
          <ac:spMkLst>
            <pc:docMk/>
            <pc:sldMk cId="3688459462" sldId="269"/>
            <ac:spMk id="6" creationId="{1C45455A-55BA-DBE0-BF72-F2C5CDF08AD9}"/>
          </ac:spMkLst>
        </pc:spChg>
      </pc:sldChg>
      <pc:sldChg chg="addSp delSp modSp new mod setBg">
        <pc:chgData name="FRANCESCA LEGITTIMO" userId="8cc748ed7950eeef" providerId="LiveId" clId="{E0D7667D-1868-4CCA-AAB7-ECC4BD223A3F}" dt="2023-10-28T19:28:07.288" v="10503"/>
        <pc:sldMkLst>
          <pc:docMk/>
          <pc:sldMk cId="624264044" sldId="270"/>
        </pc:sldMkLst>
        <pc:spChg chg="mod ord">
          <ac:chgData name="FRANCESCA LEGITTIMO" userId="8cc748ed7950eeef" providerId="LiveId" clId="{E0D7667D-1868-4CCA-AAB7-ECC4BD223A3F}" dt="2023-10-28T18:41:38.831" v="9899" actId="26606"/>
          <ac:spMkLst>
            <pc:docMk/>
            <pc:sldMk cId="624264044" sldId="270"/>
            <ac:spMk id="2" creationId="{4D57F7DA-8839-F425-2FCE-6E4C0FBA72BD}"/>
          </ac:spMkLst>
        </pc:spChg>
        <pc:spChg chg="del">
          <ac:chgData name="FRANCESCA LEGITTIMO" userId="8cc748ed7950eeef" providerId="LiveId" clId="{E0D7667D-1868-4CCA-AAB7-ECC4BD223A3F}" dt="2023-10-28T18:41:08.785" v="9884" actId="22"/>
          <ac:spMkLst>
            <pc:docMk/>
            <pc:sldMk cId="624264044" sldId="270"/>
            <ac:spMk id="3" creationId="{C67863E4-769B-8C20-0DCC-EE662269FA81}"/>
          </ac:spMkLst>
        </pc:spChg>
        <pc:spChg chg="add del">
          <ac:chgData name="FRANCESCA LEGITTIMO" userId="8cc748ed7950eeef" providerId="LiveId" clId="{E0D7667D-1868-4CCA-AAB7-ECC4BD223A3F}" dt="2023-10-28T18:41:24.205" v="9888" actId="26606"/>
          <ac:spMkLst>
            <pc:docMk/>
            <pc:sldMk cId="624264044" sldId="270"/>
            <ac:spMk id="9" creationId="{305722B5-9476-B1A4-6F83-E2DB7F089947}"/>
          </ac:spMkLst>
        </pc:spChg>
        <pc:spChg chg="add del">
          <ac:chgData name="FRANCESCA LEGITTIMO" userId="8cc748ed7950eeef" providerId="LiveId" clId="{E0D7667D-1868-4CCA-AAB7-ECC4BD223A3F}" dt="2023-10-28T18:41:16.799" v="9886" actId="26606"/>
          <ac:spMkLst>
            <pc:docMk/>
            <pc:sldMk cId="624264044" sldId="270"/>
            <ac:spMk id="12" creationId="{71B088FF-3FBC-4E49-9F96-ACC586DBFBD5}"/>
          </ac:spMkLst>
        </pc:spChg>
        <pc:spChg chg="add del">
          <ac:chgData name="FRANCESCA LEGITTIMO" userId="8cc748ed7950eeef" providerId="LiveId" clId="{E0D7667D-1868-4CCA-AAB7-ECC4BD223A3F}" dt="2023-10-28T18:41:16.799" v="9886" actId="26606"/>
          <ac:spMkLst>
            <pc:docMk/>
            <pc:sldMk cId="624264044" sldId="270"/>
            <ac:spMk id="14" creationId="{264DCA07-5992-4B87-B944-642B4A38FB1A}"/>
          </ac:spMkLst>
        </pc:spChg>
        <pc:spChg chg="add del">
          <ac:chgData name="FRANCESCA LEGITTIMO" userId="8cc748ed7950eeef" providerId="LiveId" clId="{E0D7667D-1868-4CCA-AAB7-ECC4BD223A3F}" dt="2023-10-28T18:41:16.799" v="9886" actId="26606"/>
          <ac:spMkLst>
            <pc:docMk/>
            <pc:sldMk cId="624264044" sldId="270"/>
            <ac:spMk id="18" creationId="{7B11767C-FA34-4498-BB14-050A036FCCDA}"/>
          </ac:spMkLst>
        </pc:spChg>
        <pc:spChg chg="add del">
          <ac:chgData name="FRANCESCA LEGITTIMO" userId="8cc748ed7950eeef" providerId="LiveId" clId="{E0D7667D-1868-4CCA-AAB7-ECC4BD223A3F}" dt="2023-10-28T18:41:24.205" v="9888" actId="26606"/>
          <ac:spMkLst>
            <pc:docMk/>
            <pc:sldMk cId="624264044" sldId="270"/>
            <ac:spMk id="20" creationId="{35709097-1D5E-461B-A75A-2CB4E0B19297}"/>
          </ac:spMkLst>
        </pc:spChg>
        <pc:spChg chg="add del">
          <ac:chgData name="FRANCESCA LEGITTIMO" userId="8cc748ed7950eeef" providerId="LiveId" clId="{E0D7667D-1868-4CCA-AAB7-ECC4BD223A3F}" dt="2023-10-28T18:41:24.205" v="9888" actId="26606"/>
          <ac:spMkLst>
            <pc:docMk/>
            <pc:sldMk cId="624264044" sldId="270"/>
            <ac:spMk id="21" creationId="{F8E7CE3D-756A-41A4-9B20-2A2FC3A1E40A}"/>
          </ac:spMkLst>
        </pc:spChg>
        <pc:spChg chg="add del">
          <ac:chgData name="FRANCESCA LEGITTIMO" userId="8cc748ed7950eeef" providerId="LiveId" clId="{E0D7667D-1868-4CCA-AAB7-ECC4BD223A3F}" dt="2023-10-28T18:41:27.534" v="9890" actId="26606"/>
          <ac:spMkLst>
            <pc:docMk/>
            <pc:sldMk cId="624264044" sldId="270"/>
            <ac:spMk id="25" creationId="{0760E4C7-47B8-4356-ABCA-CC9C79E2D2B6}"/>
          </ac:spMkLst>
        </pc:spChg>
        <pc:spChg chg="add del">
          <ac:chgData name="FRANCESCA LEGITTIMO" userId="8cc748ed7950eeef" providerId="LiveId" clId="{E0D7667D-1868-4CCA-AAB7-ECC4BD223A3F}" dt="2023-10-28T18:41:27.534" v="9890" actId="26606"/>
          <ac:spMkLst>
            <pc:docMk/>
            <pc:sldMk cId="624264044" sldId="270"/>
            <ac:spMk id="26" creationId="{5E46B165-E118-452A-83D6-DE891373E3DD}"/>
          </ac:spMkLst>
        </pc:spChg>
        <pc:spChg chg="add del">
          <ac:chgData name="FRANCESCA LEGITTIMO" userId="8cc748ed7950eeef" providerId="LiveId" clId="{E0D7667D-1868-4CCA-AAB7-ECC4BD223A3F}" dt="2023-10-28T18:41:29.611" v="9892" actId="26606"/>
          <ac:spMkLst>
            <pc:docMk/>
            <pc:sldMk cId="624264044" sldId="270"/>
            <ac:spMk id="29" creationId="{71B088FF-3FBC-4E49-9F96-ACC586DBFBD5}"/>
          </ac:spMkLst>
        </pc:spChg>
        <pc:spChg chg="add del">
          <ac:chgData name="FRANCESCA LEGITTIMO" userId="8cc748ed7950eeef" providerId="LiveId" clId="{E0D7667D-1868-4CCA-AAB7-ECC4BD223A3F}" dt="2023-10-28T18:41:29.611" v="9892" actId="26606"/>
          <ac:spMkLst>
            <pc:docMk/>
            <pc:sldMk cId="624264044" sldId="270"/>
            <ac:spMk id="30" creationId="{264DCA07-5992-4B87-B944-642B4A38FB1A}"/>
          </ac:spMkLst>
        </pc:spChg>
        <pc:spChg chg="add del">
          <ac:chgData name="FRANCESCA LEGITTIMO" userId="8cc748ed7950eeef" providerId="LiveId" clId="{E0D7667D-1868-4CCA-AAB7-ECC4BD223A3F}" dt="2023-10-28T18:41:29.611" v="9892" actId="26606"/>
          <ac:spMkLst>
            <pc:docMk/>
            <pc:sldMk cId="624264044" sldId="270"/>
            <ac:spMk id="32" creationId="{7B11767C-FA34-4498-BB14-050A036FCCDA}"/>
          </ac:spMkLst>
        </pc:spChg>
        <pc:spChg chg="add del">
          <ac:chgData name="FRANCESCA LEGITTIMO" userId="8cc748ed7950eeef" providerId="LiveId" clId="{E0D7667D-1868-4CCA-AAB7-ECC4BD223A3F}" dt="2023-10-28T18:41:32.944" v="9894" actId="26606"/>
          <ac:spMkLst>
            <pc:docMk/>
            <pc:sldMk cId="624264044" sldId="270"/>
            <ac:spMk id="34" creationId="{E7218290-08E7-4AB8-8549-F625B01F0DCB}"/>
          </ac:spMkLst>
        </pc:spChg>
        <pc:spChg chg="add del">
          <ac:chgData name="FRANCESCA LEGITTIMO" userId="8cc748ed7950eeef" providerId="LiveId" clId="{E0D7667D-1868-4CCA-AAB7-ECC4BD223A3F}" dt="2023-10-28T18:41:32.944" v="9894" actId="26606"/>
          <ac:spMkLst>
            <pc:docMk/>
            <pc:sldMk cId="624264044" sldId="270"/>
            <ac:spMk id="35" creationId="{77172A21-035A-B533-EE11-B132D5268F49}"/>
          </ac:spMkLst>
        </pc:spChg>
        <pc:spChg chg="add del">
          <ac:chgData name="FRANCESCA LEGITTIMO" userId="8cc748ed7950eeef" providerId="LiveId" clId="{E0D7667D-1868-4CCA-AAB7-ECC4BD223A3F}" dt="2023-10-28T18:41:37.009" v="9896" actId="26606"/>
          <ac:spMkLst>
            <pc:docMk/>
            <pc:sldMk cId="624264044" sldId="270"/>
            <ac:spMk id="37" creationId="{5EE2BC33-F8B8-4768-AE46-E7CF6E3D7C9D}"/>
          </ac:spMkLst>
        </pc:spChg>
        <pc:spChg chg="add del">
          <ac:chgData name="FRANCESCA LEGITTIMO" userId="8cc748ed7950eeef" providerId="LiveId" clId="{E0D7667D-1868-4CCA-AAB7-ECC4BD223A3F}" dt="2023-10-28T18:41:37.009" v="9896" actId="26606"/>
          <ac:spMkLst>
            <pc:docMk/>
            <pc:sldMk cId="624264044" sldId="270"/>
            <ac:spMk id="38" creationId="{905EB5AC-4150-4206-9DBE-37DD0EBFBC79}"/>
          </ac:spMkLst>
        </pc:spChg>
        <pc:spChg chg="add del">
          <ac:chgData name="FRANCESCA LEGITTIMO" userId="8cc748ed7950eeef" providerId="LiveId" clId="{E0D7667D-1868-4CCA-AAB7-ECC4BD223A3F}" dt="2023-10-28T18:41:37.009" v="9896" actId="26606"/>
          <ac:spMkLst>
            <pc:docMk/>
            <pc:sldMk cId="624264044" sldId="270"/>
            <ac:spMk id="39" creationId="{D7FF6233-5715-0348-CEEB-CCEE28C36AA5}"/>
          </ac:spMkLst>
        </pc:spChg>
        <pc:spChg chg="add del">
          <ac:chgData name="FRANCESCA LEGITTIMO" userId="8cc748ed7950eeef" providerId="LiveId" clId="{E0D7667D-1868-4CCA-AAB7-ECC4BD223A3F}" dt="2023-10-28T18:41:38.825" v="9898" actId="26606"/>
          <ac:spMkLst>
            <pc:docMk/>
            <pc:sldMk cId="624264044" sldId="270"/>
            <ac:spMk id="42" creationId="{71B088FF-3FBC-4E49-9F96-ACC586DBFBD5}"/>
          </ac:spMkLst>
        </pc:spChg>
        <pc:spChg chg="add del">
          <ac:chgData name="FRANCESCA LEGITTIMO" userId="8cc748ed7950eeef" providerId="LiveId" clId="{E0D7667D-1868-4CCA-AAB7-ECC4BD223A3F}" dt="2023-10-28T18:41:38.825" v="9898" actId="26606"/>
          <ac:spMkLst>
            <pc:docMk/>
            <pc:sldMk cId="624264044" sldId="270"/>
            <ac:spMk id="43" creationId="{264DCA07-5992-4B87-B944-642B4A38FB1A}"/>
          </ac:spMkLst>
        </pc:spChg>
        <pc:spChg chg="add del">
          <ac:chgData name="FRANCESCA LEGITTIMO" userId="8cc748ed7950eeef" providerId="LiveId" clId="{E0D7667D-1868-4CCA-AAB7-ECC4BD223A3F}" dt="2023-10-28T18:41:38.825" v="9898" actId="26606"/>
          <ac:spMkLst>
            <pc:docMk/>
            <pc:sldMk cId="624264044" sldId="270"/>
            <ac:spMk id="45" creationId="{7B11767C-FA34-4498-BB14-050A036FCCDA}"/>
          </ac:spMkLst>
        </pc:spChg>
        <pc:spChg chg="add">
          <ac:chgData name="FRANCESCA LEGITTIMO" userId="8cc748ed7950eeef" providerId="LiveId" clId="{E0D7667D-1868-4CCA-AAB7-ECC4BD223A3F}" dt="2023-10-28T18:41:38.831" v="9899" actId="26606"/>
          <ac:spMkLst>
            <pc:docMk/>
            <pc:sldMk cId="624264044" sldId="270"/>
            <ac:spMk id="47" creationId="{E7218290-08E7-4AB8-8549-F625B01F0DCB}"/>
          </ac:spMkLst>
        </pc:spChg>
        <pc:spChg chg="add mod">
          <ac:chgData name="FRANCESCA LEGITTIMO" userId="8cc748ed7950eeef" providerId="LiveId" clId="{E0D7667D-1868-4CCA-AAB7-ECC4BD223A3F}" dt="2023-10-28T19:28:07.288" v="10503"/>
          <ac:spMkLst>
            <pc:docMk/>
            <pc:sldMk cId="624264044" sldId="270"/>
            <ac:spMk id="48" creationId="{77172A21-035A-B533-EE11-B132D5268F49}"/>
          </ac:spMkLst>
        </pc:spChg>
        <pc:picChg chg="add mod ord">
          <ac:chgData name="FRANCESCA LEGITTIMO" userId="8cc748ed7950eeef" providerId="LiveId" clId="{E0D7667D-1868-4CCA-AAB7-ECC4BD223A3F}" dt="2023-10-28T18:41:38.831" v="9899" actId="26606"/>
          <ac:picMkLst>
            <pc:docMk/>
            <pc:sldMk cId="624264044" sldId="270"/>
            <ac:picMk id="5" creationId="{3D695B8E-F327-B0A1-5BDE-3EFFA66599E1}"/>
          </ac:picMkLst>
        </pc:picChg>
        <pc:cxnChg chg="add del">
          <ac:chgData name="FRANCESCA LEGITTIMO" userId="8cc748ed7950eeef" providerId="LiveId" clId="{E0D7667D-1868-4CCA-AAB7-ECC4BD223A3F}" dt="2023-10-28T18:41:16.799" v="9886" actId="26606"/>
          <ac:cxnSpMkLst>
            <pc:docMk/>
            <pc:sldMk cId="624264044" sldId="270"/>
            <ac:cxnSpMk id="10" creationId="{AEED5540-64E5-4258-ABA4-753F07B71B38}"/>
          </ac:cxnSpMkLst>
        </pc:cxnChg>
        <pc:cxnChg chg="add del">
          <ac:chgData name="FRANCESCA LEGITTIMO" userId="8cc748ed7950eeef" providerId="LiveId" clId="{E0D7667D-1868-4CCA-AAB7-ECC4BD223A3F}" dt="2023-10-28T18:41:16.799" v="9886" actId="26606"/>
          <ac:cxnSpMkLst>
            <pc:docMk/>
            <pc:sldMk cId="624264044" sldId="270"/>
            <ac:cxnSpMk id="16" creationId="{313FECB8-44EE-4A45-9F7B-66ECF1C3C888}"/>
          </ac:cxnSpMkLst>
        </pc:cxnChg>
        <pc:cxnChg chg="add del">
          <ac:chgData name="FRANCESCA LEGITTIMO" userId="8cc748ed7950eeef" providerId="LiveId" clId="{E0D7667D-1868-4CCA-AAB7-ECC4BD223A3F}" dt="2023-10-28T18:41:24.205" v="9888" actId="26606"/>
          <ac:cxnSpMkLst>
            <pc:docMk/>
            <pc:sldMk cId="624264044" sldId="270"/>
            <ac:cxnSpMk id="22" creationId="{837CF948-9F12-4674-98E3-7A7FE57A1987}"/>
          </ac:cxnSpMkLst>
        </pc:cxnChg>
        <pc:cxnChg chg="add del">
          <ac:chgData name="FRANCESCA LEGITTIMO" userId="8cc748ed7950eeef" providerId="LiveId" clId="{E0D7667D-1868-4CCA-AAB7-ECC4BD223A3F}" dt="2023-10-28T18:41:27.534" v="9890" actId="26606"/>
          <ac:cxnSpMkLst>
            <pc:docMk/>
            <pc:sldMk cId="624264044" sldId="270"/>
            <ac:cxnSpMk id="24" creationId="{AEED5540-64E5-4258-ABA4-753F07B71B38}"/>
          </ac:cxnSpMkLst>
        </pc:cxnChg>
        <pc:cxnChg chg="add del">
          <ac:chgData name="FRANCESCA LEGITTIMO" userId="8cc748ed7950eeef" providerId="LiveId" clId="{E0D7667D-1868-4CCA-AAB7-ECC4BD223A3F}" dt="2023-10-28T18:41:29.611" v="9892" actId="26606"/>
          <ac:cxnSpMkLst>
            <pc:docMk/>
            <pc:sldMk cId="624264044" sldId="270"/>
            <ac:cxnSpMk id="28" creationId="{AEED5540-64E5-4258-ABA4-753F07B71B38}"/>
          </ac:cxnSpMkLst>
        </pc:cxnChg>
        <pc:cxnChg chg="add del">
          <ac:chgData name="FRANCESCA LEGITTIMO" userId="8cc748ed7950eeef" providerId="LiveId" clId="{E0D7667D-1868-4CCA-AAB7-ECC4BD223A3F}" dt="2023-10-28T18:41:29.611" v="9892" actId="26606"/>
          <ac:cxnSpMkLst>
            <pc:docMk/>
            <pc:sldMk cId="624264044" sldId="270"/>
            <ac:cxnSpMk id="31" creationId="{313FECB8-44EE-4A45-9F7B-66ECF1C3C888}"/>
          </ac:cxnSpMkLst>
        </pc:cxnChg>
        <pc:cxnChg chg="add del">
          <ac:chgData name="FRANCESCA LEGITTIMO" userId="8cc748ed7950eeef" providerId="LiveId" clId="{E0D7667D-1868-4CCA-AAB7-ECC4BD223A3F}" dt="2023-10-28T18:41:38.825" v="9898" actId="26606"/>
          <ac:cxnSpMkLst>
            <pc:docMk/>
            <pc:sldMk cId="624264044" sldId="270"/>
            <ac:cxnSpMk id="41" creationId="{AEED5540-64E5-4258-ABA4-753F07B71B38}"/>
          </ac:cxnSpMkLst>
        </pc:cxnChg>
        <pc:cxnChg chg="add del">
          <ac:chgData name="FRANCESCA LEGITTIMO" userId="8cc748ed7950eeef" providerId="LiveId" clId="{E0D7667D-1868-4CCA-AAB7-ECC4BD223A3F}" dt="2023-10-28T18:41:38.825" v="9898" actId="26606"/>
          <ac:cxnSpMkLst>
            <pc:docMk/>
            <pc:sldMk cId="624264044" sldId="270"/>
            <ac:cxnSpMk id="44" creationId="{313FECB8-44EE-4A45-9F7B-66ECF1C3C888}"/>
          </ac:cxnSpMkLst>
        </pc:cxnChg>
      </pc:sldChg>
      <pc:sldChg chg="modSp new del mod">
        <pc:chgData name="FRANCESCA LEGITTIMO" userId="8cc748ed7950eeef" providerId="LiveId" clId="{E0D7667D-1868-4CCA-AAB7-ECC4BD223A3F}" dt="2023-10-29T08:02:12.976" v="10516" actId="2696"/>
        <pc:sldMkLst>
          <pc:docMk/>
          <pc:sldMk cId="2053690429" sldId="271"/>
        </pc:sldMkLst>
        <pc:spChg chg="mod">
          <ac:chgData name="FRANCESCA LEGITTIMO" userId="8cc748ed7950eeef" providerId="LiveId" clId="{E0D7667D-1868-4CCA-AAB7-ECC4BD223A3F}" dt="2023-10-29T08:02:04.833" v="10515" actId="255"/>
          <ac:spMkLst>
            <pc:docMk/>
            <pc:sldMk cId="2053690429" sldId="271"/>
            <ac:spMk id="2" creationId="{C071B0C4-08AC-40ED-928E-CE13D6482067}"/>
          </ac:spMkLst>
        </pc:spChg>
      </pc:sldChg>
      <pc:sldChg chg="modSp new mod">
        <pc:chgData name="FRANCESCA LEGITTIMO" userId="8cc748ed7950eeef" providerId="LiveId" clId="{E0D7667D-1868-4CCA-AAB7-ECC4BD223A3F}" dt="2023-10-29T09:08:26.251" v="11200" actId="313"/>
        <pc:sldMkLst>
          <pc:docMk/>
          <pc:sldMk cId="2820584121" sldId="271"/>
        </pc:sldMkLst>
        <pc:spChg chg="mod">
          <ac:chgData name="FRANCESCA LEGITTIMO" userId="8cc748ed7950eeef" providerId="LiveId" clId="{E0D7667D-1868-4CCA-AAB7-ECC4BD223A3F}" dt="2023-10-29T09:08:26.251" v="11200" actId="313"/>
          <ac:spMkLst>
            <pc:docMk/>
            <pc:sldMk cId="2820584121" sldId="271"/>
            <ac:spMk id="2" creationId="{449C0352-B1BC-04CE-DD1A-AC7B13F0A990}"/>
          </ac:spMkLst>
        </pc:spChg>
      </pc:sldChg>
      <pc:sldChg chg="addSp delSp modSp new mod ord setBg">
        <pc:chgData name="FRANCESCA LEGITTIMO" userId="8cc748ed7950eeef" providerId="LiveId" clId="{E0D7667D-1868-4CCA-AAB7-ECC4BD223A3F}" dt="2023-10-29T11:20:59.977" v="11307" actId="207"/>
        <pc:sldMkLst>
          <pc:docMk/>
          <pc:sldMk cId="1997080977" sldId="272"/>
        </pc:sldMkLst>
        <pc:spChg chg="mod ord">
          <ac:chgData name="FRANCESCA LEGITTIMO" userId="8cc748ed7950eeef" providerId="LiveId" clId="{E0D7667D-1868-4CCA-AAB7-ECC4BD223A3F}" dt="2023-10-29T11:20:59.977" v="11307" actId="207"/>
          <ac:spMkLst>
            <pc:docMk/>
            <pc:sldMk cId="1997080977" sldId="272"/>
            <ac:spMk id="2" creationId="{F6B88DBF-BD8F-D01D-4224-028FBE838645}"/>
          </ac:spMkLst>
        </pc:spChg>
        <pc:spChg chg="del">
          <ac:chgData name="FRANCESCA LEGITTIMO" userId="8cc748ed7950eeef" providerId="LiveId" clId="{E0D7667D-1868-4CCA-AAB7-ECC4BD223A3F}" dt="2023-10-29T11:20:04.946" v="11301" actId="22"/>
          <ac:spMkLst>
            <pc:docMk/>
            <pc:sldMk cId="1997080977" sldId="272"/>
            <ac:spMk id="3" creationId="{C00F61FE-D2CA-DBE2-EF42-2931829707BE}"/>
          </ac:spMkLst>
        </pc:spChg>
        <pc:spChg chg="add del">
          <ac:chgData name="FRANCESCA LEGITTIMO" userId="8cc748ed7950eeef" providerId="LiveId" clId="{E0D7667D-1868-4CCA-AAB7-ECC4BD223A3F}" dt="2023-10-29T11:20:16.778" v="11303" actId="26606"/>
          <ac:spMkLst>
            <pc:docMk/>
            <pc:sldMk cId="1997080977" sldId="272"/>
            <ac:spMk id="9" creationId="{7CAD321A-C03E-4991-00E0-58C88FDB4498}"/>
          </ac:spMkLst>
        </pc:spChg>
        <pc:spChg chg="add del">
          <ac:chgData name="FRANCESCA LEGITTIMO" userId="8cc748ed7950eeef" providerId="LiveId" clId="{E0D7667D-1868-4CCA-AAB7-ECC4BD223A3F}" dt="2023-10-29T11:20:16.778" v="11303" actId="26606"/>
          <ac:spMkLst>
            <pc:docMk/>
            <pc:sldMk cId="1997080977" sldId="272"/>
            <ac:spMk id="12" creationId="{1265911B-1E2F-489E-97EF-A15A9299E703}"/>
          </ac:spMkLst>
        </pc:spChg>
        <pc:spChg chg="add del">
          <ac:chgData name="FRANCESCA LEGITTIMO" userId="8cc748ed7950eeef" providerId="LiveId" clId="{E0D7667D-1868-4CCA-AAB7-ECC4BD223A3F}" dt="2023-10-29T11:20:16.778" v="11303" actId="26606"/>
          <ac:spMkLst>
            <pc:docMk/>
            <pc:sldMk cId="1997080977" sldId="272"/>
            <ac:spMk id="14" creationId="{2119D4F1-CE65-4D74-A168-F27C15F1B00C}"/>
          </ac:spMkLst>
        </pc:spChg>
        <pc:spChg chg="add">
          <ac:chgData name="FRANCESCA LEGITTIMO" userId="8cc748ed7950eeef" providerId="LiveId" clId="{E0D7667D-1868-4CCA-AAB7-ECC4BD223A3F}" dt="2023-10-29T11:20:17.093" v="11304" actId="26606"/>
          <ac:spMkLst>
            <pc:docMk/>
            <pc:sldMk cId="1997080977" sldId="272"/>
            <ac:spMk id="17" creationId="{B1C3281D-A46F-4842-9340-4CBC29E1B260}"/>
          </ac:spMkLst>
        </pc:spChg>
        <pc:spChg chg="add">
          <ac:chgData name="FRANCESCA LEGITTIMO" userId="8cc748ed7950eeef" providerId="LiveId" clId="{E0D7667D-1868-4CCA-AAB7-ECC4BD223A3F}" dt="2023-10-29T11:20:17.093" v="11304" actId="26606"/>
          <ac:spMkLst>
            <pc:docMk/>
            <pc:sldMk cId="1997080977" sldId="272"/>
            <ac:spMk id="18" creationId="{87B080E6-308F-4DD8-A448-707DFB83CE5E}"/>
          </ac:spMkLst>
        </pc:spChg>
        <pc:picChg chg="add mod ord">
          <ac:chgData name="FRANCESCA LEGITTIMO" userId="8cc748ed7950eeef" providerId="LiveId" clId="{E0D7667D-1868-4CCA-AAB7-ECC4BD223A3F}" dt="2023-10-29T11:20:17.093" v="11304" actId="26606"/>
          <ac:picMkLst>
            <pc:docMk/>
            <pc:sldMk cId="1997080977" sldId="272"/>
            <ac:picMk id="5" creationId="{BCFA2DD5-42C7-8F71-8F90-5F2F7CFC34EF}"/>
          </ac:picMkLst>
        </pc:picChg>
        <pc:cxnChg chg="add">
          <ac:chgData name="FRANCESCA LEGITTIMO" userId="8cc748ed7950eeef" providerId="LiveId" clId="{E0D7667D-1868-4CCA-AAB7-ECC4BD223A3F}" dt="2023-10-29T11:20:17.093" v="11304" actId="26606"/>
          <ac:cxnSpMkLst>
            <pc:docMk/>
            <pc:sldMk cId="1997080977" sldId="272"/>
            <ac:cxnSpMk id="10" creationId="{AEED5540-64E5-4258-ABA4-753F07B71B38}"/>
          </ac:cxnSpMkLst>
        </pc:cxnChg>
        <pc:cxnChg chg="add">
          <ac:chgData name="FRANCESCA LEGITTIMO" userId="8cc748ed7950eeef" providerId="LiveId" clId="{E0D7667D-1868-4CCA-AAB7-ECC4BD223A3F}" dt="2023-10-29T11:20:17.093" v="11304" actId="26606"/>
          <ac:cxnSpMkLst>
            <pc:docMk/>
            <pc:sldMk cId="1997080977" sldId="272"/>
            <ac:cxnSpMk id="16" creationId="{313FECB8-44EE-4A45-9F7B-66ECF1C3C888}"/>
          </ac:cxnSpMkLst>
        </pc:cxnChg>
      </pc:sldChg>
      <pc:sldChg chg="addSp delSp modSp new mod">
        <pc:chgData name="FRANCESCA LEGITTIMO" userId="8cc748ed7950eeef" providerId="LiveId" clId="{E0D7667D-1868-4CCA-AAB7-ECC4BD223A3F}" dt="2023-10-29T11:25:27.464" v="11346" actId="20577"/>
        <pc:sldMkLst>
          <pc:docMk/>
          <pc:sldMk cId="2425100731" sldId="273"/>
        </pc:sldMkLst>
        <pc:spChg chg="mod">
          <ac:chgData name="FRANCESCA LEGITTIMO" userId="8cc748ed7950eeef" providerId="LiveId" clId="{E0D7667D-1868-4CCA-AAB7-ECC4BD223A3F}" dt="2023-10-29T11:25:27.464" v="11346" actId="20577"/>
          <ac:spMkLst>
            <pc:docMk/>
            <pc:sldMk cId="2425100731" sldId="273"/>
            <ac:spMk id="2" creationId="{2763533D-CF59-828A-406E-37A097F2AE81}"/>
          </ac:spMkLst>
        </pc:spChg>
        <pc:spChg chg="del">
          <ac:chgData name="FRANCESCA LEGITTIMO" userId="8cc748ed7950eeef" providerId="LiveId" clId="{E0D7667D-1868-4CCA-AAB7-ECC4BD223A3F}" dt="2023-10-29T09:52:00.140" v="11202" actId="22"/>
          <ac:spMkLst>
            <pc:docMk/>
            <pc:sldMk cId="2425100731" sldId="273"/>
            <ac:spMk id="3" creationId="{9FC00F83-0745-F7F0-ECE8-05B83B615742}"/>
          </ac:spMkLst>
        </pc:spChg>
        <pc:picChg chg="add mod ord">
          <ac:chgData name="FRANCESCA LEGITTIMO" userId="8cc748ed7950eeef" providerId="LiveId" clId="{E0D7667D-1868-4CCA-AAB7-ECC4BD223A3F}" dt="2023-10-29T09:52:00.140" v="11202" actId="22"/>
          <ac:picMkLst>
            <pc:docMk/>
            <pc:sldMk cId="2425100731" sldId="273"/>
            <ac:picMk id="5" creationId="{083B0984-0987-06B6-426D-9C592D68871F}"/>
          </ac:picMkLst>
        </pc:picChg>
      </pc:sldChg>
      <pc:sldChg chg="addSp delSp modSp new mod">
        <pc:chgData name="FRANCESCA LEGITTIMO" userId="8cc748ed7950eeef" providerId="LiveId" clId="{E0D7667D-1868-4CCA-AAB7-ECC4BD223A3F}" dt="2023-10-29T11:38:33.674" v="11460" actId="1076"/>
        <pc:sldMkLst>
          <pc:docMk/>
          <pc:sldMk cId="2607033777" sldId="274"/>
        </pc:sldMkLst>
        <pc:spChg chg="mod">
          <ac:chgData name="FRANCESCA LEGITTIMO" userId="8cc748ed7950eeef" providerId="LiveId" clId="{E0D7667D-1868-4CCA-AAB7-ECC4BD223A3F}" dt="2023-10-29T11:38:21.519" v="11457" actId="20577"/>
          <ac:spMkLst>
            <pc:docMk/>
            <pc:sldMk cId="2607033777" sldId="274"/>
            <ac:spMk id="2" creationId="{FB5E8A0F-58CB-1650-993C-DDBA8EAF8653}"/>
          </ac:spMkLst>
        </pc:spChg>
        <pc:spChg chg="del">
          <ac:chgData name="FRANCESCA LEGITTIMO" userId="8cc748ed7950eeef" providerId="LiveId" clId="{E0D7667D-1868-4CCA-AAB7-ECC4BD223A3F}" dt="2023-10-29T11:36:55.061" v="11380"/>
          <ac:spMkLst>
            <pc:docMk/>
            <pc:sldMk cId="2607033777" sldId="274"/>
            <ac:spMk id="3" creationId="{A96FC910-8AD8-3C46-6D1E-47E0F7832915}"/>
          </ac:spMkLst>
        </pc:spChg>
        <pc:picChg chg="add mod">
          <ac:chgData name="FRANCESCA LEGITTIMO" userId="8cc748ed7950eeef" providerId="LiveId" clId="{E0D7667D-1868-4CCA-AAB7-ECC4BD223A3F}" dt="2023-10-29T11:38:33.674" v="11460" actId="1076"/>
          <ac:picMkLst>
            <pc:docMk/>
            <pc:sldMk cId="2607033777" sldId="274"/>
            <ac:picMk id="1026" creationId="{89AB3E5F-4E0F-53D6-A366-3B8DDEAD9FA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0F8CF-692C-4963-8B5E-D1C0928CF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9612" y="1013984"/>
            <a:ext cx="7714388" cy="3260635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419655-1613-4CC0-BBE9-BD2CB2C3C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612" y="4848464"/>
            <a:ext cx="7714388" cy="1085849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67FFF-6BC4-4DF0-BC55-B2C3BFD8E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89830-A1B7-484B-832C-F64A558BD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8F727-72C8-47A9-8E54-AD8459028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ED5540-64E5-4258-ABA4-753F07B71B38}"/>
              </a:ext>
            </a:extLst>
          </p:cNvPr>
          <p:cNvCxnSpPr>
            <a:cxnSpLocks/>
          </p:cNvCxnSpPr>
          <p:nvPr/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0137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8A5DE-E5C6-4DB9-AD28-8F1EAC6F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63E08E-9B2D-4740-9AC6-D5E1CFB95F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29566" y="2229957"/>
            <a:ext cx="9238434" cy="3866043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E3736-E8AA-4F58-9D3A-27050B287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95E84-15BC-478B-9DAB-15025867B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9D98F-E0A8-4254-A957-7F17811D0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247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DE70F5-2276-4F91-9FC2-8DA4B52881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4000" y="1467699"/>
            <a:ext cx="1758461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1856C5-C2FD-45E4-A631-AC06B5495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82312" y="1467699"/>
            <a:ext cx="7839379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336EA-B6DD-4115-9C67-79A24C866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A668B-1DAB-449C-9BA4-7B1572A22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6567E-119D-4C98-93FF-73A332803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998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EF94C-BCB1-4F4C-AF70-DD2A5C4E3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5445"/>
            <a:ext cx="9238434" cy="857559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09B75-A057-44B5-872F-DF01BDC8E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66" y="2286000"/>
            <a:ext cx="9238434" cy="381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6260C-3219-4812-88F2-3162D37F2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62B73-9C01-4BE3-A199-782BE6EBA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61492-EB56-4454-9D2A-8BB94AAC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62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80A128-A52A-402C-865B-1BF08D7F04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900447-3778-4AB7-ACB3-7C2313FE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745" y="1287554"/>
            <a:ext cx="8284963" cy="3113064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910C9-BA3C-4D31-9C62-2C2408591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1744" y="4619707"/>
            <a:ext cx="7722256" cy="1476293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42E8A-6B69-406B-A3DF-0A1B7683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665CF-4461-4BB8-8F3A-ED1CB1084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98B27-5EF3-49F4-B3CE-F3CF419AE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736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3F3BA-5AD5-4F15-97B2-E4652D1D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13411"/>
            <a:ext cx="9238434" cy="8895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997B8-1FD3-40E6-A486-256EB41DB7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9566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3F4D8-AA9A-4AF7-86EA-E4D797B98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8823E-BC08-4810-9BFF-35D2EA2AE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D2BFB-BB2C-4C4A-A6E1-DD223C2BE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369B2-12F8-4583-8A7F-523C9A3E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14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C717F-84B9-44BA-8DD6-680394AB1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79150"/>
            <a:ext cx="9238434" cy="8239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217D6-7448-4625-964F-5D82F65F1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7" y="2013217"/>
            <a:ext cx="4495799" cy="7042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A534C-0B54-4327-99C0-4F0019FD2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29567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9D4A63-0795-4B74-8C11-5FE7944118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13215"/>
            <a:ext cx="4495800" cy="70423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3D16F3-F747-441B-9854-27225954DE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8168E2-6B97-486E-B0E4-4E7F5CDBB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5D3E2B-2F4E-4347-A8E9-27EB7D035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1FC4F5-6876-414E-9E30-84706A3F5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0D2F04-5474-46B9-B838-858CDF4AB2D2}"/>
              </a:ext>
            </a:extLst>
          </p:cNvPr>
          <p:cNvCxnSpPr>
            <a:cxnSpLocks/>
          </p:cNvCxnSpPr>
          <p:nvPr/>
        </p:nvCxnSpPr>
        <p:spPr>
          <a:xfrm>
            <a:off x="6270727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ADEE893-BE45-47F3-BCF0-02424B3503CC}"/>
              </a:ext>
            </a:extLst>
          </p:cNvPr>
          <p:cNvSpPr/>
          <p:nvPr/>
        </p:nvSpPr>
        <p:spPr>
          <a:xfrm>
            <a:off x="-1171838" y="4592406"/>
            <a:ext cx="808262" cy="3897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B5178A-4501-4B56-8BF1-D083D7B021CE}"/>
              </a:ext>
            </a:extLst>
          </p:cNvPr>
          <p:cNvCxnSpPr>
            <a:cxnSpLocks/>
          </p:cNvCxnSpPr>
          <p:nvPr/>
        </p:nvCxnSpPr>
        <p:spPr>
          <a:xfrm>
            <a:off x="1524000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184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2109C6-041C-42BA-B507-8EA298046E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BF877-20DD-40F4-AEA8-E1B6D5350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7DC874-15B5-4338-B7D1-8E393AB4C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66BAE3-24C5-483F-9141-D860A265E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9AEEB4-66F8-4008-B616-804FB9D9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394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46C975-8FFB-4A4B-9213-774EE3901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BA744F-475D-4105-8E4A-025815549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FA64C-7966-4D6F-88D7-4B89F2A1D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39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4ED5F-AB94-4DCF-8971-B8B2B55AF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40" y="1558944"/>
            <a:ext cx="3279689" cy="1864196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EE4CB-68CF-4BF3-A891-8277AFD13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0"/>
            <a:ext cx="5333999" cy="5334000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92E72-B66D-40EE-B182-5585382A6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43741" y="3649682"/>
            <a:ext cx="3233096" cy="1933605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3B694-B050-45F3-AE6F-A86A129F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8AE423-9CA5-46B3-96B1-7586AD020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B973D-F1F7-47BC-996D-6100B7C89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15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E9949-4A1F-4DA9-9B75-A6180F954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543" y="1383126"/>
            <a:ext cx="3289886" cy="2045874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A8D794-C670-4569-93D9-0FF8B35AA7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1" y="762000"/>
            <a:ext cx="5333999" cy="53340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2486F6-AE67-4B34-B8E2-0B7576DC2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33544" y="3649682"/>
            <a:ext cx="3243292" cy="1684317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98B11C-BB63-49A6-B488-29D4FBF8E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4B9166-6D36-4F0A-9ADD-33D49A0C3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22B8F-7760-41B3-9053-DD90255B9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183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84152A-7FE0-4708-B7C1-DBEC8F133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1621"/>
            <a:ext cx="9238434" cy="8613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1AB53-BAF9-439D-9451-47193CF2F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6" y="2285999"/>
            <a:ext cx="9238434" cy="381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96D9F-562A-496F-A530-A561994DC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3C2B07E4-CDF9-4C88-A2F3-04620E58224D}" type="datetimeFigureOut">
              <a:rPr lang="en-US" smtClean="0"/>
              <a:pPr/>
              <a:t>10/29/2023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060FE-AAC3-4FAE-9EB4-BCAE72D956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7EDB2-8F31-42FA-B253-62D2414663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EFE71E98-A417-4ECC-ACEB-C0490C20DB04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112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b="1" kern="1200" cap="all" spc="6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130000"/>
        </a:lnSpc>
        <a:spcBef>
          <a:spcPts val="10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466344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64008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x5k-TaOmq5o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UbTHIqklD_4?feature=shared" TargetMode="External"/><Relationship Id="rId2" Type="http://schemas.openxmlformats.org/officeDocument/2006/relationships/hyperlink" Target="https://youtu.be/X6NqOGfviz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0E0E787-6A3F-4579-9E73-AC9FBB0E3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726E99C-23CD-3938-1A1F-A2A93783B7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147481"/>
            <a:ext cx="4244341" cy="2532980"/>
          </a:xfrm>
        </p:spPr>
        <p:txBody>
          <a:bodyPr>
            <a:normAutofit/>
          </a:bodyPr>
          <a:lstStyle/>
          <a:p>
            <a:pPr algn="ctr"/>
            <a:r>
              <a:rPr lang="it-IT" dirty="0"/>
              <a:t>Rus’ di Kiev – 800 d.c.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553F9D9-A9B5-9E87-67B9-04C7273552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6840" y="4283220"/>
            <a:ext cx="3299460" cy="1487117"/>
          </a:xfrm>
        </p:spPr>
        <p:txBody>
          <a:bodyPr>
            <a:normAutofit/>
          </a:bodyPr>
          <a:lstStyle/>
          <a:p>
            <a:pPr algn="ctr"/>
            <a:r>
              <a:rPr lang="it-IT" sz="1700" dirty="0"/>
              <a:t>(intera Bielorussia, metà settentrionale dell’Ucraina, regioni centrali e nord-occidentali della </a:t>
            </a:r>
            <a:r>
              <a:rPr lang="it-IT" sz="1700"/>
              <a:t>Russia europea)</a:t>
            </a:r>
            <a:endParaRPr lang="it-IT" sz="17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694C2FE-7A8C-0EEE-136C-26C870AD36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43" r="2" b="18958"/>
          <a:stretch/>
        </p:blipFill>
        <p:spPr>
          <a:xfrm>
            <a:off x="5979412" y="756110"/>
            <a:ext cx="5360306" cy="5360306"/>
          </a:xfrm>
          <a:custGeom>
            <a:avLst/>
            <a:gdLst/>
            <a:ahLst/>
            <a:cxnLst/>
            <a:rect l="l" t="t" r="r" b="b"/>
            <a:pathLst>
              <a:path w="5360306" h="5360306">
                <a:moveTo>
                  <a:pt x="2680153" y="0"/>
                </a:moveTo>
                <a:cubicBezTo>
                  <a:pt x="4160361" y="0"/>
                  <a:pt x="5360306" y="1199945"/>
                  <a:pt x="5360306" y="2680153"/>
                </a:cubicBezTo>
                <a:cubicBezTo>
                  <a:pt x="5360306" y="4160361"/>
                  <a:pt x="4160361" y="5360306"/>
                  <a:pt x="2680153" y="5360306"/>
                </a:cubicBezTo>
                <a:cubicBezTo>
                  <a:pt x="1199945" y="5360306"/>
                  <a:pt x="0" y="4160361"/>
                  <a:pt x="0" y="2680153"/>
                </a:cubicBezTo>
                <a:cubicBezTo>
                  <a:pt x="0" y="1199945"/>
                  <a:pt x="1199945" y="0"/>
                  <a:pt x="2680153" y="0"/>
                </a:cubicBezTo>
                <a:close/>
              </a:path>
            </a:pathLst>
          </a:cu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51B3B56-501F-42FF-8534-28EF7857B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50993" y="399708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500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8CF4C9-F9C9-1C1B-3E0D-68DC7B7E2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Rimskij Korsakov (1844 – 1908)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F4EA1F8-A133-1E0D-DFED-74A79C5441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800" dirty="0"/>
              <a:t>scrisse una sinfonia ed un’ opera ispirate alla leggenda di </a:t>
            </a:r>
            <a:r>
              <a:rPr lang="it-IT" sz="2800" dirty="0" err="1"/>
              <a:t>Sadko</a:t>
            </a:r>
            <a:r>
              <a:rPr lang="it-IT" sz="2800" dirty="0"/>
              <a:t>. </a:t>
            </a:r>
          </a:p>
          <a:p>
            <a:r>
              <a:rPr lang="it-IT" sz="2800" b="0" i="0" u="none" strike="noStrike" dirty="0">
                <a:solidFill>
                  <a:srgbClr val="FFFFFF"/>
                </a:solidFill>
                <a:effectLst/>
                <a:latin typeface="YouTube Noto"/>
                <a:hlinkClick r:id="rId2"/>
              </a:rPr>
              <a:t>https://youtu.be/x5k-TaOmq5o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321148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11">
            <a:extLst>
              <a:ext uri="{FF2B5EF4-FFF2-40B4-BE49-F238E27FC236}">
                <a16:creationId xmlns:a16="http://schemas.microsoft.com/office/drawing/2014/main" id="{E7218290-08E7-4AB8-8549-F625B01F0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D57F7DA-8839-F425-2FCE-6E4C0FBA7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762001"/>
            <a:ext cx="5008696" cy="1141004"/>
          </a:xfrm>
        </p:spPr>
        <p:txBody>
          <a:bodyPr>
            <a:normAutofit/>
          </a:bodyPr>
          <a:lstStyle/>
          <a:p>
            <a:r>
              <a:rPr lang="it-IT"/>
              <a:t>Aleksandr Nevskij (1220 – 1263)</a:t>
            </a:r>
            <a:endParaRPr lang="it-IT" dirty="0"/>
          </a:p>
        </p:txBody>
      </p:sp>
      <p:sp>
        <p:nvSpPr>
          <p:cNvPr id="48" name="Content Placeholder 8">
            <a:extLst>
              <a:ext uri="{FF2B5EF4-FFF2-40B4-BE49-F238E27FC236}">
                <a16:creationId xmlns:a16="http://schemas.microsoft.com/office/drawing/2014/main" id="{77172A21-035A-B533-EE11-B132D5268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66" y="2259698"/>
            <a:ext cx="4479398" cy="3836301"/>
          </a:xfrm>
        </p:spPr>
        <p:txBody>
          <a:bodyPr>
            <a:normAutofit fontScale="55000" lnSpcReduction="20000"/>
          </a:bodyPr>
          <a:lstStyle/>
          <a:p>
            <a:r>
              <a:rPr lang="en-US" dirty="0" err="1"/>
              <a:t>principe</a:t>
            </a:r>
            <a:r>
              <a:rPr lang="en-US" dirty="0"/>
              <a:t> di Novgorod</a:t>
            </a:r>
          </a:p>
          <a:p>
            <a:r>
              <a:rPr lang="en-US" dirty="0"/>
              <a:t>1240 </a:t>
            </a:r>
            <a:r>
              <a:rPr lang="en-US" dirty="0" err="1"/>
              <a:t>vittoria</a:t>
            </a:r>
            <a:r>
              <a:rPr lang="en-US" dirty="0"/>
              <a:t> </a:t>
            </a:r>
            <a:r>
              <a:rPr lang="en-US" dirty="0" err="1"/>
              <a:t>contro</a:t>
            </a:r>
            <a:r>
              <a:rPr lang="en-US" dirty="0"/>
              <a:t> </a:t>
            </a:r>
            <a:r>
              <a:rPr lang="en-US" dirty="0" err="1"/>
              <a:t>gli</a:t>
            </a:r>
            <a:r>
              <a:rPr lang="en-US" dirty="0"/>
              <a:t> </a:t>
            </a:r>
            <a:r>
              <a:rPr lang="en-US" dirty="0" err="1"/>
              <a:t>Svedesi</a:t>
            </a:r>
            <a:r>
              <a:rPr lang="en-US" dirty="0"/>
              <a:t> </a:t>
            </a:r>
            <a:r>
              <a:rPr lang="en-US" dirty="0" err="1"/>
              <a:t>nella</a:t>
            </a:r>
            <a:r>
              <a:rPr lang="en-US" dirty="0"/>
              <a:t> </a:t>
            </a:r>
            <a:r>
              <a:rPr lang="en-US" dirty="0" err="1"/>
              <a:t>battaglia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Neva</a:t>
            </a:r>
          </a:p>
          <a:p>
            <a:r>
              <a:rPr lang="en-US" dirty="0"/>
              <a:t>1242 </a:t>
            </a:r>
            <a:r>
              <a:rPr lang="en-US" dirty="0" err="1"/>
              <a:t>battaglia</a:t>
            </a:r>
            <a:r>
              <a:rPr lang="en-US" dirty="0"/>
              <a:t> del </a:t>
            </a:r>
            <a:r>
              <a:rPr lang="en-US" dirty="0" err="1"/>
              <a:t>lago</a:t>
            </a:r>
            <a:r>
              <a:rPr lang="en-US" dirty="0"/>
              <a:t> </a:t>
            </a:r>
            <a:r>
              <a:rPr lang="en-US" dirty="0" err="1"/>
              <a:t>ghiacciato</a:t>
            </a:r>
            <a:r>
              <a:rPr lang="en-US" dirty="0"/>
              <a:t> </a:t>
            </a:r>
            <a:r>
              <a:rPr lang="en-US" dirty="0" err="1"/>
              <a:t>contro</a:t>
            </a:r>
            <a:r>
              <a:rPr lang="en-US" dirty="0"/>
              <a:t> I </a:t>
            </a:r>
            <a:r>
              <a:rPr lang="en-US" dirty="0" err="1"/>
              <a:t>cavalieri</a:t>
            </a:r>
            <a:r>
              <a:rPr lang="en-US" dirty="0"/>
              <a:t> </a:t>
            </a:r>
            <a:r>
              <a:rPr lang="en-US" dirty="0" err="1"/>
              <a:t>dell’Ordine</a:t>
            </a:r>
            <a:r>
              <a:rPr lang="en-US" dirty="0"/>
              <a:t> </a:t>
            </a:r>
            <a:r>
              <a:rPr lang="en-US" dirty="0" err="1"/>
              <a:t>teutonico</a:t>
            </a:r>
            <a:endParaRPr lang="en-US" dirty="0"/>
          </a:p>
          <a:p>
            <a:r>
              <a:rPr lang="en-US" dirty="0" err="1"/>
              <a:t>eroe</a:t>
            </a:r>
            <a:r>
              <a:rPr lang="en-US" dirty="0"/>
              <a:t> </a:t>
            </a:r>
            <a:r>
              <a:rPr lang="en-US" dirty="0" err="1"/>
              <a:t>nazionale</a:t>
            </a:r>
            <a:endParaRPr lang="en-US" dirty="0"/>
          </a:p>
          <a:p>
            <a:r>
              <a:rPr lang="en-US" dirty="0" err="1"/>
              <a:t>canonizzato</a:t>
            </a:r>
            <a:r>
              <a:rPr lang="en-US" dirty="0"/>
              <a:t> </a:t>
            </a:r>
            <a:r>
              <a:rPr lang="en-US" dirty="0" err="1"/>
              <a:t>dalla</a:t>
            </a:r>
            <a:r>
              <a:rPr lang="en-US" dirty="0"/>
              <a:t>  Chiesa </a:t>
            </a:r>
            <a:r>
              <a:rPr lang="en-US" dirty="0" err="1"/>
              <a:t>ortodossa</a:t>
            </a:r>
            <a:endParaRPr lang="en-US" dirty="0"/>
          </a:p>
          <a:p>
            <a:r>
              <a:rPr lang="en-US" dirty="0"/>
              <a:t>film di </a:t>
            </a:r>
            <a:r>
              <a:rPr lang="en-US" dirty="0" err="1"/>
              <a:t>Eizenštein</a:t>
            </a:r>
            <a:r>
              <a:rPr lang="en-US" dirty="0"/>
              <a:t> con </a:t>
            </a:r>
            <a:r>
              <a:rPr lang="en-US" dirty="0" err="1"/>
              <a:t>musiche</a:t>
            </a:r>
            <a:r>
              <a:rPr lang="en-US" dirty="0"/>
              <a:t> di </a:t>
            </a:r>
            <a:r>
              <a:rPr lang="en-US" dirty="0" err="1"/>
              <a:t>Prokof’ev</a:t>
            </a:r>
            <a:endParaRPr lang="en-US" dirty="0"/>
          </a:p>
          <a:p>
            <a:r>
              <a:rPr lang="ru-RU" dirty="0"/>
              <a:t>«</a:t>
            </a:r>
            <a:r>
              <a:rPr lang="it-IT" dirty="0"/>
              <a:t>Chi verrà da noi con la spada, di spada perirà».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it-IT" b="0" i="0" u="none" strike="noStrike" dirty="0">
                <a:solidFill>
                  <a:srgbClr val="FFFFFF"/>
                </a:solidFill>
                <a:effectLst/>
                <a:latin typeface="YouTube Noto"/>
                <a:hlinkClick r:id="rId2"/>
              </a:rPr>
              <a:t>https://youtu.be/X6NqOGfviz0</a:t>
            </a:r>
            <a:endParaRPr lang="it-IT" b="0" i="0" u="none" strike="noStrike" dirty="0">
              <a:solidFill>
                <a:srgbClr val="FFFFFF"/>
              </a:solidFill>
              <a:effectLst/>
              <a:latin typeface="YouTube Noto"/>
            </a:endParaRPr>
          </a:p>
          <a:p>
            <a:r>
              <a:rPr lang="it-IT" b="0" i="0" u="none" strike="noStrike" dirty="0">
                <a:solidFill>
                  <a:srgbClr val="FFFFFF"/>
                </a:solidFill>
                <a:effectLst/>
                <a:latin typeface="YouTube Noto"/>
              </a:rPr>
              <a:t>https://youtu.be/2sCdPWsQnYM?feature=shared</a:t>
            </a:r>
          </a:p>
          <a:p>
            <a:r>
              <a:rPr lang="it-IT" b="0" i="0" u="none" strike="noStrike" dirty="0">
                <a:solidFill>
                  <a:srgbClr val="FFFFFF"/>
                </a:solidFill>
                <a:effectLst/>
                <a:latin typeface="YouTube Noto"/>
                <a:hlinkClick r:id="rId3"/>
              </a:rPr>
              <a:t>https://youtu.be/UbTHIqklD_4?feature=shared</a:t>
            </a:r>
            <a:r>
              <a:rPr lang="it-IT" b="0" i="0" u="none" strike="noStrike" dirty="0">
                <a:solidFill>
                  <a:srgbClr val="FFFFFF"/>
                </a:solidFill>
                <a:effectLst/>
                <a:latin typeface="YouTube Noto"/>
              </a:rPr>
              <a:t>  (film in italiano)</a:t>
            </a:r>
          </a:p>
          <a:p>
            <a:endParaRPr lang="it-IT" b="0" i="0" u="none" strike="noStrike" dirty="0">
              <a:solidFill>
                <a:srgbClr val="FFFFFF"/>
              </a:solidFill>
              <a:effectLst/>
              <a:latin typeface="YouTube Noto"/>
            </a:endParaRPr>
          </a:p>
          <a:p>
            <a:endParaRPr lang="it-IT" b="0" i="0" u="none" strike="noStrike" dirty="0">
              <a:solidFill>
                <a:srgbClr val="FFFFFF"/>
              </a:solidFill>
              <a:effectLst/>
              <a:latin typeface="YouTube Noto"/>
            </a:endParaRPr>
          </a:p>
          <a:p>
            <a:endParaRPr lang="en-US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D695B8E-F327-B0A1-5BDE-3EFFA66599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000" r="24750"/>
          <a:stretch/>
        </p:blipFill>
        <p:spPr>
          <a:xfrm>
            <a:off x="6639965" y="1114197"/>
            <a:ext cx="4629606" cy="4629606"/>
          </a:xfrm>
          <a:custGeom>
            <a:avLst/>
            <a:gdLst/>
            <a:ahLst/>
            <a:cxnLst/>
            <a:rect l="l" t="t" r="r" b="b"/>
            <a:pathLst>
              <a:path w="4629606" h="4629606">
                <a:moveTo>
                  <a:pt x="2314803" y="0"/>
                </a:moveTo>
                <a:cubicBezTo>
                  <a:pt x="3593233" y="0"/>
                  <a:pt x="4629606" y="1036373"/>
                  <a:pt x="4629606" y="2314803"/>
                </a:cubicBezTo>
                <a:cubicBezTo>
                  <a:pt x="4629606" y="3593233"/>
                  <a:pt x="3593233" y="4629606"/>
                  <a:pt x="2314803" y="4629606"/>
                </a:cubicBezTo>
                <a:cubicBezTo>
                  <a:pt x="1036373" y="4629606"/>
                  <a:pt x="0" y="3593233"/>
                  <a:pt x="0" y="2314803"/>
                </a:cubicBezTo>
                <a:cubicBezTo>
                  <a:pt x="0" y="1036373"/>
                  <a:pt x="1036373" y="0"/>
                  <a:pt x="231480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24264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37C394-555D-D835-6439-D3B0C2143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Православие, двоеверие и суеверие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90708E4-A4F4-11E9-0914-552EE83283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- </a:t>
            </a:r>
            <a:r>
              <a:rPr lang="it-IT" dirty="0"/>
              <a:t>difficoltà nel processo di evangelizzazione</a:t>
            </a:r>
          </a:p>
          <a:p>
            <a:r>
              <a:rPr lang="it-IT" dirty="0"/>
              <a:t>- il cristianesimo portò con sé la scrittura e vari generi di letteratura religiosa</a:t>
            </a:r>
          </a:p>
          <a:p>
            <a:r>
              <a:rPr lang="it-IT" dirty="0"/>
              <a:t>- primi santi: Boris e </a:t>
            </a:r>
            <a:r>
              <a:rPr lang="it-IT" dirty="0" err="1"/>
              <a:t>Gleb</a:t>
            </a:r>
            <a:r>
              <a:rPr lang="it-IT" dirty="0"/>
              <a:t>, i figli minori di Vladimir assassinati nel 1015 dal loro fratello </a:t>
            </a:r>
            <a:r>
              <a:rPr lang="it-IT" dirty="0" err="1"/>
              <a:t>Svjatopolk</a:t>
            </a:r>
            <a:r>
              <a:rPr lang="it-IT" dirty="0"/>
              <a:t>. Il «Maledetto» durante la lotta per la successione seguita alla morte del gran principe</a:t>
            </a:r>
          </a:p>
          <a:p>
            <a:r>
              <a:rPr lang="it-IT" dirty="0"/>
              <a:t>Nel 1037 viene eretta a Kiev la cattedrale di Santa Sofia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30432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9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1">
            <a:extLst>
              <a:ext uri="{FF2B5EF4-FFF2-40B4-BE49-F238E27FC236}">
                <a16:creationId xmlns:a16="http://schemas.microsoft.com/office/drawing/2014/main" id="{B1C3281D-A46F-4842-9340-4CBC29E1B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D7F51F3-7E63-09C6-4379-79280A6C43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3462"/>
          <a:stretch/>
        </p:blipFill>
        <p:spPr>
          <a:xfrm>
            <a:off x="-1" y="10"/>
            <a:ext cx="12191999" cy="6857990"/>
          </a:xfrm>
          <a:prstGeom prst="rect">
            <a:avLst/>
          </a:prstGeom>
        </p:spPr>
      </p:pic>
      <p:sp>
        <p:nvSpPr>
          <p:cNvPr id="19" name="Rectangle 13">
            <a:extLst>
              <a:ext uri="{FF2B5EF4-FFF2-40B4-BE49-F238E27FC236}">
                <a16:creationId xmlns:a16="http://schemas.microsoft.com/office/drawing/2014/main" id="{82D9AADB-3C09-45F7-99F1-39BFA1950F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" y="2728686"/>
            <a:ext cx="12192000" cy="4129314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43000"/>
                </a:srgbClr>
              </a:gs>
              <a:gs pos="100000">
                <a:srgbClr val="000000">
                  <a:alpha val="0"/>
                </a:srgbClr>
              </a:gs>
              <a:gs pos="60000">
                <a:srgbClr val="000000">
                  <a:alpha val="24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8DC1970-E685-183B-E268-233B6507D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612" y="2286000"/>
            <a:ext cx="8476388" cy="273736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La </a:t>
            </a:r>
            <a:r>
              <a:rPr lang="en-US" sz="2800" dirty="0" err="1">
                <a:solidFill>
                  <a:srgbClr val="FFFFFF"/>
                </a:solidFill>
              </a:rPr>
              <a:t>cattedrale</a:t>
            </a:r>
            <a:r>
              <a:rPr lang="en-US" sz="2800" dirty="0">
                <a:solidFill>
                  <a:srgbClr val="FFFFFF"/>
                </a:solidFill>
              </a:rPr>
              <a:t> di </a:t>
            </a:r>
            <a:r>
              <a:rPr lang="en-US" sz="2800" dirty="0" err="1">
                <a:solidFill>
                  <a:srgbClr val="FFFFFF"/>
                </a:solidFill>
              </a:rPr>
              <a:t>santa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sofia</a:t>
            </a:r>
            <a:r>
              <a:rPr lang="en-US" sz="2800" dirty="0">
                <a:solidFill>
                  <a:srgbClr val="FFFFFF"/>
                </a:solidFill>
              </a:rPr>
              <a:t> - </a:t>
            </a:r>
            <a:r>
              <a:rPr lang="en-US" sz="2800" dirty="0" err="1">
                <a:solidFill>
                  <a:srgbClr val="FFFFFF"/>
                </a:solidFill>
              </a:rPr>
              <a:t>kiev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E118A31-60F5-BB48-1E4A-80D505921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612" y="5597213"/>
            <a:ext cx="9238388" cy="498788"/>
          </a:xfrm>
        </p:spPr>
        <p:txBody>
          <a:bodyPr vert="horz" lIns="91440" tIns="45720" rIns="91440" bIns="45720" rtlCol="0">
            <a:noAutofit/>
          </a:bodyPr>
          <a:lstStyle/>
          <a:p>
            <a:endParaRPr lang="en-US" sz="4000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13FECB8-44EE-4A45-9F7B-66ECF1C3C8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327343"/>
            <a:ext cx="971155" cy="0"/>
          </a:xfrm>
          <a:prstGeom prst="line">
            <a:avLst/>
          </a:prstGeom>
          <a:ln w="317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8891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9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7" name="Rectangle 11">
            <a:extLst>
              <a:ext uri="{FF2B5EF4-FFF2-40B4-BE49-F238E27FC236}">
                <a16:creationId xmlns:a16="http://schemas.microsoft.com/office/drawing/2014/main" id="{40E0E787-6A3F-4579-9E73-AC9FBB0E3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7CF1203-5D56-A15C-E13D-6CB66148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47481"/>
            <a:ext cx="4244341" cy="25329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1242 – 1480 GIOGO TARTARO - MONGOLO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</a:br>
            <a:endParaRPr lang="en-US" sz="2800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608E65F-67B5-4AC9-B0BE-25863C191E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6840" y="4283220"/>
            <a:ext cx="3299460" cy="1487117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Immagine 4" descr="Immagine che contiene dipinto, cavallo, disegno, cartone animato&#10;&#10;Descrizione generata automaticamente">
            <a:extLst>
              <a:ext uri="{FF2B5EF4-FFF2-40B4-BE49-F238E27FC236}">
                <a16:creationId xmlns:a16="http://schemas.microsoft.com/office/drawing/2014/main" id="{017F47AB-72A5-89F8-B3B0-672C3A4DBE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50" r="19051" b="2"/>
          <a:stretch/>
        </p:blipFill>
        <p:spPr>
          <a:xfrm>
            <a:off x="5979412" y="756110"/>
            <a:ext cx="5360306" cy="5360306"/>
          </a:xfrm>
          <a:custGeom>
            <a:avLst/>
            <a:gdLst/>
            <a:ahLst/>
            <a:cxnLst/>
            <a:rect l="l" t="t" r="r" b="b"/>
            <a:pathLst>
              <a:path w="5360306" h="5360306">
                <a:moveTo>
                  <a:pt x="2680153" y="0"/>
                </a:moveTo>
                <a:cubicBezTo>
                  <a:pt x="4160361" y="0"/>
                  <a:pt x="5360306" y="1199945"/>
                  <a:pt x="5360306" y="2680153"/>
                </a:cubicBezTo>
                <a:cubicBezTo>
                  <a:pt x="5360306" y="4160361"/>
                  <a:pt x="4160361" y="5360306"/>
                  <a:pt x="2680153" y="5360306"/>
                </a:cubicBezTo>
                <a:cubicBezTo>
                  <a:pt x="1199945" y="5360306"/>
                  <a:pt x="0" y="4160361"/>
                  <a:pt x="0" y="2680153"/>
                </a:cubicBezTo>
                <a:cubicBezTo>
                  <a:pt x="0" y="1199945"/>
                  <a:pt x="1199945" y="0"/>
                  <a:pt x="2680153" y="0"/>
                </a:cubicBezTo>
                <a:close/>
              </a:path>
            </a:pathLst>
          </a:custGeom>
        </p:spPr>
      </p:pic>
      <p:cxnSp>
        <p:nvCxnSpPr>
          <p:cNvPr id="28" name="Straight Connector 13">
            <a:extLst>
              <a:ext uri="{FF2B5EF4-FFF2-40B4-BE49-F238E27FC236}">
                <a16:creationId xmlns:a16="http://schemas.microsoft.com/office/drawing/2014/main" id="{651B3B56-501F-42FF-8534-28EF7857B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50993" y="399708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1195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9C0352-B1BC-04CE-DD1A-AC7B13F0A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1800" dirty="0"/>
              <a:t>- </a:t>
            </a:r>
            <a:r>
              <a:rPr lang="it-IT" sz="1600" dirty="0"/>
              <a:t>idea del giogo come prova divina per un popolo eletto</a:t>
            </a:r>
            <a:br>
              <a:rPr lang="it-IT" sz="1600" dirty="0"/>
            </a:br>
            <a:r>
              <a:rPr lang="it-IT" sz="1600" dirty="0"/>
              <a:t>- fine ‘700: la storiografia russa si pone la questione dell’arretratezza della </a:t>
            </a:r>
            <a:r>
              <a:rPr lang="it-IT" sz="1600" dirty="0" err="1"/>
              <a:t>russia</a:t>
            </a:r>
            <a:br>
              <a:rPr lang="it-IT" sz="1600" dirty="0"/>
            </a:br>
            <a:r>
              <a:rPr lang="it-IT" sz="1600" dirty="0"/>
              <a:t>- </a:t>
            </a:r>
            <a:r>
              <a:rPr lang="it-IT" sz="1600" dirty="0" err="1"/>
              <a:t>PuŠkin</a:t>
            </a:r>
            <a:r>
              <a:rPr lang="it-IT" sz="1600" dirty="0"/>
              <a:t>: la </a:t>
            </a:r>
            <a:r>
              <a:rPr lang="it-IT" sz="1600" dirty="0" err="1"/>
              <a:t>russia</a:t>
            </a:r>
            <a:r>
              <a:rPr lang="it-IT" sz="1600" dirty="0"/>
              <a:t> ha bloccato l’avanzata dei barbari, salvando in questo modo </a:t>
            </a:r>
            <a:r>
              <a:rPr lang="it-IT" sz="1600" dirty="0" err="1"/>
              <a:t>l’europa</a:t>
            </a:r>
            <a:br>
              <a:rPr lang="it-IT" sz="1600" dirty="0"/>
            </a:br>
            <a:r>
              <a:rPr lang="it-IT" sz="1600" dirty="0"/>
              <a:t>- in realtà erano mongoli (non tatari), il popolo di </a:t>
            </a:r>
            <a:r>
              <a:rPr lang="it-IT" sz="1600" dirty="0" err="1"/>
              <a:t>gengis</a:t>
            </a:r>
            <a:r>
              <a:rPr lang="it-IT" sz="1600" dirty="0"/>
              <a:t> khan</a:t>
            </a:r>
            <a:br>
              <a:rPr lang="it-IT" sz="1600" dirty="0"/>
            </a:br>
            <a:r>
              <a:rPr lang="it-IT" sz="1600" dirty="0"/>
              <a:t>- orda d’oro</a:t>
            </a:r>
            <a:br>
              <a:rPr lang="it-IT" sz="1600" dirty="0"/>
            </a:br>
            <a:r>
              <a:rPr lang="it-IT" sz="1600" dirty="0"/>
              <a:t>- netta superiorità bellica</a:t>
            </a:r>
            <a:br>
              <a:rPr lang="it-IT" sz="1600" dirty="0"/>
            </a:br>
            <a:br>
              <a:rPr lang="it-IT" sz="1600" dirty="0"/>
            </a:br>
            <a:r>
              <a:rPr lang="it-IT" sz="1600" dirty="0"/>
              <a:t> -molti principi russi al servizio dell’orda: </a:t>
            </a:r>
            <a:r>
              <a:rPr lang="it-IT" sz="1600" dirty="0" err="1"/>
              <a:t>traditori?in</a:t>
            </a:r>
            <a:r>
              <a:rPr lang="it-IT" sz="1600" dirty="0"/>
              <a:t> quest’epoca non esistevano ancora i concetti «nazione», «stato»</a:t>
            </a:r>
            <a:br>
              <a:rPr lang="it-IT" sz="1600" dirty="0"/>
            </a:br>
            <a:br>
              <a:rPr lang="it-IT" sz="1800" dirty="0"/>
            </a:br>
            <a:endParaRPr lang="it-IT" sz="1800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DE31562-E2FC-CD92-8FDD-FCB166CB80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0584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1">
            <a:extLst>
              <a:ext uri="{FF2B5EF4-FFF2-40B4-BE49-F238E27FC236}">
                <a16:creationId xmlns:a16="http://schemas.microsoft.com/office/drawing/2014/main" id="{B1C3281D-A46F-4842-9340-4CBC29E1B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egnaposto contenuto 4" descr="Immagine che contiene dipinto, battaglia, Violenza, arte&#10;&#10;Descrizione generata automaticamente">
            <a:extLst>
              <a:ext uri="{FF2B5EF4-FFF2-40B4-BE49-F238E27FC236}">
                <a16:creationId xmlns:a16="http://schemas.microsoft.com/office/drawing/2014/main" id="{BCFA2DD5-42C7-8F71-8F90-5F2F7CFC34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t="9250" b="2859"/>
          <a:stretch/>
        </p:blipFill>
        <p:spPr>
          <a:xfrm>
            <a:off x="-1" y="10"/>
            <a:ext cx="12191999" cy="6857990"/>
          </a:xfrm>
          <a:prstGeom prst="rect">
            <a:avLst/>
          </a:prstGeom>
        </p:spPr>
      </p:pic>
      <p:sp>
        <p:nvSpPr>
          <p:cNvPr id="18" name="Rectangle 13">
            <a:extLst>
              <a:ext uri="{FF2B5EF4-FFF2-40B4-BE49-F238E27FC236}">
                <a16:creationId xmlns:a16="http://schemas.microsoft.com/office/drawing/2014/main" id="{87B080E6-308F-4DD8-A448-707DFB83C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8637" y="1"/>
            <a:ext cx="8894726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4902"/>
                </a:srgbClr>
              </a:gs>
              <a:gs pos="80000">
                <a:srgbClr val="000000">
                  <a:alpha val="0"/>
                </a:srgbClr>
              </a:gs>
              <a:gs pos="51000">
                <a:srgbClr val="000000">
                  <a:alpha val="2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6B88DBF-BD8F-D01D-4224-028FBE838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1523999"/>
            <a:ext cx="7620000" cy="19050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1380 – </a:t>
            </a:r>
            <a:r>
              <a:rPr lang="en-US" dirty="0" err="1">
                <a:solidFill>
                  <a:srgbClr val="FFFF00"/>
                </a:solidFill>
              </a:rPr>
              <a:t>battaglia</a:t>
            </a:r>
            <a:r>
              <a:rPr lang="en-US" dirty="0">
                <a:solidFill>
                  <a:srgbClr val="FFFF00"/>
                </a:solidFill>
              </a:rPr>
              <a:t> di </a:t>
            </a:r>
            <a:r>
              <a:rPr lang="en-US" dirty="0" err="1">
                <a:solidFill>
                  <a:srgbClr val="FFFF00"/>
                </a:solidFill>
              </a:rPr>
              <a:t>kulikovo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dmitrij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donskoj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contro</a:t>
            </a:r>
            <a:r>
              <a:rPr lang="en-US" dirty="0">
                <a:solidFill>
                  <a:srgbClr val="FFFF00"/>
                </a:solidFill>
              </a:rPr>
              <a:t> il </a:t>
            </a:r>
            <a:r>
              <a:rPr lang="en-US" dirty="0" err="1">
                <a:solidFill>
                  <a:srgbClr val="FFFF00"/>
                </a:solidFill>
              </a:rPr>
              <a:t>generale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mamai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13FECB8-44EE-4A45-9F7B-66ECF1C3C8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563228" y="3795164"/>
            <a:ext cx="971155" cy="0"/>
          </a:xfrm>
          <a:prstGeom prst="line">
            <a:avLst/>
          </a:prstGeom>
          <a:ln w="317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7080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63533D-CF59-828A-406E-37A097F2A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Vasnecov</a:t>
            </a:r>
            <a:r>
              <a:rPr lang="it-IT" dirty="0"/>
              <a:t> – duello di </a:t>
            </a:r>
            <a:r>
              <a:rPr lang="it-IT" dirty="0" err="1"/>
              <a:t>peresvet</a:t>
            </a:r>
            <a:r>
              <a:rPr lang="it-IT" dirty="0"/>
              <a:t> con </a:t>
            </a:r>
            <a:r>
              <a:rPr lang="it-IT" dirty="0" err="1">
                <a:latin typeface="Batang" panose="02030600000101010101" pitchFamily="18" charset="-127"/>
                <a:ea typeface="Batang" panose="02030600000101010101" pitchFamily="18" charset="-127"/>
              </a:rPr>
              <a:t>Čelubej</a:t>
            </a:r>
            <a:r>
              <a:rPr lang="it-IT" dirty="0">
                <a:latin typeface="Batang" panose="02030600000101010101" pitchFamily="18" charset="-127"/>
                <a:ea typeface="Batang" panose="02030600000101010101" pitchFamily="18" charset="-127"/>
              </a:rPr>
              <a:t>(1914)</a:t>
            </a:r>
            <a:br>
              <a:rPr lang="it-IT" dirty="0">
                <a:latin typeface="Batang" panose="02030600000101010101" pitchFamily="18" charset="-127"/>
                <a:ea typeface="Batang" panose="02030600000101010101" pitchFamily="18" charset="-127"/>
              </a:rPr>
            </a:br>
            <a:r>
              <a:rPr lang="it-IT" dirty="0" err="1">
                <a:latin typeface="Batang" panose="02030600000101010101" pitchFamily="18" charset="-127"/>
                <a:ea typeface="Batang" panose="02030600000101010101" pitchFamily="18" charset="-127"/>
              </a:rPr>
              <a:t>peresvet</a:t>
            </a:r>
            <a:r>
              <a:rPr lang="it-IT" dirty="0">
                <a:latin typeface="Batang" panose="02030600000101010101" pitchFamily="18" charset="-127"/>
                <a:ea typeface="Batang" panose="02030600000101010101" pitchFamily="18" charset="-127"/>
              </a:rPr>
              <a:t> si chiama oggi un’arma laser</a:t>
            </a: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83B0984-0987-06B6-426D-9C592D6887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1442" y="2286000"/>
            <a:ext cx="6415453" cy="3810000"/>
          </a:xfrm>
        </p:spPr>
      </p:pic>
    </p:spTree>
    <p:extLst>
      <p:ext uri="{BB962C8B-B14F-4D97-AF65-F5344CB8AC3E}">
        <p14:creationId xmlns:p14="http://schemas.microsoft.com/office/powerpoint/2010/main" val="2425100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5E8A0F-58CB-1650-993C-DDBA8EAF8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Vasnecov</a:t>
            </a:r>
            <a:r>
              <a:rPr lang="it-IT" dirty="0"/>
              <a:t> – i tre </a:t>
            </a:r>
            <a:r>
              <a:rPr lang="it-IT" dirty="0" err="1"/>
              <a:t>bogatyr</a:t>
            </a:r>
            <a:endParaRPr lang="it-IT" dirty="0"/>
          </a:p>
        </p:txBody>
      </p:sp>
      <p:pic>
        <p:nvPicPr>
          <p:cNvPr id="1026" name="Picture 2" descr="Nessuna descrizione della foto disponibile.">
            <a:extLst>
              <a:ext uri="{FF2B5EF4-FFF2-40B4-BE49-F238E27FC236}">
                <a16:creationId xmlns:a16="http://schemas.microsoft.com/office/drawing/2014/main" id="{89AB3E5F-4E0F-53D6-A366-3B8DDEAD9FA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090" y="1903004"/>
            <a:ext cx="7556866" cy="500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033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C5925D-726D-FE03-9B09-1AA5F6DAE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862: un vichingo di nome </a:t>
            </a:r>
            <a:r>
              <a:rPr lang="it-IT" dirty="0" err="1"/>
              <a:t>rjurik</a:t>
            </a:r>
            <a:r>
              <a:rPr lang="it-IT" dirty="0"/>
              <a:t> arriva dal mare con due fratelli (</a:t>
            </a:r>
            <a:r>
              <a:rPr lang="it-IT" dirty="0" err="1"/>
              <a:t>sineus</a:t>
            </a:r>
            <a:r>
              <a:rPr lang="it-IT" dirty="0"/>
              <a:t> e </a:t>
            </a:r>
            <a:r>
              <a:rPr lang="it-IT" dirty="0" err="1"/>
              <a:t>truvor</a:t>
            </a:r>
            <a:r>
              <a:rPr lang="it-IT" dirty="0"/>
              <a:t>) per assumere il governo di </a:t>
            </a:r>
            <a:r>
              <a:rPr lang="it-IT" dirty="0" err="1"/>
              <a:t>novgorod</a:t>
            </a:r>
            <a:r>
              <a:rPr lang="it-IT" dirty="0"/>
              <a:t> (questione dei variaghi)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8F9F562-FEBB-D507-6B72-7AD72764D8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1853" y="2286000"/>
            <a:ext cx="5574631" cy="3810000"/>
          </a:xfrm>
        </p:spPr>
      </p:pic>
    </p:spTree>
    <p:extLst>
      <p:ext uri="{BB962C8B-B14F-4D97-AF65-F5344CB8AC3E}">
        <p14:creationId xmlns:p14="http://schemas.microsoft.com/office/powerpoint/2010/main" val="1654590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66E5C0-E874-76DA-C8C1-3862D547E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dinastia dei </a:t>
            </a:r>
            <a:r>
              <a:rPr lang="it-IT" dirty="0" err="1"/>
              <a:t>rjurikovi</a:t>
            </a:r>
            <a:r>
              <a:rPr lang="it-IT" dirty="0" err="1">
                <a:latin typeface="Batang" panose="02030600000101010101" pitchFamily="18" charset="-127"/>
                <a:ea typeface="Batang" panose="02030600000101010101" pitchFamily="18" charset="-127"/>
              </a:rPr>
              <a:t>Č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CE11818-640C-B490-8667-E6C43CC2C1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- sei secoli al potere</a:t>
            </a:r>
          </a:p>
          <a:p>
            <a:r>
              <a:rPr lang="it-IT" dirty="0"/>
              <a:t>- frase significativa: «La nostra terra è grande e ricca, ma non vi è ordine»</a:t>
            </a:r>
          </a:p>
          <a:p>
            <a:r>
              <a:rPr lang="it-IT" dirty="0"/>
              <a:t>nel XVIII sec. sorge la «questione normanna» </a:t>
            </a:r>
          </a:p>
          <a:p>
            <a:r>
              <a:rPr lang="it-IT" dirty="0"/>
              <a:t>I nomi slavi (Jaroslav, </a:t>
            </a:r>
            <a:r>
              <a:rPr lang="it-IT" dirty="0" err="1"/>
              <a:t>Jaropolk</a:t>
            </a:r>
            <a:r>
              <a:rPr lang="it-IT" dirty="0"/>
              <a:t>, Vladimir) vanno a sostituire i nomi scandinavi (Igor’, Oleg, </a:t>
            </a:r>
            <a:r>
              <a:rPr lang="it-IT" dirty="0" err="1"/>
              <a:t>Ol’ga</a:t>
            </a:r>
            <a:r>
              <a:rPr lang="it-IT" dirty="0"/>
              <a:t>)</a:t>
            </a:r>
          </a:p>
          <a:p>
            <a:r>
              <a:rPr lang="it-IT" dirty="0"/>
              <a:t>non è chiaro secondo quali principi avvenga l’eredità del potere (linea orizzontale o verticale) &gt; conflitti (figli illegittimi, matrimoni risolutori di conflitti</a:t>
            </a:r>
            <a:r>
              <a:rPr lang="ru-RU" dirty="0"/>
              <a:t>)</a:t>
            </a:r>
            <a:r>
              <a:rPr lang="it-IT" dirty="0"/>
              <a:t>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21767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40E0E787-6A3F-4579-9E73-AC9FBB0E3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0898A19-A356-CC00-C828-964A89608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47481"/>
            <a:ext cx="4244341" cy="25329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2200" dirty="0"/>
              <a:t>988: il </a:t>
            </a:r>
            <a:r>
              <a:rPr lang="en-US" sz="2200" dirty="0" err="1"/>
              <a:t>principe</a:t>
            </a:r>
            <a:r>
              <a:rPr lang="en-US" sz="2200" dirty="0"/>
              <a:t> </a:t>
            </a:r>
            <a:r>
              <a:rPr lang="en-US" sz="2200" dirty="0" err="1"/>
              <a:t>vladimir</a:t>
            </a:r>
            <a:r>
              <a:rPr lang="en-US" sz="2200" dirty="0"/>
              <a:t> </a:t>
            </a:r>
            <a:r>
              <a:rPr lang="en-US" sz="2200" dirty="0" err="1"/>
              <a:t>si</a:t>
            </a:r>
            <a:r>
              <a:rPr lang="en-US" sz="2200" dirty="0"/>
              <a:t> </a:t>
            </a:r>
            <a:r>
              <a:rPr lang="en-US" sz="2200" dirty="0" err="1"/>
              <a:t>converte</a:t>
            </a:r>
            <a:r>
              <a:rPr lang="en-US" sz="2200" dirty="0"/>
              <a:t> al </a:t>
            </a:r>
            <a:r>
              <a:rPr lang="en-US" sz="2200" dirty="0" err="1"/>
              <a:t>cristianesimo</a:t>
            </a:r>
            <a:r>
              <a:rPr lang="en-US" sz="2200" dirty="0"/>
              <a:t>(</a:t>
            </a:r>
            <a:r>
              <a:rPr lang="en-US" sz="2200" dirty="0" err="1"/>
              <a:t>nella</a:t>
            </a:r>
            <a:r>
              <a:rPr lang="en-US" sz="2200" dirty="0"/>
              <a:t> </a:t>
            </a:r>
            <a:r>
              <a:rPr lang="en-US" sz="2200" dirty="0" err="1"/>
              <a:t>versione</a:t>
            </a:r>
            <a:r>
              <a:rPr lang="en-US" sz="2200" dirty="0"/>
              <a:t> </a:t>
            </a:r>
            <a:r>
              <a:rPr lang="en-US" sz="2200" dirty="0" err="1"/>
              <a:t>bizantina</a:t>
            </a:r>
            <a:r>
              <a:rPr lang="en-US" sz="2200" dirty="0"/>
              <a:t>)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D879827-7137-804D-37D1-4067653892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08" r="7741" b="-2"/>
          <a:stretch/>
        </p:blipFill>
        <p:spPr>
          <a:xfrm>
            <a:off x="5979412" y="756110"/>
            <a:ext cx="5360306" cy="5360306"/>
          </a:xfrm>
          <a:custGeom>
            <a:avLst/>
            <a:gdLst/>
            <a:ahLst/>
            <a:cxnLst/>
            <a:rect l="l" t="t" r="r" b="b"/>
            <a:pathLst>
              <a:path w="5360306" h="5360306">
                <a:moveTo>
                  <a:pt x="2680153" y="0"/>
                </a:moveTo>
                <a:cubicBezTo>
                  <a:pt x="4160361" y="0"/>
                  <a:pt x="5360306" y="1199945"/>
                  <a:pt x="5360306" y="2680153"/>
                </a:cubicBezTo>
                <a:cubicBezTo>
                  <a:pt x="5360306" y="4160361"/>
                  <a:pt x="4160361" y="5360306"/>
                  <a:pt x="2680153" y="5360306"/>
                </a:cubicBezTo>
                <a:cubicBezTo>
                  <a:pt x="1199945" y="5360306"/>
                  <a:pt x="0" y="4160361"/>
                  <a:pt x="0" y="2680153"/>
                </a:cubicBezTo>
                <a:cubicBezTo>
                  <a:pt x="0" y="1199945"/>
                  <a:pt x="1199945" y="0"/>
                  <a:pt x="2680153" y="0"/>
                </a:cubicBezTo>
                <a:close/>
              </a:path>
            </a:pathLst>
          </a:cu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51B3B56-501F-42FF-8534-28EF7857B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50993" y="399708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egnaposto testo 3">
            <a:extLst>
              <a:ext uri="{FF2B5EF4-FFF2-40B4-BE49-F238E27FC236}">
                <a16:creationId xmlns:a16="http://schemas.microsoft.com/office/drawing/2014/main" id="{9139270F-D0D5-5578-9C78-91D9F1CF48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0" y="762000"/>
            <a:ext cx="4572000" cy="5334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445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9">
            <a:extLst>
              <a:ext uri="{FF2B5EF4-FFF2-40B4-BE49-F238E27FC236}">
                <a16:creationId xmlns:a16="http://schemas.microsoft.com/office/drawing/2014/main" id="{40E0E787-6A3F-4579-9E73-AC9FBB0E3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C69D85C-ACAB-9146-4687-8FAFB470CB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147481"/>
            <a:ext cx="4244341" cy="2532980"/>
          </a:xfrm>
        </p:spPr>
        <p:txBody>
          <a:bodyPr>
            <a:normAutofit/>
          </a:bodyPr>
          <a:lstStyle/>
          <a:p>
            <a:pPr algn="ctr"/>
            <a:r>
              <a:rPr lang="ru-RU" dirty="0" err="1"/>
              <a:t>Киево-печерская</a:t>
            </a:r>
            <a:r>
              <a:rPr lang="ru-RU" dirty="0"/>
              <a:t> лавра</a:t>
            </a: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AEC8C7E-798C-8ADE-81E4-8755B27A3D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6840" y="4283220"/>
            <a:ext cx="3299460" cy="1487117"/>
          </a:xfrm>
        </p:spPr>
        <p:txBody>
          <a:bodyPr>
            <a:normAutofit/>
          </a:bodyPr>
          <a:lstStyle/>
          <a:p>
            <a:pPr algn="ctr"/>
            <a:r>
              <a:rPr lang="it-IT"/>
              <a:t>Regno di Jaroslav (1019 – 1054) : apice della stabilità della Rus’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EEB0A72-57A1-6E94-699E-0A1FD9AB1C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82" r="20220" b="2"/>
          <a:stretch/>
        </p:blipFill>
        <p:spPr>
          <a:xfrm>
            <a:off x="5979412" y="756110"/>
            <a:ext cx="5360306" cy="5360306"/>
          </a:xfrm>
          <a:custGeom>
            <a:avLst/>
            <a:gdLst/>
            <a:ahLst/>
            <a:cxnLst/>
            <a:rect l="l" t="t" r="r" b="b"/>
            <a:pathLst>
              <a:path w="5360306" h="5360306">
                <a:moveTo>
                  <a:pt x="2680153" y="0"/>
                </a:moveTo>
                <a:cubicBezTo>
                  <a:pt x="4160361" y="0"/>
                  <a:pt x="5360306" y="1199945"/>
                  <a:pt x="5360306" y="2680153"/>
                </a:cubicBezTo>
                <a:cubicBezTo>
                  <a:pt x="5360306" y="4160361"/>
                  <a:pt x="4160361" y="5360306"/>
                  <a:pt x="2680153" y="5360306"/>
                </a:cubicBezTo>
                <a:cubicBezTo>
                  <a:pt x="1199945" y="5360306"/>
                  <a:pt x="0" y="4160361"/>
                  <a:pt x="0" y="2680153"/>
                </a:cubicBezTo>
                <a:cubicBezTo>
                  <a:pt x="0" y="1199945"/>
                  <a:pt x="1199945" y="0"/>
                  <a:pt x="2680153" y="0"/>
                </a:cubicBezTo>
                <a:close/>
              </a:path>
            </a:pathLst>
          </a:custGeom>
        </p:spPr>
      </p:pic>
      <p:cxnSp>
        <p:nvCxnSpPr>
          <p:cNvPr id="35" name="Straight Connector 11">
            <a:extLst>
              <a:ext uri="{FF2B5EF4-FFF2-40B4-BE49-F238E27FC236}">
                <a16:creationId xmlns:a16="http://schemas.microsoft.com/office/drawing/2014/main" id="{651B3B56-501F-42FF-8534-28EF7857B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50993" y="399708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5158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8B83C5-E128-7C38-55EC-A4E637B4D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Lascelta</a:t>
            </a:r>
            <a:r>
              <a:rPr lang="it-IT" dirty="0"/>
              <a:t> del cristianesimo greco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B973704-8EAF-625C-D47B-CDF2095BD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- «leggenda» della scelta tra le varie fedi</a:t>
            </a:r>
          </a:p>
          <a:p>
            <a:r>
              <a:rPr lang="it-IT" dirty="0"/>
              <a:t>- nesso tra la religione monoteista e il solo «zar», una sola autorità &gt; premesse per la formazione dello Stato</a:t>
            </a:r>
          </a:p>
          <a:p>
            <a:r>
              <a:rPr lang="it-IT" dirty="0"/>
              <a:t>la parola </a:t>
            </a:r>
            <a:r>
              <a:rPr lang="ru-RU" dirty="0"/>
              <a:t>крестьянин </a:t>
            </a:r>
            <a:r>
              <a:rPr lang="it-IT" dirty="0"/>
              <a:t>(</a:t>
            </a:r>
            <a:r>
              <a:rPr lang="it-IT" dirty="0" err="1"/>
              <a:t>krest’janin</a:t>
            </a:r>
            <a:r>
              <a:rPr lang="it-IT" dirty="0"/>
              <a:t>, contadino) che ha la stessa radice di </a:t>
            </a:r>
            <a:r>
              <a:rPr lang="ru-RU" dirty="0"/>
              <a:t>христианин (</a:t>
            </a:r>
            <a:r>
              <a:rPr lang="it-IT" dirty="0" err="1"/>
              <a:t>christianin</a:t>
            </a:r>
            <a:r>
              <a:rPr lang="it-IT" dirty="0"/>
              <a:t>, cristiano)</a:t>
            </a:r>
          </a:p>
        </p:txBody>
      </p:sp>
    </p:spTree>
    <p:extLst>
      <p:ext uri="{BB962C8B-B14F-4D97-AF65-F5344CB8AC3E}">
        <p14:creationId xmlns:p14="http://schemas.microsoft.com/office/powerpoint/2010/main" val="3763250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EED5540-64E5-4258-ABA4-753F07B7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1C3281D-A46F-4842-9340-4CBC29E1B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06712131-B26F-1813-5353-538DA9B9FA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t="20031" b="3955"/>
          <a:stretch/>
        </p:blipFill>
        <p:spPr>
          <a:xfrm>
            <a:off x="-1" y="10"/>
            <a:ext cx="12191999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7B080E6-308F-4DD8-A448-707DFB83C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8637" y="1"/>
            <a:ext cx="8894726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34902"/>
                </a:srgbClr>
              </a:gs>
              <a:gs pos="80000">
                <a:srgbClr val="000000">
                  <a:alpha val="0"/>
                </a:srgbClr>
              </a:gs>
              <a:gs pos="51000">
                <a:srgbClr val="000000">
                  <a:alpha val="2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271150E-AEE7-B34B-DC99-88A10D7A2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1523999"/>
            <a:ext cx="7620000" cy="19050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 err="1">
                <a:solidFill>
                  <a:srgbClr val="00B0F0"/>
                </a:solidFill>
              </a:rPr>
              <a:t>Великий</a:t>
            </a:r>
            <a:r>
              <a:rPr lang="en-US" sz="4800" dirty="0">
                <a:solidFill>
                  <a:srgbClr val="00B0F0"/>
                </a:solidFill>
              </a:rPr>
              <a:t> </a:t>
            </a:r>
            <a:r>
              <a:rPr lang="en-US" sz="4800" dirty="0" err="1">
                <a:solidFill>
                  <a:srgbClr val="00B0F0"/>
                </a:solidFill>
              </a:rPr>
              <a:t>новгород</a:t>
            </a:r>
            <a:endParaRPr lang="en-US" sz="4800" dirty="0">
              <a:solidFill>
                <a:srgbClr val="00B0F0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13FECB8-44EE-4A45-9F7B-66ECF1C3C8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563228" y="3795164"/>
            <a:ext cx="971155" cy="0"/>
          </a:xfrm>
          <a:prstGeom prst="line">
            <a:avLst/>
          </a:prstGeom>
          <a:ln w="317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2020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285AA6-5917-CB6B-96A3-884B6D16A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Particolarità di </a:t>
            </a:r>
            <a:r>
              <a:rPr lang="it-IT" dirty="0" err="1"/>
              <a:t>velikij</a:t>
            </a:r>
            <a:r>
              <a:rPr lang="it-IT" dirty="0"/>
              <a:t> </a:t>
            </a:r>
            <a:r>
              <a:rPr lang="it-IT" dirty="0" err="1"/>
              <a:t>novgorod</a:t>
            </a:r>
            <a:r>
              <a:rPr lang="it-IT" dirty="0"/>
              <a:t>: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BA5DA85-2FDC-910E-5563-0D6324012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/>
              <a:t>- florido commercio con le regioni del Baltico</a:t>
            </a:r>
          </a:p>
          <a:p>
            <a:r>
              <a:rPr lang="it-IT" dirty="0"/>
              <a:t>- nel 1036 gli abitanti cacciarono il principe e ne scelsero un altro che viene trattato come un condottiero eletto dal popolo</a:t>
            </a:r>
          </a:p>
          <a:p>
            <a:r>
              <a:rPr lang="it-IT" dirty="0"/>
              <a:t>- compare il </a:t>
            </a:r>
            <a:r>
              <a:rPr lang="it-IT" dirty="0" err="1"/>
              <a:t>ve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će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, l’assemblea popolare – per questo si parla di repubblica di Novgorod (in realtà ne facevano parte solo i boiari, che eleggevano il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posadnik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- leggenda di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Sadko</a:t>
            </a:r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- ruolo dei fiumi nella storia russa</a:t>
            </a: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- commercio delle pelli 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pelliccie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, cera,  miele</a:t>
            </a:r>
          </a:p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Somiglianza con le città medievali dell’Europa Occidentale (v. Firenze)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7639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1">
            <a:extLst>
              <a:ext uri="{FF2B5EF4-FFF2-40B4-BE49-F238E27FC236}">
                <a16:creationId xmlns:a16="http://schemas.microsoft.com/office/drawing/2014/main" id="{E7218290-08E7-4AB8-8549-F625B01F0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E5C37D3-5702-9474-852E-C4601AA49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762001"/>
            <a:ext cx="5008696" cy="1141004"/>
          </a:xfrm>
        </p:spPr>
        <p:txBody>
          <a:bodyPr>
            <a:normAutofit/>
          </a:bodyPr>
          <a:lstStyle/>
          <a:p>
            <a:r>
              <a:rPr lang="it-IT" dirty="0"/>
              <a:t>La leggenda di </a:t>
            </a:r>
            <a:r>
              <a:rPr lang="it-IT" dirty="0" err="1"/>
              <a:t>sadko</a:t>
            </a:r>
            <a:endParaRPr lang="it-IT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3DFB728-040A-E111-71BA-CCFF54A17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66" y="2259698"/>
            <a:ext cx="4479398" cy="3836301"/>
          </a:xfrm>
        </p:spPr>
        <p:txBody>
          <a:bodyPr>
            <a:normAutofit/>
          </a:bodyPr>
          <a:lstStyle/>
          <a:p>
            <a:r>
              <a:rPr lang="en-US" sz="2400" dirty="0" err="1"/>
              <a:t>Il’ja</a:t>
            </a:r>
            <a:r>
              <a:rPr lang="en-US" sz="2400" dirty="0"/>
              <a:t> </a:t>
            </a:r>
            <a:r>
              <a:rPr lang="en-US" sz="2400" dirty="0" err="1"/>
              <a:t>Repin</a:t>
            </a:r>
            <a:r>
              <a:rPr lang="en-US" sz="2400" dirty="0"/>
              <a:t> “Sadko </a:t>
            </a:r>
            <a:r>
              <a:rPr lang="en-US" sz="2400" dirty="0" err="1"/>
              <a:t>nel</a:t>
            </a:r>
            <a:r>
              <a:rPr lang="en-US" sz="2400" dirty="0"/>
              <a:t> regno </a:t>
            </a:r>
            <a:r>
              <a:rPr lang="en-US" sz="2400" dirty="0" err="1"/>
              <a:t>sottomarino</a:t>
            </a:r>
            <a:r>
              <a:rPr lang="en-US" sz="2400" dirty="0"/>
              <a:t>” (1879)</a:t>
            </a:r>
          </a:p>
          <a:p>
            <a:r>
              <a:rPr lang="en-US" sz="2400" dirty="0"/>
              <a:t> </a:t>
            </a:r>
            <a:r>
              <a:rPr lang="en-US" dirty="0"/>
              <a:t>La </a:t>
            </a:r>
            <a:r>
              <a:rPr lang="en-US" dirty="0" err="1"/>
              <a:t>leggenda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ispira</a:t>
            </a:r>
            <a:r>
              <a:rPr lang="en-US" dirty="0"/>
              <a:t> ad </a:t>
            </a:r>
            <a:r>
              <a:rPr lang="en-US" dirty="0" err="1"/>
              <a:t>una</a:t>
            </a:r>
            <a:r>
              <a:rPr lang="en-US" dirty="0"/>
              <a:t> persona </a:t>
            </a:r>
            <a:r>
              <a:rPr lang="en-US" dirty="0" err="1"/>
              <a:t>realmente</a:t>
            </a:r>
            <a:r>
              <a:rPr lang="en-US" dirty="0"/>
              <a:t> </a:t>
            </a:r>
            <a:r>
              <a:rPr lang="en-US" dirty="0" err="1"/>
              <a:t>esistita</a:t>
            </a:r>
            <a:r>
              <a:rPr lang="en-US" dirty="0"/>
              <a:t>, un </a:t>
            </a:r>
            <a:r>
              <a:rPr lang="en-US" dirty="0" err="1"/>
              <a:t>mercante</a:t>
            </a:r>
            <a:r>
              <a:rPr lang="en-US" dirty="0"/>
              <a:t> di </a:t>
            </a:r>
            <a:r>
              <a:rPr lang="en-US" dirty="0" err="1"/>
              <a:t>Novorod</a:t>
            </a:r>
            <a:r>
              <a:rPr lang="en-US" dirty="0"/>
              <a:t> del XII sec, </a:t>
            </a:r>
            <a:r>
              <a:rPr lang="en-US" dirty="0" err="1"/>
              <a:t>arricchitosi</a:t>
            </a:r>
            <a:r>
              <a:rPr lang="en-US" dirty="0"/>
              <a:t> </a:t>
            </a:r>
            <a:r>
              <a:rPr lang="en-US" dirty="0" err="1"/>
              <a:t>grazie</a:t>
            </a:r>
            <a:r>
              <a:rPr lang="en-US" dirty="0"/>
              <a:t> al re del </a:t>
            </a:r>
            <a:r>
              <a:rPr lang="en-US" dirty="0" err="1"/>
              <a:t>lago</a:t>
            </a:r>
            <a:r>
              <a:rPr lang="en-US" dirty="0"/>
              <a:t>, il quale in </a:t>
            </a:r>
            <a:r>
              <a:rPr lang="en-US" dirty="0" err="1"/>
              <a:t>seguito</a:t>
            </a:r>
            <a:r>
              <a:rPr lang="en-US" dirty="0"/>
              <a:t>, </a:t>
            </a:r>
            <a:r>
              <a:rPr lang="en-US" dirty="0" err="1"/>
              <a:t>affascinato</a:t>
            </a:r>
            <a:r>
              <a:rPr lang="en-US" dirty="0"/>
              <a:t> </a:t>
            </a:r>
            <a:r>
              <a:rPr lang="en-US" dirty="0" err="1"/>
              <a:t>dalla</a:t>
            </a:r>
            <a:r>
              <a:rPr lang="en-US" dirty="0"/>
              <a:t> </a:t>
            </a:r>
            <a:r>
              <a:rPr lang="en-US" dirty="0" err="1"/>
              <a:t>sua</a:t>
            </a:r>
            <a:r>
              <a:rPr lang="en-US" dirty="0"/>
              <a:t> </a:t>
            </a:r>
            <a:r>
              <a:rPr lang="en-US" dirty="0" err="1"/>
              <a:t>musica</a:t>
            </a:r>
            <a:r>
              <a:rPr lang="en-US" dirty="0"/>
              <a:t>, lo </a:t>
            </a:r>
            <a:r>
              <a:rPr lang="en-US" dirty="0" err="1"/>
              <a:t>imprigiona</a:t>
            </a:r>
            <a:r>
              <a:rPr lang="en-US" dirty="0"/>
              <a:t> </a:t>
            </a:r>
            <a:r>
              <a:rPr lang="en-US" dirty="0" err="1"/>
              <a:t>negli</a:t>
            </a:r>
            <a:r>
              <a:rPr lang="en-US" dirty="0"/>
              <a:t> </a:t>
            </a:r>
            <a:r>
              <a:rPr lang="en-US" dirty="0" err="1"/>
              <a:t>abissi</a:t>
            </a:r>
            <a:r>
              <a:rPr lang="en-US" dirty="0"/>
              <a:t> del </a:t>
            </a:r>
            <a:r>
              <a:rPr lang="en-US" dirty="0" err="1"/>
              <a:t>lago</a:t>
            </a:r>
            <a:r>
              <a:rPr lang="en-US" dirty="0"/>
              <a:t>. </a:t>
            </a:r>
            <a:r>
              <a:rPr lang="en-US" dirty="0" err="1"/>
              <a:t>Alla</a:t>
            </a:r>
            <a:r>
              <a:rPr lang="en-US" dirty="0"/>
              <a:t> fine Sadko </a:t>
            </a:r>
            <a:r>
              <a:rPr lang="en-US" dirty="0" err="1"/>
              <a:t>riesce</a:t>
            </a:r>
            <a:r>
              <a:rPr lang="en-US" dirty="0"/>
              <a:t> a </a:t>
            </a:r>
            <a:r>
              <a:rPr lang="en-US" dirty="0" err="1"/>
              <a:t>liberarsi</a:t>
            </a:r>
            <a:r>
              <a:rPr lang="en-US" dirty="0"/>
              <a:t> </a:t>
            </a:r>
            <a:r>
              <a:rPr lang="en-US" dirty="0" err="1"/>
              <a:t>grazie</a:t>
            </a:r>
            <a:r>
              <a:rPr lang="en-US" dirty="0"/>
              <a:t> </a:t>
            </a:r>
            <a:r>
              <a:rPr lang="en-US" dirty="0" err="1"/>
              <a:t>all’aiuto</a:t>
            </a:r>
            <a:r>
              <a:rPr lang="en-US" dirty="0"/>
              <a:t> di San Nicola.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0D81432-D10F-29C9-9974-2F66ED6FAF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223" b="10277"/>
          <a:stretch/>
        </p:blipFill>
        <p:spPr>
          <a:xfrm>
            <a:off x="6639965" y="1114197"/>
            <a:ext cx="4629606" cy="4629606"/>
          </a:xfrm>
          <a:custGeom>
            <a:avLst/>
            <a:gdLst/>
            <a:ahLst/>
            <a:cxnLst/>
            <a:rect l="l" t="t" r="r" b="b"/>
            <a:pathLst>
              <a:path w="4629606" h="4629606">
                <a:moveTo>
                  <a:pt x="2314803" y="0"/>
                </a:moveTo>
                <a:cubicBezTo>
                  <a:pt x="3593233" y="0"/>
                  <a:pt x="4629606" y="1036373"/>
                  <a:pt x="4629606" y="2314803"/>
                </a:cubicBezTo>
                <a:cubicBezTo>
                  <a:pt x="4629606" y="3593233"/>
                  <a:pt x="3593233" y="4629606"/>
                  <a:pt x="2314803" y="4629606"/>
                </a:cubicBezTo>
                <a:cubicBezTo>
                  <a:pt x="1036373" y="4629606"/>
                  <a:pt x="0" y="3593233"/>
                  <a:pt x="0" y="2314803"/>
                </a:cubicBezTo>
                <a:cubicBezTo>
                  <a:pt x="0" y="1036373"/>
                  <a:pt x="1036373" y="0"/>
                  <a:pt x="231480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46386670"/>
      </p:ext>
    </p:extLst>
  </p:cSld>
  <p:clrMapOvr>
    <a:masterClrMapping/>
  </p:clrMapOvr>
</p:sld>
</file>

<file path=ppt/theme/theme1.xml><?xml version="1.0" encoding="utf-8"?>
<a:theme xmlns:a="http://schemas.openxmlformats.org/drawingml/2006/main" name="PortalVTI">
  <a:themeElements>
    <a:clrScheme name="Earth">
      <a:dk1>
        <a:sysClr val="windowText" lastClr="000000"/>
      </a:dk1>
      <a:lt1>
        <a:sysClr val="window" lastClr="FFFFFF"/>
      </a:lt1>
      <a:dk2>
        <a:srgbClr val="051618"/>
      </a:dk2>
      <a:lt2>
        <a:srgbClr val="E8E8DF"/>
      </a:lt2>
      <a:accent1>
        <a:srgbClr val="2D714C"/>
      </a:accent1>
      <a:accent2>
        <a:srgbClr val="1F7985"/>
      </a:accent2>
      <a:accent3>
        <a:srgbClr val="0D6756"/>
      </a:accent3>
      <a:accent4>
        <a:srgbClr val="40945E"/>
      </a:accent4>
      <a:accent5>
        <a:srgbClr val="389896"/>
      </a:accent5>
      <a:accent6>
        <a:srgbClr val="64924A"/>
      </a:accent6>
      <a:hlink>
        <a:srgbClr val="1F855C"/>
      </a:hlink>
      <a:folHlink>
        <a:srgbClr val="227390"/>
      </a:folHlink>
    </a:clrScheme>
    <a:fontScheme name="Earth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rtalVTI" id="{0E0D5035-C7F2-4607-91F4-D5D5F886A15A}" vid="{EAFF3D8B-AC13-4E90-80A9-182200FBC86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1372</TotalTime>
  <Words>737</Words>
  <Application>Microsoft Office PowerPoint</Application>
  <PresentationFormat>Widescreen</PresentationFormat>
  <Paragraphs>56</Paragraphs>
  <Slides>18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4" baseType="lpstr">
      <vt:lpstr>Batang</vt:lpstr>
      <vt:lpstr>Arial</vt:lpstr>
      <vt:lpstr>Trade Gothic Next Cond</vt:lpstr>
      <vt:lpstr>Trade Gothic Next Light</vt:lpstr>
      <vt:lpstr>YouTube Noto</vt:lpstr>
      <vt:lpstr>PortalVTI</vt:lpstr>
      <vt:lpstr>Rus’ di Kiev – 800 d.c.</vt:lpstr>
      <vt:lpstr>862: un vichingo di nome rjurik arriva dal mare con due fratelli (sineus e truvor) per assumere il governo di novgorod (questione dei variaghi)</vt:lpstr>
      <vt:lpstr>La dinastia dei rjurikoviČ</vt:lpstr>
      <vt:lpstr>988: il principe vladimir si converte al cristianesimo(nella versione bizantina) </vt:lpstr>
      <vt:lpstr>Киево-печерская лавра</vt:lpstr>
      <vt:lpstr>Lascelta del cristianesimo greco</vt:lpstr>
      <vt:lpstr>Великий новгород</vt:lpstr>
      <vt:lpstr>Particolarità di velikij novgorod:</vt:lpstr>
      <vt:lpstr>La leggenda di sadko</vt:lpstr>
      <vt:lpstr>Rimskij Korsakov (1844 – 1908)</vt:lpstr>
      <vt:lpstr>Aleksandr Nevskij (1220 – 1263)</vt:lpstr>
      <vt:lpstr>Православие, двоеверие и суеверие</vt:lpstr>
      <vt:lpstr>La cattedrale di santa sofia - kiev</vt:lpstr>
      <vt:lpstr>1242 – 1480 GIOGO TARTARO - MONGOLO </vt:lpstr>
      <vt:lpstr>- idea del giogo come prova divina per un popolo eletto - fine ‘700: la storiografia russa si pone la questione dell’arretratezza della russia - PuŠkin: la russia ha bloccato l’avanzata dei barbari, salvando in questo modo l’europa - in realtà erano mongoli (non tatari), il popolo di gengis khan - orda d’oro - netta superiorità bellica   -molti principi russi al servizio dell’orda: traditori?in quest’epoca non esistevano ancora i concetti «nazione», «stato»  </vt:lpstr>
      <vt:lpstr>1380 – battaglia di kulikovo – dmitrij donskoj contro il generale mamai</vt:lpstr>
      <vt:lpstr>Vasnecov – duello di peresvet con Čelubej(1914) peresvet si chiama oggi un’arma laser</vt:lpstr>
      <vt:lpstr>Vasnecov – i tre bogatyr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Rus’ di Kiev – 800 d.c.</dc:title>
  <dc:creator>FRANCESCA LEGITTIMO</dc:creator>
  <cp:lastModifiedBy>FRANCESCA LEGITTIMO</cp:lastModifiedBy>
  <cp:revision>1</cp:revision>
  <dcterms:created xsi:type="dcterms:W3CDTF">2023-09-15T11:01:16Z</dcterms:created>
  <dcterms:modified xsi:type="dcterms:W3CDTF">2023-10-29T11:38:33Z</dcterms:modified>
</cp:coreProperties>
</file>