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7" r:id="rId13"/>
    <p:sldId id="26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19B49-74D7-4CEC-BB60-A36A47E9B045}" v="10" dt="2024-01-21T20:35:08.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LEGITTIMO" userId="8cc748ed7950eeef" providerId="LiveId" clId="{5A919B49-74D7-4CEC-BB60-A36A47E9B045}"/>
    <pc:docChg chg="undo custSel addSld modSld">
      <pc:chgData name="FRANCESCA LEGITTIMO" userId="8cc748ed7950eeef" providerId="LiveId" clId="{5A919B49-74D7-4CEC-BB60-A36A47E9B045}" dt="2024-01-21T20:37:24.524" v="4066" actId="27636"/>
      <pc:docMkLst>
        <pc:docMk/>
      </pc:docMkLst>
      <pc:sldChg chg="addSp modSp mod setBg">
        <pc:chgData name="FRANCESCA LEGITTIMO" userId="8cc748ed7950eeef" providerId="LiveId" clId="{5A919B49-74D7-4CEC-BB60-A36A47E9B045}" dt="2024-01-21T15:10:52.614" v="1" actId="26606"/>
        <pc:sldMkLst>
          <pc:docMk/>
          <pc:sldMk cId="4081752658" sldId="256"/>
        </pc:sldMkLst>
        <pc:spChg chg="mod">
          <ac:chgData name="FRANCESCA LEGITTIMO" userId="8cc748ed7950eeef" providerId="LiveId" clId="{5A919B49-74D7-4CEC-BB60-A36A47E9B045}" dt="2024-01-21T15:10:52.614" v="1" actId="26606"/>
          <ac:spMkLst>
            <pc:docMk/>
            <pc:sldMk cId="4081752658" sldId="256"/>
            <ac:spMk id="2" creationId="{57F277CC-D98B-9767-EF6A-8275CE30581A}"/>
          </ac:spMkLst>
        </pc:spChg>
        <pc:spChg chg="mod">
          <ac:chgData name="FRANCESCA LEGITTIMO" userId="8cc748ed7950eeef" providerId="LiveId" clId="{5A919B49-74D7-4CEC-BB60-A36A47E9B045}" dt="2024-01-21T15:10:52.614" v="1" actId="26606"/>
          <ac:spMkLst>
            <pc:docMk/>
            <pc:sldMk cId="4081752658" sldId="256"/>
            <ac:spMk id="3" creationId="{E8182062-155D-8D19-8326-2971F15E04C0}"/>
          </ac:spMkLst>
        </pc:spChg>
        <pc:spChg chg="add">
          <ac:chgData name="FRANCESCA LEGITTIMO" userId="8cc748ed7950eeef" providerId="LiveId" clId="{5A919B49-74D7-4CEC-BB60-A36A47E9B045}" dt="2024-01-21T15:10:52.614" v="1" actId="26606"/>
          <ac:spMkLst>
            <pc:docMk/>
            <pc:sldMk cId="4081752658" sldId="256"/>
            <ac:spMk id="1031" creationId="{06DA9DF9-31F7-4056-B42E-878CC92417B8}"/>
          </ac:spMkLst>
        </pc:spChg>
        <pc:picChg chg="add mod">
          <ac:chgData name="FRANCESCA LEGITTIMO" userId="8cc748ed7950eeef" providerId="LiveId" clId="{5A919B49-74D7-4CEC-BB60-A36A47E9B045}" dt="2024-01-21T15:10:52.614" v="1" actId="26606"/>
          <ac:picMkLst>
            <pc:docMk/>
            <pc:sldMk cId="4081752658" sldId="256"/>
            <ac:picMk id="1026" creationId="{1C9F7AC6-19B7-49CD-26AA-5E0ED15802F7}"/>
          </ac:picMkLst>
        </pc:picChg>
      </pc:sldChg>
      <pc:sldChg chg="modSp new mod">
        <pc:chgData name="FRANCESCA LEGITTIMO" userId="8cc748ed7950eeef" providerId="LiveId" clId="{5A919B49-74D7-4CEC-BB60-A36A47E9B045}" dt="2024-01-21T15:30:13.330" v="794" actId="20577"/>
        <pc:sldMkLst>
          <pc:docMk/>
          <pc:sldMk cId="1926423579" sldId="257"/>
        </pc:sldMkLst>
        <pc:spChg chg="mod">
          <ac:chgData name="FRANCESCA LEGITTIMO" userId="8cc748ed7950eeef" providerId="LiveId" clId="{5A919B49-74D7-4CEC-BB60-A36A47E9B045}" dt="2024-01-21T15:30:13.330" v="794" actId="20577"/>
          <ac:spMkLst>
            <pc:docMk/>
            <pc:sldMk cId="1926423579" sldId="257"/>
            <ac:spMk id="3" creationId="{CE6520D7-2B69-8248-4B83-D4F24B4E34A6}"/>
          </ac:spMkLst>
        </pc:spChg>
      </pc:sldChg>
      <pc:sldChg chg="modSp new mod">
        <pc:chgData name="FRANCESCA LEGITTIMO" userId="8cc748ed7950eeef" providerId="LiveId" clId="{5A919B49-74D7-4CEC-BB60-A36A47E9B045}" dt="2024-01-21T16:24:15.739" v="1590" actId="20577"/>
        <pc:sldMkLst>
          <pc:docMk/>
          <pc:sldMk cId="3163031193" sldId="258"/>
        </pc:sldMkLst>
        <pc:spChg chg="mod">
          <ac:chgData name="FRANCESCA LEGITTIMO" userId="8cc748ed7950eeef" providerId="LiveId" clId="{5A919B49-74D7-4CEC-BB60-A36A47E9B045}" dt="2024-01-21T16:24:15.739" v="1590" actId="20577"/>
          <ac:spMkLst>
            <pc:docMk/>
            <pc:sldMk cId="3163031193" sldId="258"/>
            <ac:spMk id="3" creationId="{F2818686-D097-D223-CD85-C955264BBDC9}"/>
          </ac:spMkLst>
        </pc:spChg>
      </pc:sldChg>
      <pc:sldChg chg="modSp new mod">
        <pc:chgData name="FRANCESCA LEGITTIMO" userId="8cc748ed7950eeef" providerId="LiveId" clId="{5A919B49-74D7-4CEC-BB60-A36A47E9B045}" dt="2024-01-21T17:11:00.464" v="2079" actId="20577"/>
        <pc:sldMkLst>
          <pc:docMk/>
          <pc:sldMk cId="211127767" sldId="259"/>
        </pc:sldMkLst>
        <pc:spChg chg="mod">
          <ac:chgData name="FRANCESCA LEGITTIMO" userId="8cc748ed7950eeef" providerId="LiveId" clId="{5A919B49-74D7-4CEC-BB60-A36A47E9B045}" dt="2024-01-21T17:11:00.464" v="2079" actId="20577"/>
          <ac:spMkLst>
            <pc:docMk/>
            <pc:sldMk cId="211127767" sldId="259"/>
            <ac:spMk id="3" creationId="{371CC6F4-865E-D261-2D8D-A79C54BF3902}"/>
          </ac:spMkLst>
        </pc:spChg>
      </pc:sldChg>
      <pc:sldChg chg="modSp new mod">
        <pc:chgData name="FRANCESCA LEGITTIMO" userId="8cc748ed7950eeef" providerId="LiveId" clId="{5A919B49-74D7-4CEC-BB60-A36A47E9B045}" dt="2024-01-21T18:07:09.632" v="2741" actId="20577"/>
        <pc:sldMkLst>
          <pc:docMk/>
          <pc:sldMk cId="2103226894" sldId="260"/>
        </pc:sldMkLst>
        <pc:spChg chg="mod">
          <ac:chgData name="FRANCESCA LEGITTIMO" userId="8cc748ed7950eeef" providerId="LiveId" clId="{5A919B49-74D7-4CEC-BB60-A36A47E9B045}" dt="2024-01-21T17:13:15.292" v="2099" actId="20577"/>
          <ac:spMkLst>
            <pc:docMk/>
            <pc:sldMk cId="2103226894" sldId="260"/>
            <ac:spMk id="2" creationId="{D8FCAF3A-8B95-0369-5835-867BBDDC36E7}"/>
          </ac:spMkLst>
        </pc:spChg>
        <pc:spChg chg="mod">
          <ac:chgData name="FRANCESCA LEGITTIMO" userId="8cc748ed7950eeef" providerId="LiveId" clId="{5A919B49-74D7-4CEC-BB60-A36A47E9B045}" dt="2024-01-21T18:07:09.632" v="2741" actId="20577"/>
          <ac:spMkLst>
            <pc:docMk/>
            <pc:sldMk cId="2103226894" sldId="260"/>
            <ac:spMk id="3" creationId="{204617E2-51E5-31C3-C968-B56DC777D3DC}"/>
          </ac:spMkLst>
        </pc:spChg>
      </pc:sldChg>
      <pc:sldChg chg="addSp delSp modSp new mod setBg">
        <pc:chgData name="FRANCESCA LEGITTIMO" userId="8cc748ed7950eeef" providerId="LiveId" clId="{5A919B49-74D7-4CEC-BB60-A36A47E9B045}" dt="2024-01-21T18:27:26.484" v="2772" actId="26606"/>
        <pc:sldMkLst>
          <pc:docMk/>
          <pc:sldMk cId="724077949" sldId="261"/>
        </pc:sldMkLst>
        <pc:spChg chg="del">
          <ac:chgData name="FRANCESCA LEGITTIMO" userId="8cc748ed7950eeef" providerId="LiveId" clId="{5A919B49-74D7-4CEC-BB60-A36A47E9B045}" dt="2024-01-21T18:27:26.484" v="2772" actId="26606"/>
          <ac:spMkLst>
            <pc:docMk/>
            <pc:sldMk cId="724077949" sldId="261"/>
            <ac:spMk id="2" creationId="{5FAFF344-73B7-ECDA-06B0-DB484A0F71B3}"/>
          </ac:spMkLst>
        </pc:spChg>
        <pc:spChg chg="del">
          <ac:chgData name="FRANCESCA LEGITTIMO" userId="8cc748ed7950eeef" providerId="LiveId" clId="{5A919B49-74D7-4CEC-BB60-A36A47E9B045}" dt="2024-01-21T18:27:22.767" v="2769"/>
          <ac:spMkLst>
            <pc:docMk/>
            <pc:sldMk cId="724077949" sldId="261"/>
            <ac:spMk id="3" creationId="{21092BC3-56C8-0C49-E7EC-33B8CA8863B0}"/>
          </ac:spMkLst>
        </pc:spChg>
        <pc:spChg chg="add">
          <ac:chgData name="FRANCESCA LEGITTIMO" userId="8cc748ed7950eeef" providerId="LiveId" clId="{5A919B49-74D7-4CEC-BB60-A36A47E9B045}" dt="2024-01-21T18:27:26.484" v="2772" actId="26606"/>
          <ac:spMkLst>
            <pc:docMk/>
            <pc:sldMk cId="724077949" sldId="261"/>
            <ac:spMk id="10" creationId="{42A4FC2C-047E-45A5-965D-8E1E3BF09BC6}"/>
          </ac:spMkLst>
        </pc:spChg>
        <pc:picChg chg="add mod">
          <ac:chgData name="FRANCESCA LEGITTIMO" userId="8cc748ed7950eeef" providerId="LiveId" clId="{5A919B49-74D7-4CEC-BB60-A36A47E9B045}" dt="2024-01-21T18:27:26.484" v="2772" actId="26606"/>
          <ac:picMkLst>
            <pc:docMk/>
            <pc:sldMk cId="724077949" sldId="261"/>
            <ac:picMk id="5" creationId="{251F0215-38F6-7D64-0920-92A33B3BCD0B}"/>
          </ac:picMkLst>
        </pc:picChg>
      </pc:sldChg>
      <pc:sldChg chg="addSp delSp modSp new mod setBg">
        <pc:chgData name="FRANCESCA LEGITTIMO" userId="8cc748ed7950eeef" providerId="LiveId" clId="{5A919B49-74D7-4CEC-BB60-A36A47E9B045}" dt="2024-01-21T18:30:53.231" v="2800" actId="20577"/>
        <pc:sldMkLst>
          <pc:docMk/>
          <pc:sldMk cId="4276456693" sldId="262"/>
        </pc:sldMkLst>
        <pc:spChg chg="mod">
          <ac:chgData name="FRANCESCA LEGITTIMO" userId="8cc748ed7950eeef" providerId="LiveId" clId="{5A919B49-74D7-4CEC-BB60-A36A47E9B045}" dt="2024-01-21T18:30:53.231" v="2800" actId="20577"/>
          <ac:spMkLst>
            <pc:docMk/>
            <pc:sldMk cId="4276456693" sldId="262"/>
            <ac:spMk id="2" creationId="{2EC49127-02E0-D501-BCCB-D3A61DD3A726}"/>
          </ac:spMkLst>
        </pc:spChg>
        <pc:spChg chg="del">
          <ac:chgData name="FRANCESCA LEGITTIMO" userId="8cc748ed7950eeef" providerId="LiveId" clId="{5A919B49-74D7-4CEC-BB60-A36A47E9B045}" dt="2024-01-21T18:30:08.331" v="2775"/>
          <ac:spMkLst>
            <pc:docMk/>
            <pc:sldMk cId="4276456693" sldId="262"/>
            <ac:spMk id="3" creationId="{DCD75F7F-D979-3C75-8311-C09EF526FB7E}"/>
          </ac:spMkLst>
        </pc:spChg>
        <pc:spChg chg="add">
          <ac:chgData name="FRANCESCA LEGITTIMO" userId="8cc748ed7950eeef" providerId="LiveId" clId="{5A919B49-74D7-4CEC-BB60-A36A47E9B045}" dt="2024-01-21T18:30:12.752" v="2776" actId="26606"/>
          <ac:spMkLst>
            <pc:docMk/>
            <pc:sldMk cId="4276456693" sldId="262"/>
            <ac:spMk id="2055" creationId="{D776D29F-0A2C-4F75-8582-7C7DFCBD11D5}"/>
          </ac:spMkLst>
        </pc:spChg>
        <pc:spChg chg="add">
          <ac:chgData name="FRANCESCA LEGITTIMO" userId="8cc748ed7950eeef" providerId="LiveId" clId="{5A919B49-74D7-4CEC-BB60-A36A47E9B045}" dt="2024-01-21T18:30:12.752" v="2776" actId="26606"/>
          <ac:spMkLst>
            <pc:docMk/>
            <pc:sldMk cId="4276456693" sldId="262"/>
            <ac:spMk id="2057" creationId="{C4D41903-2C9D-4F9E-AA1F-6161F8A6FC01}"/>
          </ac:spMkLst>
        </pc:spChg>
        <pc:spChg chg="add">
          <ac:chgData name="FRANCESCA LEGITTIMO" userId="8cc748ed7950eeef" providerId="LiveId" clId="{5A919B49-74D7-4CEC-BB60-A36A47E9B045}" dt="2024-01-21T18:30:12.752" v="2776" actId="26606"/>
          <ac:spMkLst>
            <pc:docMk/>
            <pc:sldMk cId="4276456693" sldId="262"/>
            <ac:spMk id="2059" creationId="{9E4574B5-C90E-412D-BAB0-B9F483290C67}"/>
          </ac:spMkLst>
        </pc:spChg>
        <pc:picChg chg="add mod">
          <ac:chgData name="FRANCESCA LEGITTIMO" userId="8cc748ed7950eeef" providerId="LiveId" clId="{5A919B49-74D7-4CEC-BB60-A36A47E9B045}" dt="2024-01-21T18:30:12.752" v="2776" actId="26606"/>
          <ac:picMkLst>
            <pc:docMk/>
            <pc:sldMk cId="4276456693" sldId="262"/>
            <ac:picMk id="2050" creationId="{7B117162-325D-84C4-7EC0-FF8A75FDAE25}"/>
          </ac:picMkLst>
        </pc:picChg>
      </pc:sldChg>
      <pc:sldChg chg="modSp new mod">
        <pc:chgData name="FRANCESCA LEGITTIMO" userId="8cc748ed7950eeef" providerId="LiveId" clId="{5A919B49-74D7-4CEC-BB60-A36A47E9B045}" dt="2024-01-21T18:43:04.685" v="3499" actId="27636"/>
        <pc:sldMkLst>
          <pc:docMk/>
          <pc:sldMk cId="290761176" sldId="263"/>
        </pc:sldMkLst>
        <pc:spChg chg="mod">
          <ac:chgData name="FRANCESCA LEGITTIMO" userId="8cc748ed7950eeef" providerId="LiveId" clId="{5A919B49-74D7-4CEC-BB60-A36A47E9B045}" dt="2024-01-21T18:43:04.685" v="3499" actId="27636"/>
          <ac:spMkLst>
            <pc:docMk/>
            <pc:sldMk cId="290761176" sldId="263"/>
            <ac:spMk id="3" creationId="{548502E7-06DA-BA1E-785A-0AC9B156E865}"/>
          </ac:spMkLst>
        </pc:spChg>
      </pc:sldChg>
      <pc:sldChg chg="addSp modSp new mod setBg">
        <pc:chgData name="FRANCESCA LEGITTIMO" userId="8cc748ed7950eeef" providerId="LiveId" clId="{5A919B49-74D7-4CEC-BB60-A36A47E9B045}" dt="2024-01-21T19:57:22.806" v="3640" actId="26606"/>
        <pc:sldMkLst>
          <pc:docMk/>
          <pc:sldMk cId="1973750503" sldId="264"/>
        </pc:sldMkLst>
        <pc:spChg chg="mod">
          <ac:chgData name="FRANCESCA LEGITTIMO" userId="8cc748ed7950eeef" providerId="LiveId" clId="{5A919B49-74D7-4CEC-BB60-A36A47E9B045}" dt="2024-01-21T19:57:22.806" v="3640" actId="26606"/>
          <ac:spMkLst>
            <pc:docMk/>
            <pc:sldMk cId="1973750503" sldId="264"/>
            <ac:spMk id="2" creationId="{EBE23DA3-FF59-3B50-B5B9-6611B232AF1D}"/>
          </ac:spMkLst>
        </pc:spChg>
        <pc:spChg chg="mod">
          <ac:chgData name="FRANCESCA LEGITTIMO" userId="8cc748ed7950eeef" providerId="LiveId" clId="{5A919B49-74D7-4CEC-BB60-A36A47E9B045}" dt="2024-01-21T19:57:22.806" v="3640" actId="26606"/>
          <ac:spMkLst>
            <pc:docMk/>
            <pc:sldMk cId="1973750503" sldId="264"/>
            <ac:spMk id="3" creationId="{3173E96C-6A58-20D5-579C-C645DF535CED}"/>
          </ac:spMkLst>
        </pc:spChg>
        <pc:spChg chg="add">
          <ac:chgData name="FRANCESCA LEGITTIMO" userId="8cc748ed7950eeef" providerId="LiveId" clId="{5A919B49-74D7-4CEC-BB60-A36A47E9B045}" dt="2024-01-21T19:57:22.806" v="3640" actId="26606"/>
          <ac:spMkLst>
            <pc:docMk/>
            <pc:sldMk cId="1973750503" sldId="264"/>
            <ac:spMk id="1031" creationId="{F13C74B1-5B17-4795-BED0-7140497B445A}"/>
          </ac:spMkLst>
        </pc:spChg>
        <pc:spChg chg="add">
          <ac:chgData name="FRANCESCA LEGITTIMO" userId="8cc748ed7950eeef" providerId="LiveId" clId="{5A919B49-74D7-4CEC-BB60-A36A47E9B045}" dt="2024-01-21T19:57:22.806" v="3640" actId="26606"/>
          <ac:spMkLst>
            <pc:docMk/>
            <pc:sldMk cId="1973750503" sldId="264"/>
            <ac:spMk id="1033" creationId="{D4974D33-8DC5-464E-8C6D-BE58F0669C17}"/>
          </ac:spMkLst>
        </pc:spChg>
        <pc:picChg chg="add mod">
          <ac:chgData name="FRANCESCA LEGITTIMO" userId="8cc748ed7950eeef" providerId="LiveId" clId="{5A919B49-74D7-4CEC-BB60-A36A47E9B045}" dt="2024-01-21T19:57:22.806" v="3640" actId="26606"/>
          <ac:picMkLst>
            <pc:docMk/>
            <pc:sldMk cId="1973750503" sldId="264"/>
            <ac:picMk id="1026" creationId="{B581CF8B-6B1F-FDB1-2FFE-A5B2EB544C55}"/>
          </ac:picMkLst>
        </pc:picChg>
      </pc:sldChg>
      <pc:sldChg chg="addSp delSp modSp new mod setBg">
        <pc:chgData name="FRANCESCA LEGITTIMO" userId="8cc748ed7950eeef" providerId="LiveId" clId="{5A919B49-74D7-4CEC-BB60-A36A47E9B045}" dt="2024-01-21T20:10:11.849" v="3836" actId="20577"/>
        <pc:sldMkLst>
          <pc:docMk/>
          <pc:sldMk cId="1699293584" sldId="265"/>
        </pc:sldMkLst>
        <pc:spChg chg="mod">
          <ac:chgData name="FRANCESCA LEGITTIMO" userId="8cc748ed7950eeef" providerId="LiveId" clId="{5A919B49-74D7-4CEC-BB60-A36A47E9B045}" dt="2024-01-21T20:10:11.849" v="3836" actId="20577"/>
          <ac:spMkLst>
            <pc:docMk/>
            <pc:sldMk cId="1699293584" sldId="265"/>
            <ac:spMk id="2" creationId="{30915B1C-DEE3-EA6A-500A-842F159368AA}"/>
          </ac:spMkLst>
        </pc:spChg>
        <pc:spChg chg="mod">
          <ac:chgData name="FRANCESCA LEGITTIMO" userId="8cc748ed7950eeef" providerId="LiveId" clId="{5A919B49-74D7-4CEC-BB60-A36A47E9B045}" dt="2024-01-21T20:10:00.486" v="3833" actId="26606"/>
          <ac:spMkLst>
            <pc:docMk/>
            <pc:sldMk cId="1699293584" sldId="265"/>
            <ac:spMk id="3" creationId="{EAD0C7FA-E997-9133-59B3-7253F1B09695}"/>
          </ac:spMkLst>
        </pc:spChg>
        <pc:spChg chg="add del">
          <ac:chgData name="FRANCESCA LEGITTIMO" userId="8cc748ed7950eeef" providerId="LiveId" clId="{5A919B49-74D7-4CEC-BB60-A36A47E9B045}" dt="2024-01-21T20:10:00.461" v="3832" actId="26606"/>
          <ac:spMkLst>
            <pc:docMk/>
            <pc:sldMk cId="1699293584" sldId="265"/>
            <ac:spMk id="2055" creationId="{7A976E23-29EC-4E20-9EF6-B7CC4A8210C3}"/>
          </ac:spMkLst>
        </pc:spChg>
        <pc:spChg chg="add del">
          <ac:chgData name="FRANCESCA LEGITTIMO" userId="8cc748ed7950eeef" providerId="LiveId" clId="{5A919B49-74D7-4CEC-BB60-A36A47E9B045}" dt="2024-01-21T20:10:00.461" v="3832" actId="26606"/>
          <ac:spMkLst>
            <pc:docMk/>
            <pc:sldMk cId="1699293584" sldId="265"/>
            <ac:spMk id="2057" creationId="{DF5FCEC6-E657-46F1-925F-13ED192124CE}"/>
          </ac:spMkLst>
        </pc:spChg>
        <pc:spChg chg="add del">
          <ac:chgData name="FRANCESCA LEGITTIMO" userId="8cc748ed7950eeef" providerId="LiveId" clId="{5A919B49-74D7-4CEC-BB60-A36A47E9B045}" dt="2024-01-21T20:10:00.461" v="3832" actId="26606"/>
          <ac:spMkLst>
            <pc:docMk/>
            <pc:sldMk cId="1699293584" sldId="265"/>
            <ac:spMk id="2067" creationId="{FF0BDB76-BCEC-498E-BA26-C763CD9FA3E7}"/>
          </ac:spMkLst>
        </pc:spChg>
        <pc:spChg chg="add del">
          <ac:chgData name="FRANCESCA LEGITTIMO" userId="8cc748ed7950eeef" providerId="LiveId" clId="{5A919B49-74D7-4CEC-BB60-A36A47E9B045}" dt="2024-01-21T20:10:00.461" v="3832" actId="26606"/>
          <ac:spMkLst>
            <pc:docMk/>
            <pc:sldMk cId="1699293584" sldId="265"/>
            <ac:spMk id="2075" creationId="{1452CEF2-C9EC-4C15-99E4-C781AB08AB91}"/>
          </ac:spMkLst>
        </pc:spChg>
        <pc:spChg chg="add">
          <ac:chgData name="FRANCESCA LEGITTIMO" userId="8cc748ed7950eeef" providerId="LiveId" clId="{5A919B49-74D7-4CEC-BB60-A36A47E9B045}" dt="2024-01-21T20:10:00.486" v="3833" actId="26606"/>
          <ac:spMkLst>
            <pc:docMk/>
            <pc:sldMk cId="1699293584" sldId="265"/>
            <ac:spMk id="2089" creationId="{F13C74B1-5B17-4795-BED0-7140497B445A}"/>
          </ac:spMkLst>
        </pc:spChg>
        <pc:spChg chg="add">
          <ac:chgData name="FRANCESCA LEGITTIMO" userId="8cc748ed7950eeef" providerId="LiveId" clId="{5A919B49-74D7-4CEC-BB60-A36A47E9B045}" dt="2024-01-21T20:10:00.486" v="3833" actId="26606"/>
          <ac:spMkLst>
            <pc:docMk/>
            <pc:sldMk cId="1699293584" sldId="265"/>
            <ac:spMk id="2090" creationId="{D4974D33-8DC5-464E-8C6D-BE58F0669C17}"/>
          </ac:spMkLst>
        </pc:spChg>
        <pc:grpChg chg="add del">
          <ac:chgData name="FRANCESCA LEGITTIMO" userId="8cc748ed7950eeef" providerId="LiveId" clId="{5A919B49-74D7-4CEC-BB60-A36A47E9B045}" dt="2024-01-21T20:10:00.461" v="3832" actId="26606"/>
          <ac:grpSpMkLst>
            <pc:docMk/>
            <pc:sldMk cId="1699293584" sldId="265"/>
            <ac:grpSpMk id="2059" creationId="{E5BA8FCE-96F8-40B3-804C-10C27C02F41C}"/>
          </ac:grpSpMkLst>
        </pc:grpChg>
        <pc:grpChg chg="add del">
          <ac:chgData name="FRANCESCA LEGITTIMO" userId="8cc748ed7950eeef" providerId="LiveId" clId="{5A919B49-74D7-4CEC-BB60-A36A47E9B045}" dt="2024-01-21T20:10:00.461" v="3832" actId="26606"/>
          <ac:grpSpMkLst>
            <pc:docMk/>
            <pc:sldMk cId="1699293584" sldId="265"/>
            <ac:grpSpMk id="2069" creationId="{DD8DF5DF-A251-4BC2-8965-4EDDD01FC56E}"/>
          </ac:grpSpMkLst>
        </pc:grpChg>
        <pc:grpChg chg="add del">
          <ac:chgData name="FRANCESCA LEGITTIMO" userId="8cc748ed7950eeef" providerId="LiveId" clId="{5A919B49-74D7-4CEC-BB60-A36A47E9B045}" dt="2024-01-21T20:10:00.461" v="3832" actId="26606"/>
          <ac:grpSpMkLst>
            <pc:docMk/>
            <pc:sldMk cId="1699293584" sldId="265"/>
            <ac:grpSpMk id="2077" creationId="{600459E6-26A3-4EAC-A34C-D0792D88CC26}"/>
          </ac:grpSpMkLst>
        </pc:grpChg>
        <pc:grpChg chg="add del">
          <ac:chgData name="FRANCESCA LEGITTIMO" userId="8cc748ed7950eeef" providerId="LiveId" clId="{5A919B49-74D7-4CEC-BB60-A36A47E9B045}" dt="2024-01-21T20:10:00.461" v="3832" actId="26606"/>
          <ac:grpSpMkLst>
            <pc:docMk/>
            <pc:sldMk cId="1699293584" sldId="265"/>
            <ac:grpSpMk id="2083" creationId="{94F13521-5DF8-4DF5-A0B9-A718234B3AE9}"/>
          </ac:grpSpMkLst>
        </pc:grpChg>
        <pc:picChg chg="add mod">
          <ac:chgData name="FRANCESCA LEGITTIMO" userId="8cc748ed7950eeef" providerId="LiveId" clId="{5A919B49-74D7-4CEC-BB60-A36A47E9B045}" dt="2024-01-21T20:10:00.486" v="3833" actId="26606"/>
          <ac:picMkLst>
            <pc:docMk/>
            <pc:sldMk cId="1699293584" sldId="265"/>
            <ac:picMk id="2050" creationId="{8B3E5A4F-8DD7-CF46-6D40-9D8743688F00}"/>
          </ac:picMkLst>
        </pc:picChg>
      </pc:sldChg>
      <pc:sldChg chg="addSp delSp modSp new mod setBg">
        <pc:chgData name="FRANCESCA LEGITTIMO" userId="8cc748ed7950eeef" providerId="LiveId" clId="{5A919B49-74D7-4CEC-BB60-A36A47E9B045}" dt="2024-01-21T20:17:36.241" v="3985" actId="26606"/>
        <pc:sldMkLst>
          <pc:docMk/>
          <pc:sldMk cId="546009549" sldId="266"/>
        </pc:sldMkLst>
        <pc:spChg chg="mod">
          <ac:chgData name="FRANCESCA LEGITTIMO" userId="8cc748ed7950eeef" providerId="LiveId" clId="{5A919B49-74D7-4CEC-BB60-A36A47E9B045}" dt="2024-01-21T20:17:36.241" v="3985" actId="26606"/>
          <ac:spMkLst>
            <pc:docMk/>
            <pc:sldMk cId="546009549" sldId="266"/>
            <ac:spMk id="2" creationId="{0CE7A32A-5B72-69E7-E69C-164AE7C788B2}"/>
          </ac:spMkLst>
        </pc:spChg>
        <pc:spChg chg="mod ord">
          <ac:chgData name="FRANCESCA LEGITTIMO" userId="8cc748ed7950eeef" providerId="LiveId" clId="{5A919B49-74D7-4CEC-BB60-A36A47E9B045}" dt="2024-01-21T20:17:36.241" v="3985" actId="26606"/>
          <ac:spMkLst>
            <pc:docMk/>
            <pc:sldMk cId="546009549" sldId="266"/>
            <ac:spMk id="3" creationId="{DFA54CC9-A969-DD22-6869-B782A974E6C0}"/>
          </ac:spMkLst>
        </pc:spChg>
        <pc:spChg chg="add del">
          <ac:chgData name="FRANCESCA LEGITTIMO" userId="8cc748ed7950eeef" providerId="LiveId" clId="{5A919B49-74D7-4CEC-BB60-A36A47E9B045}" dt="2024-01-21T20:17:12.649" v="3978" actId="26606"/>
          <ac:spMkLst>
            <pc:docMk/>
            <pc:sldMk cId="546009549" sldId="266"/>
            <ac:spMk id="3079" creationId="{F13C74B1-5B17-4795-BED0-7140497B445A}"/>
          </ac:spMkLst>
        </pc:spChg>
        <pc:spChg chg="add del">
          <ac:chgData name="FRANCESCA LEGITTIMO" userId="8cc748ed7950eeef" providerId="LiveId" clId="{5A919B49-74D7-4CEC-BB60-A36A47E9B045}" dt="2024-01-21T20:17:12.649" v="3978" actId="26606"/>
          <ac:spMkLst>
            <pc:docMk/>
            <pc:sldMk cId="546009549" sldId="266"/>
            <ac:spMk id="3081" creationId="{D4974D33-8DC5-464E-8C6D-BE58F0669C17}"/>
          </ac:spMkLst>
        </pc:spChg>
        <pc:spChg chg="add del">
          <ac:chgData name="FRANCESCA LEGITTIMO" userId="8cc748ed7950eeef" providerId="LiveId" clId="{5A919B49-74D7-4CEC-BB60-A36A47E9B045}" dt="2024-01-21T20:17:25.026" v="3980" actId="26606"/>
          <ac:spMkLst>
            <pc:docMk/>
            <pc:sldMk cId="546009549" sldId="266"/>
            <ac:spMk id="3083" creationId="{0007FE00-9498-4706-B255-6437B0252C02}"/>
          </ac:spMkLst>
        </pc:spChg>
        <pc:spChg chg="add del">
          <ac:chgData name="FRANCESCA LEGITTIMO" userId="8cc748ed7950eeef" providerId="LiveId" clId="{5A919B49-74D7-4CEC-BB60-A36A47E9B045}" dt="2024-01-21T20:17:25.026" v="3980" actId="26606"/>
          <ac:spMkLst>
            <pc:docMk/>
            <pc:sldMk cId="546009549" sldId="266"/>
            <ac:spMk id="3084" creationId="{2EB492CD-616E-47F8-933B-5E2D952A0593}"/>
          </ac:spMkLst>
        </pc:spChg>
        <pc:spChg chg="add del">
          <ac:chgData name="FRANCESCA LEGITTIMO" userId="8cc748ed7950eeef" providerId="LiveId" clId="{5A919B49-74D7-4CEC-BB60-A36A47E9B045}" dt="2024-01-21T20:17:25.026" v="3980" actId="26606"/>
          <ac:spMkLst>
            <pc:docMk/>
            <pc:sldMk cId="546009549" sldId="266"/>
            <ac:spMk id="3085" creationId="{59383CF9-23B5-4335-9B21-1791C4CF1C75}"/>
          </ac:spMkLst>
        </pc:spChg>
        <pc:spChg chg="add del">
          <ac:chgData name="FRANCESCA LEGITTIMO" userId="8cc748ed7950eeef" providerId="LiveId" clId="{5A919B49-74D7-4CEC-BB60-A36A47E9B045}" dt="2024-01-21T20:17:29.236" v="3982" actId="26606"/>
          <ac:spMkLst>
            <pc:docMk/>
            <pc:sldMk cId="546009549" sldId="266"/>
            <ac:spMk id="3087" creationId="{0E3596DD-156A-473E-9BB3-C6A29F7574E9}"/>
          </ac:spMkLst>
        </pc:spChg>
        <pc:spChg chg="add del">
          <ac:chgData name="FRANCESCA LEGITTIMO" userId="8cc748ed7950eeef" providerId="LiveId" clId="{5A919B49-74D7-4CEC-BB60-A36A47E9B045}" dt="2024-01-21T20:17:29.236" v="3982" actId="26606"/>
          <ac:spMkLst>
            <pc:docMk/>
            <pc:sldMk cId="546009549" sldId="266"/>
            <ac:spMk id="3088" creationId="{2C46C4D6-C474-4E92-B52E-944C1118F7B6}"/>
          </ac:spMkLst>
        </pc:spChg>
        <pc:spChg chg="add del">
          <ac:chgData name="FRANCESCA LEGITTIMO" userId="8cc748ed7950eeef" providerId="LiveId" clId="{5A919B49-74D7-4CEC-BB60-A36A47E9B045}" dt="2024-01-21T20:17:36.225" v="3984" actId="26606"/>
          <ac:spMkLst>
            <pc:docMk/>
            <pc:sldMk cId="546009549" sldId="266"/>
            <ac:spMk id="3090" creationId="{F13C74B1-5B17-4795-BED0-7140497B445A}"/>
          </ac:spMkLst>
        </pc:spChg>
        <pc:spChg chg="add del">
          <ac:chgData name="FRANCESCA LEGITTIMO" userId="8cc748ed7950eeef" providerId="LiveId" clId="{5A919B49-74D7-4CEC-BB60-A36A47E9B045}" dt="2024-01-21T20:17:36.225" v="3984" actId="26606"/>
          <ac:spMkLst>
            <pc:docMk/>
            <pc:sldMk cId="546009549" sldId="266"/>
            <ac:spMk id="3091" creationId="{D4974D33-8DC5-464E-8C6D-BE58F0669C17}"/>
          </ac:spMkLst>
        </pc:spChg>
        <pc:spChg chg="add">
          <ac:chgData name="FRANCESCA LEGITTIMO" userId="8cc748ed7950eeef" providerId="LiveId" clId="{5A919B49-74D7-4CEC-BB60-A36A47E9B045}" dt="2024-01-21T20:17:36.241" v="3985" actId="26606"/>
          <ac:spMkLst>
            <pc:docMk/>
            <pc:sldMk cId="546009549" sldId="266"/>
            <ac:spMk id="3093" creationId="{2EB492CD-616E-47F8-933B-5E2D952A0593}"/>
          </ac:spMkLst>
        </pc:spChg>
        <pc:spChg chg="add">
          <ac:chgData name="FRANCESCA LEGITTIMO" userId="8cc748ed7950eeef" providerId="LiveId" clId="{5A919B49-74D7-4CEC-BB60-A36A47E9B045}" dt="2024-01-21T20:17:36.241" v="3985" actId="26606"/>
          <ac:spMkLst>
            <pc:docMk/>
            <pc:sldMk cId="546009549" sldId="266"/>
            <ac:spMk id="3094" creationId="{59383CF9-23B5-4335-9B21-1791C4CF1C75}"/>
          </ac:spMkLst>
        </pc:spChg>
        <pc:spChg chg="add">
          <ac:chgData name="FRANCESCA LEGITTIMO" userId="8cc748ed7950eeef" providerId="LiveId" clId="{5A919B49-74D7-4CEC-BB60-A36A47E9B045}" dt="2024-01-21T20:17:36.241" v="3985" actId="26606"/>
          <ac:spMkLst>
            <pc:docMk/>
            <pc:sldMk cId="546009549" sldId="266"/>
            <ac:spMk id="3095" creationId="{0007FE00-9498-4706-B255-6437B0252C02}"/>
          </ac:spMkLst>
        </pc:spChg>
        <pc:picChg chg="add mod">
          <ac:chgData name="FRANCESCA LEGITTIMO" userId="8cc748ed7950eeef" providerId="LiveId" clId="{5A919B49-74D7-4CEC-BB60-A36A47E9B045}" dt="2024-01-21T20:17:36.241" v="3985" actId="26606"/>
          <ac:picMkLst>
            <pc:docMk/>
            <pc:sldMk cId="546009549" sldId="266"/>
            <ac:picMk id="3074" creationId="{EDF99C7D-A271-CF42-4A44-1CAE1E85F427}"/>
          </ac:picMkLst>
        </pc:picChg>
      </pc:sldChg>
      <pc:sldChg chg="addSp delSp modSp new mod setBg addAnim delAnim">
        <pc:chgData name="FRANCESCA LEGITTIMO" userId="8cc748ed7950eeef" providerId="LiveId" clId="{5A919B49-74D7-4CEC-BB60-A36A47E9B045}" dt="2024-01-21T20:35:14.749" v="4063" actId="26606"/>
        <pc:sldMkLst>
          <pc:docMk/>
          <pc:sldMk cId="4207738695" sldId="267"/>
        </pc:sldMkLst>
        <pc:spChg chg="mod">
          <ac:chgData name="FRANCESCA LEGITTIMO" userId="8cc748ed7950eeef" providerId="LiveId" clId="{5A919B49-74D7-4CEC-BB60-A36A47E9B045}" dt="2024-01-21T20:35:14.749" v="4063" actId="26606"/>
          <ac:spMkLst>
            <pc:docMk/>
            <pc:sldMk cId="4207738695" sldId="267"/>
            <ac:spMk id="2" creationId="{E993438B-E970-8E5B-6FC7-198DEE81A90E}"/>
          </ac:spMkLst>
        </pc:spChg>
        <pc:spChg chg="mod">
          <ac:chgData name="FRANCESCA LEGITTIMO" userId="8cc748ed7950eeef" providerId="LiveId" clId="{5A919B49-74D7-4CEC-BB60-A36A47E9B045}" dt="2024-01-21T20:35:14.749" v="4063" actId="26606"/>
          <ac:spMkLst>
            <pc:docMk/>
            <pc:sldMk cId="4207738695" sldId="267"/>
            <ac:spMk id="3" creationId="{CB11D996-C14B-B0B9-98B1-969CF69BC760}"/>
          </ac:spMkLst>
        </pc:spChg>
        <pc:spChg chg="add del">
          <ac:chgData name="FRANCESCA LEGITTIMO" userId="8cc748ed7950eeef" providerId="LiveId" clId="{5A919B49-74D7-4CEC-BB60-A36A47E9B045}" dt="2024-01-21T20:35:14.733" v="4062" actId="26606"/>
          <ac:spMkLst>
            <pc:docMk/>
            <pc:sldMk cId="4207738695" sldId="267"/>
            <ac:spMk id="4103" creationId="{9D768B77-8742-43A0-AF16-6AC4D378E482}"/>
          </ac:spMkLst>
        </pc:spChg>
        <pc:spChg chg="add del">
          <ac:chgData name="FRANCESCA LEGITTIMO" userId="8cc748ed7950eeef" providerId="LiveId" clId="{5A919B49-74D7-4CEC-BB60-A36A47E9B045}" dt="2024-01-21T20:35:14.733" v="4062" actId="26606"/>
          <ac:spMkLst>
            <pc:docMk/>
            <pc:sldMk cId="4207738695" sldId="267"/>
            <ac:spMk id="4105" creationId="{48B13CA8-CBEA-4805-955D-CEBE32236560}"/>
          </ac:spMkLst>
        </pc:spChg>
        <pc:spChg chg="add">
          <ac:chgData name="FRANCESCA LEGITTIMO" userId="8cc748ed7950eeef" providerId="LiveId" clId="{5A919B49-74D7-4CEC-BB60-A36A47E9B045}" dt="2024-01-21T20:35:14.749" v="4063" actId="26606"/>
          <ac:spMkLst>
            <pc:docMk/>
            <pc:sldMk cId="4207738695" sldId="267"/>
            <ac:spMk id="4107" creationId="{9B7AD9F6-8CE7-4299-8FC6-328F4DCD3FF9}"/>
          </ac:spMkLst>
        </pc:spChg>
        <pc:spChg chg="add">
          <ac:chgData name="FRANCESCA LEGITTIMO" userId="8cc748ed7950eeef" providerId="LiveId" clId="{5A919B49-74D7-4CEC-BB60-A36A47E9B045}" dt="2024-01-21T20:35:14.749" v="4063" actId="26606"/>
          <ac:spMkLst>
            <pc:docMk/>
            <pc:sldMk cId="4207738695" sldId="267"/>
            <ac:spMk id="4108" creationId="{F49775AF-8896-43EE-92C6-83497D6DC56F}"/>
          </ac:spMkLst>
        </pc:spChg>
        <pc:picChg chg="add mod">
          <ac:chgData name="FRANCESCA LEGITTIMO" userId="8cc748ed7950eeef" providerId="LiveId" clId="{5A919B49-74D7-4CEC-BB60-A36A47E9B045}" dt="2024-01-21T20:35:14.749" v="4063" actId="26606"/>
          <ac:picMkLst>
            <pc:docMk/>
            <pc:sldMk cId="4207738695" sldId="267"/>
            <ac:picMk id="4098" creationId="{4E3D22C2-EA32-876C-610E-656E5BAEC942}"/>
          </ac:picMkLst>
        </pc:picChg>
      </pc:sldChg>
      <pc:sldChg chg="modSp new mod">
        <pc:chgData name="FRANCESCA LEGITTIMO" userId="8cc748ed7950eeef" providerId="LiveId" clId="{5A919B49-74D7-4CEC-BB60-A36A47E9B045}" dt="2024-01-21T20:37:24.524" v="4066" actId="27636"/>
        <pc:sldMkLst>
          <pc:docMk/>
          <pc:sldMk cId="359985522" sldId="268"/>
        </pc:sldMkLst>
        <pc:spChg chg="mod">
          <ac:chgData name="FRANCESCA LEGITTIMO" userId="8cc748ed7950eeef" providerId="LiveId" clId="{5A919B49-74D7-4CEC-BB60-A36A47E9B045}" dt="2024-01-21T20:37:24.524" v="4066" actId="27636"/>
          <ac:spMkLst>
            <pc:docMk/>
            <pc:sldMk cId="359985522" sldId="268"/>
            <ac:spMk id="3" creationId="{1C4FF329-88C4-293B-9D1E-0A8559FAB3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BC3FE-BA9A-475E-E714-00F1342BE21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6E2FDFA-D92F-0548-BB08-7FBA11CE3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3EA8C83-F11B-71DF-58C8-4A362EFDC47A}"/>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5" name="Segnaposto piè di pagina 4">
            <a:extLst>
              <a:ext uri="{FF2B5EF4-FFF2-40B4-BE49-F238E27FC236}">
                <a16:creationId xmlns:a16="http://schemas.microsoft.com/office/drawing/2014/main" id="{1004DC81-6488-D837-8F09-82632E76AD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5ED1C9-E04D-4FB8-8629-12F5EECD1479}"/>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422243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86364-B79A-1CD7-9C34-8529BA31CCD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F2A66C9-565A-BCFC-8B63-E65FA667F0C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058C9B-3616-26FC-AF93-4490FCF17491}"/>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5" name="Segnaposto piè di pagina 4">
            <a:extLst>
              <a:ext uri="{FF2B5EF4-FFF2-40B4-BE49-F238E27FC236}">
                <a16:creationId xmlns:a16="http://schemas.microsoft.com/office/drawing/2014/main" id="{31612934-12CA-12C7-603D-1EA9DA04BD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B2BD2E-2FC0-61BF-A689-1E7AA44D54BE}"/>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104667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3B75778-D261-9E11-2665-BE6A23DBCA1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898A3A-F0F0-B1A0-2D4D-AC506CCBE42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DD637B-A117-19CC-9621-E177D64676D7}"/>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5" name="Segnaposto piè di pagina 4">
            <a:extLst>
              <a:ext uri="{FF2B5EF4-FFF2-40B4-BE49-F238E27FC236}">
                <a16:creationId xmlns:a16="http://schemas.microsoft.com/office/drawing/2014/main" id="{7869C49E-E47A-79BD-C825-CCB0A37B5C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1BD856-6AC2-1870-9D10-F16A9D6A592D}"/>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90030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15F2F6-3849-9575-60A4-6A354129463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826E73-90A5-FCFE-A1BD-74D5F2CF4F7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910B34-E58D-91E1-A618-663AFEF1486B}"/>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5" name="Segnaposto piè di pagina 4">
            <a:extLst>
              <a:ext uri="{FF2B5EF4-FFF2-40B4-BE49-F238E27FC236}">
                <a16:creationId xmlns:a16="http://schemas.microsoft.com/office/drawing/2014/main" id="{A00BE066-2AD6-8554-CF9A-6ADC6B415D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A0C060-C018-B611-254E-BA621A1817C7}"/>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219903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4331A9-5B06-714F-AB81-255D3515201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C017813-BD3A-A930-BA27-2CFE506256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37248BA-0073-BFCB-B670-8544B52D58CD}"/>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5" name="Segnaposto piè di pagina 4">
            <a:extLst>
              <a:ext uri="{FF2B5EF4-FFF2-40B4-BE49-F238E27FC236}">
                <a16:creationId xmlns:a16="http://schemas.microsoft.com/office/drawing/2014/main" id="{3CD6DF91-69DE-A327-F065-EA4193C93D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90505C-1D11-53A5-B141-9611007FE3C7}"/>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337959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01D20-8986-14EE-3C5A-965EBD1528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A51D1E-BE36-D6F0-F3EE-FF83CBB9658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19583FB-1B53-7CC0-B46B-8FF88132945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A385346-B784-A292-CC7E-98E739C2AECB}"/>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6" name="Segnaposto piè di pagina 5">
            <a:extLst>
              <a:ext uri="{FF2B5EF4-FFF2-40B4-BE49-F238E27FC236}">
                <a16:creationId xmlns:a16="http://schemas.microsoft.com/office/drawing/2014/main" id="{DBB27CE1-CB4E-D112-BC15-1632304D35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F5D65E-BFFD-9571-C45C-028DB562483F}"/>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235995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A2F27F-D5E3-FBD4-93A1-9ADC05307A3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E85F9CF-64CC-F81A-49AC-CF442C19C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94BFD4-3147-D1C6-99D3-653AC71CB44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602DD92-CCFE-6AA5-2154-C8C5A6924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F10D39A-8DD0-327E-20A5-4E9BAD087E3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11377B8-F873-3FA9-BEFA-72814D735FCE}"/>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8" name="Segnaposto piè di pagina 7">
            <a:extLst>
              <a:ext uri="{FF2B5EF4-FFF2-40B4-BE49-F238E27FC236}">
                <a16:creationId xmlns:a16="http://schemas.microsoft.com/office/drawing/2014/main" id="{C18A2E57-608D-418C-A9C4-9A5696FA561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714EDD8-9992-3EB8-47C7-21ADB2D044E2}"/>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83391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C3AF1C-E522-9FEB-3914-E696AA6B72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0CCC468-396B-E4CC-F03B-B0E9F7230835}"/>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4" name="Segnaposto piè di pagina 3">
            <a:extLst>
              <a:ext uri="{FF2B5EF4-FFF2-40B4-BE49-F238E27FC236}">
                <a16:creationId xmlns:a16="http://schemas.microsoft.com/office/drawing/2014/main" id="{04AB542D-D227-10C7-2EC7-A0BCD1A7DCD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F58C873-BEC1-940B-FCC3-747B13796A60}"/>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42184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3BFB6B3-E62E-BDC8-BE5D-842307E486D3}"/>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3" name="Segnaposto piè di pagina 2">
            <a:extLst>
              <a:ext uri="{FF2B5EF4-FFF2-40B4-BE49-F238E27FC236}">
                <a16:creationId xmlns:a16="http://schemas.microsoft.com/office/drawing/2014/main" id="{A241856A-E95E-755A-39A7-32B60FC7023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F5AA071-504B-0D45-BEE3-E641950F227C}"/>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381785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4574B6-3350-B2A8-40FD-B17E215F0A1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5F1B69-B387-7208-65F0-1119058E4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9A5060-30CF-D5B8-4890-7415DBE3A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B0C99D-4989-21C1-9DE0-92CCF0BA4181}"/>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6" name="Segnaposto piè di pagina 5">
            <a:extLst>
              <a:ext uri="{FF2B5EF4-FFF2-40B4-BE49-F238E27FC236}">
                <a16:creationId xmlns:a16="http://schemas.microsoft.com/office/drawing/2014/main" id="{CD4E3E47-2A85-BADE-5C14-7C668E395D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965D691-EE1F-CAAF-75BF-61ADC3032A4B}"/>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171203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C9638-DB2A-3D7A-861C-235050A7E63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BC21689-B774-5040-8450-7129E50A8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8572F37-96DA-9EBC-AB8F-C4DC35941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A76775-4273-C6BF-A1B6-9629E7A61BD7}"/>
              </a:ext>
            </a:extLst>
          </p:cNvPr>
          <p:cNvSpPr>
            <a:spLocks noGrp="1"/>
          </p:cNvSpPr>
          <p:nvPr>
            <p:ph type="dt" sz="half" idx="10"/>
          </p:nvPr>
        </p:nvSpPr>
        <p:spPr/>
        <p:txBody>
          <a:bodyPr/>
          <a:lstStyle/>
          <a:p>
            <a:fld id="{BC822754-68FC-4ACE-8978-4B697B3CC7EA}" type="datetimeFigureOut">
              <a:rPr lang="it-IT" smtClean="0"/>
              <a:t>21/01/2024</a:t>
            </a:fld>
            <a:endParaRPr lang="it-IT"/>
          </a:p>
        </p:txBody>
      </p:sp>
      <p:sp>
        <p:nvSpPr>
          <p:cNvPr id="6" name="Segnaposto piè di pagina 5">
            <a:extLst>
              <a:ext uri="{FF2B5EF4-FFF2-40B4-BE49-F238E27FC236}">
                <a16:creationId xmlns:a16="http://schemas.microsoft.com/office/drawing/2014/main" id="{279A1FDF-71CE-D72C-82FF-2B5CCDE6E8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4A0ADC-CCF7-BCFC-4EAB-CD24BEA9652D}"/>
              </a:ext>
            </a:extLst>
          </p:cNvPr>
          <p:cNvSpPr>
            <a:spLocks noGrp="1"/>
          </p:cNvSpPr>
          <p:nvPr>
            <p:ph type="sldNum" sz="quarter" idx="12"/>
          </p:nvPr>
        </p:nvSpPr>
        <p:spPr/>
        <p:txBody>
          <a:bodyPr/>
          <a:lstStyle/>
          <a:p>
            <a:fld id="{739353B6-9533-4ADB-A7A3-5F8FCC4C6EF3}" type="slidenum">
              <a:rPr lang="it-IT" smtClean="0"/>
              <a:t>‹N›</a:t>
            </a:fld>
            <a:endParaRPr lang="it-IT"/>
          </a:p>
        </p:txBody>
      </p:sp>
    </p:spTree>
    <p:extLst>
      <p:ext uri="{BB962C8B-B14F-4D97-AF65-F5344CB8AC3E}">
        <p14:creationId xmlns:p14="http://schemas.microsoft.com/office/powerpoint/2010/main" val="113511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D82AF74-43C8-F2A1-B014-E4683E374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4A243B-4C75-5AB8-754B-48BECA319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C424DF-B9D0-616E-36AC-DA427B4EFB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22754-68FC-4ACE-8978-4B697B3CC7EA}" type="datetimeFigureOut">
              <a:rPr lang="it-IT" smtClean="0"/>
              <a:t>21/01/2024</a:t>
            </a:fld>
            <a:endParaRPr lang="it-IT"/>
          </a:p>
        </p:txBody>
      </p:sp>
      <p:sp>
        <p:nvSpPr>
          <p:cNvPr id="5" name="Segnaposto piè di pagina 4">
            <a:extLst>
              <a:ext uri="{FF2B5EF4-FFF2-40B4-BE49-F238E27FC236}">
                <a16:creationId xmlns:a16="http://schemas.microsoft.com/office/drawing/2014/main" id="{BEA44D3D-6ADB-F2D5-D2B2-52DB3AF7E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0E21DAAD-7C0C-D8F4-FB93-499580973B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9353B6-9533-4ADB-A7A3-5F8FCC4C6EF3}" type="slidenum">
              <a:rPr lang="it-IT" smtClean="0"/>
              <a:t>‹N›</a:t>
            </a:fld>
            <a:endParaRPr lang="it-IT"/>
          </a:p>
        </p:txBody>
      </p:sp>
    </p:spTree>
    <p:extLst>
      <p:ext uri="{BB962C8B-B14F-4D97-AF65-F5344CB8AC3E}">
        <p14:creationId xmlns:p14="http://schemas.microsoft.com/office/powerpoint/2010/main" val="3664873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7F277CC-D98B-9767-EF6A-8275CE30581A}"/>
              </a:ext>
            </a:extLst>
          </p:cNvPr>
          <p:cNvSpPr>
            <a:spLocks noGrp="1"/>
          </p:cNvSpPr>
          <p:nvPr>
            <p:ph type="ctrTitle"/>
          </p:nvPr>
        </p:nvSpPr>
        <p:spPr>
          <a:xfrm>
            <a:off x="643468" y="643467"/>
            <a:ext cx="4620584" cy="4567137"/>
          </a:xfrm>
        </p:spPr>
        <p:txBody>
          <a:bodyPr>
            <a:normAutofit/>
          </a:bodyPr>
          <a:lstStyle/>
          <a:p>
            <a:pPr algn="l"/>
            <a:r>
              <a:rPr lang="it-IT" sz="4400"/>
              <a:t>Nicola I (1796-1855)</a:t>
            </a:r>
          </a:p>
        </p:txBody>
      </p:sp>
      <p:sp>
        <p:nvSpPr>
          <p:cNvPr id="3" name="Sottotitolo 2">
            <a:extLst>
              <a:ext uri="{FF2B5EF4-FFF2-40B4-BE49-F238E27FC236}">
                <a16:creationId xmlns:a16="http://schemas.microsoft.com/office/drawing/2014/main" id="{E8182062-155D-8D19-8326-2971F15E04C0}"/>
              </a:ext>
            </a:extLst>
          </p:cNvPr>
          <p:cNvSpPr>
            <a:spLocks noGrp="1"/>
          </p:cNvSpPr>
          <p:nvPr>
            <p:ph type="subTitle" idx="1"/>
          </p:nvPr>
        </p:nvSpPr>
        <p:spPr>
          <a:xfrm>
            <a:off x="643467" y="5277684"/>
            <a:ext cx="4620584" cy="775494"/>
          </a:xfrm>
        </p:spPr>
        <p:txBody>
          <a:bodyPr>
            <a:normAutofit/>
          </a:bodyPr>
          <a:lstStyle/>
          <a:p>
            <a:pPr algn="l"/>
            <a:endParaRPr lang="it-IT"/>
          </a:p>
        </p:txBody>
      </p:sp>
      <p:pic>
        <p:nvPicPr>
          <p:cNvPr id="1026" name="Picture 2">
            <a:extLst>
              <a:ext uri="{FF2B5EF4-FFF2-40B4-BE49-F238E27FC236}">
                <a16:creationId xmlns:a16="http://schemas.microsoft.com/office/drawing/2014/main" id="{1C9F7AC6-19B7-49CD-26AA-5E0ED15802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0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5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4"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CE7A32A-5B72-69E7-E69C-164AE7C788B2}"/>
              </a:ext>
            </a:extLst>
          </p:cNvPr>
          <p:cNvSpPr>
            <a:spLocks noGrp="1"/>
          </p:cNvSpPr>
          <p:nvPr>
            <p:ph type="title"/>
          </p:nvPr>
        </p:nvSpPr>
        <p:spPr>
          <a:xfrm>
            <a:off x="5894962" y="479493"/>
            <a:ext cx="5458838" cy="1325563"/>
          </a:xfrm>
        </p:spPr>
        <p:txBody>
          <a:bodyPr>
            <a:normAutofit/>
          </a:bodyPr>
          <a:lstStyle/>
          <a:p>
            <a:r>
              <a:rPr lang="it-IT"/>
              <a:t>«Le anime morte»</a:t>
            </a:r>
            <a:endParaRPr lang="it-IT" dirty="0"/>
          </a:p>
        </p:txBody>
      </p:sp>
      <p:sp>
        <p:nvSpPr>
          <p:cNvPr id="3095"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EDF99C7D-A271-CF42-4A44-1CAE1E85F4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3478" y="511293"/>
            <a:ext cx="403678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DFA54CC9-A969-DD22-6869-B782A974E6C0}"/>
              </a:ext>
            </a:extLst>
          </p:cNvPr>
          <p:cNvSpPr>
            <a:spLocks noGrp="1"/>
          </p:cNvSpPr>
          <p:nvPr>
            <p:ph idx="1"/>
          </p:nvPr>
        </p:nvSpPr>
        <p:spPr>
          <a:xfrm>
            <a:off x="5894962" y="1984443"/>
            <a:ext cx="5458838" cy="4192520"/>
          </a:xfrm>
        </p:spPr>
        <p:txBody>
          <a:bodyPr>
            <a:normAutofit/>
          </a:bodyPr>
          <a:lstStyle/>
          <a:p>
            <a:r>
              <a:rPr lang="it-IT"/>
              <a:t>Modello dantesco/ grande poema sulla Russia </a:t>
            </a:r>
          </a:p>
          <a:p>
            <a:r>
              <a:rPr lang="it-IT"/>
              <a:t>Idea datagli da Puškin e basata su un fatto di cronaca</a:t>
            </a:r>
            <a:endParaRPr lang="it-IT" dirty="0"/>
          </a:p>
        </p:txBody>
      </p:sp>
    </p:spTree>
    <p:extLst>
      <p:ext uri="{BB962C8B-B14F-4D97-AF65-F5344CB8AC3E}">
        <p14:creationId xmlns:p14="http://schemas.microsoft.com/office/powerpoint/2010/main" val="54600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A44B5-44CE-9D92-33C4-55801867FF6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C4FF329-88C4-293B-9D1E-0A8559FAB3C6}"/>
              </a:ext>
            </a:extLst>
          </p:cNvPr>
          <p:cNvSpPr>
            <a:spLocks noGrp="1"/>
          </p:cNvSpPr>
          <p:nvPr>
            <p:ph idx="1"/>
          </p:nvPr>
        </p:nvSpPr>
        <p:spPr/>
        <p:txBody>
          <a:bodyPr>
            <a:normAutofit fontScale="92500" lnSpcReduction="20000"/>
          </a:bodyPr>
          <a:lstStyle/>
          <a:p>
            <a:r>
              <a:rPr lang="it-IT" b="0" i="0" dirty="0">
                <a:solidFill>
                  <a:srgbClr val="000000"/>
                </a:solidFill>
                <a:effectLst/>
                <a:latin typeface="Times New Roman" panose="02020603050405020304" pitchFamily="18" charset="0"/>
              </a:rPr>
              <a:t>Non sei forse così anche tu, Russia, che quale ardita trojka insorpassabile voli via? Fuma sotto di te la strada, rimbombano i ponti, tutto si perde all’indietro e rimane alle spalle. Si è fermato uno spettatore, folgorato dall’incanto divino: non è forse un fulmine scagliato dal cielo? Che significa questa corsa che incute terrore? E che forza invisibile e racchiusa come una luce in questi cavalli invisibili? Eh, cavalli, cavalli! Che cavalli! Ci sono forse fulmini annidati nelle vostre criniere? È un acuto orecchio a vibrare in ogni vostra vena? Dall’alto hanno udito il noto canto, e subito all’unisono hanno unito i bronzei petti e, quasi senza sfiorar terra con gli zoccoli, si sono tramutati in linee protese, volanti nell’aria, ed essa sfreccia, tutta infusa di divinità!... Russia, dove stai volando, da’ una risposta! Non dà risposta. Con suono stupendo si diffonde lo scampanellio; rimbomba e si muta in vento l’aria fatta a brandelli: vola accanto a tutto quel che c’è sulla terra, e guardando di sbieco si fanno da parte e le cedono il passo gli altri popoli e le altre nazioni.</a:t>
            </a:r>
            <a:endParaRPr lang="it-IT" dirty="0"/>
          </a:p>
        </p:txBody>
      </p:sp>
    </p:spTree>
    <p:extLst>
      <p:ext uri="{BB962C8B-B14F-4D97-AF65-F5344CB8AC3E}">
        <p14:creationId xmlns:p14="http://schemas.microsoft.com/office/powerpoint/2010/main" val="35998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993438B-E970-8E5B-6FC7-198DEE81A90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L’ispettore generale  </a:t>
            </a:r>
          </a:p>
        </p:txBody>
      </p:sp>
      <p:sp>
        <p:nvSpPr>
          <p:cNvPr id="3" name="Segnaposto contenuto 2">
            <a:extLst>
              <a:ext uri="{FF2B5EF4-FFF2-40B4-BE49-F238E27FC236}">
                <a16:creationId xmlns:a16="http://schemas.microsoft.com/office/drawing/2014/main" id="{CB11D996-C14B-B0B9-98B1-969CF69BC760}"/>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Commedia degli equivoci, satira crudele </a:t>
            </a:r>
          </a:p>
        </p:txBody>
      </p:sp>
      <p:sp>
        <p:nvSpPr>
          <p:cNvPr id="410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4E3D22C2-EA32-876C-610E-656E5BAEC9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7" r="146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3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egnaposto contenuto 4" descr="Immagine che contiene mappa, testo, atlante, World&#10;&#10;Descrizione generata automaticamente">
            <a:extLst>
              <a:ext uri="{FF2B5EF4-FFF2-40B4-BE49-F238E27FC236}">
                <a16:creationId xmlns:a16="http://schemas.microsoft.com/office/drawing/2014/main" id="{251F0215-38F6-7D64-0920-92A33B3BCD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201" b="3308"/>
          <a:stretch/>
        </p:blipFill>
        <p:spPr>
          <a:xfrm>
            <a:off x="20" y="1282"/>
            <a:ext cx="12191980" cy="6856718"/>
          </a:xfrm>
          <a:prstGeom prst="rect">
            <a:avLst/>
          </a:prstGeom>
        </p:spPr>
      </p:pic>
    </p:spTree>
    <p:extLst>
      <p:ext uri="{BB962C8B-B14F-4D97-AF65-F5344CB8AC3E}">
        <p14:creationId xmlns:p14="http://schemas.microsoft.com/office/powerpoint/2010/main" val="72407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42FF9-A4CD-7E42-E0ED-668F4A405C0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E6520D7-2B69-8248-4B83-D4F24B4E34A6}"/>
              </a:ext>
            </a:extLst>
          </p:cNvPr>
          <p:cNvSpPr>
            <a:spLocks noGrp="1"/>
          </p:cNvSpPr>
          <p:nvPr>
            <p:ph idx="1"/>
          </p:nvPr>
        </p:nvSpPr>
        <p:spPr/>
        <p:txBody>
          <a:bodyPr>
            <a:normAutofit lnSpcReduction="10000"/>
          </a:bodyPr>
          <a:lstStyle/>
          <a:p>
            <a:r>
              <a:rPr lang="it-IT" dirty="0"/>
              <a:t>Terzo figlio di Paolo I, non avrebbe dovuto diventare zar, ma essendo l’unico ad avere un figlio maschio, fu deciso durante il regno di Alessandro I che sarebbe salito lui sul trono.</a:t>
            </a:r>
          </a:p>
          <a:p>
            <a:r>
              <a:rPr lang="it-IT" dirty="0"/>
              <a:t>Istruzione militare, passione per le scienze naturali e per l’ingegneria, scarse conoscenze di storia e di economia politica</a:t>
            </a:r>
          </a:p>
          <a:p>
            <a:r>
              <a:rPr lang="it-IT" dirty="0"/>
              <a:t>1825: muore improvvisamente Alessandro I, tutti pensano che diventerà zar Costantino, il fratello di Nicola I, ma Costantino che si trovava in quel momento a Varsavia rifiuta.</a:t>
            </a:r>
          </a:p>
          <a:p>
            <a:r>
              <a:rPr lang="it-IT" dirty="0"/>
              <a:t>I soldati della Guardia avevano già prestato giuramento a Costantino e non potevano prestare giuramento una seconda volta.</a:t>
            </a:r>
          </a:p>
        </p:txBody>
      </p:sp>
    </p:spTree>
    <p:extLst>
      <p:ext uri="{BB962C8B-B14F-4D97-AF65-F5344CB8AC3E}">
        <p14:creationId xmlns:p14="http://schemas.microsoft.com/office/powerpoint/2010/main" val="192642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236998-2DE5-1902-D5FE-108CFA9DB4E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2818686-D097-D223-CD85-C955264BBDC9}"/>
              </a:ext>
            </a:extLst>
          </p:cNvPr>
          <p:cNvSpPr>
            <a:spLocks noGrp="1"/>
          </p:cNvSpPr>
          <p:nvPr>
            <p:ph idx="1"/>
          </p:nvPr>
        </p:nvSpPr>
        <p:spPr/>
        <p:txBody>
          <a:bodyPr>
            <a:normAutofit lnSpcReduction="10000"/>
          </a:bodyPr>
          <a:lstStyle/>
          <a:p>
            <a:r>
              <a:rPr lang="it-IT" dirty="0"/>
              <a:t>Nicola viene a sapere che si sta organizzando un’insurrezione e fissa la data del 14 dicembre per il giuramento e dopo molti tentennamenti fece sparare sugli insorti</a:t>
            </a:r>
          </a:p>
          <a:p>
            <a:r>
              <a:rPr lang="it-IT" dirty="0"/>
              <a:t>Moti del ‘30 suscitano preoccupazione in Russia: bisogna evitare il contagio rivoluzionario – il ministro dell’istruzione Uvarov reputa che occorre «congelare» la Russia e conia una formula: «ortodossia, autocrazia, nazionalità (</a:t>
            </a:r>
            <a:r>
              <a:rPr lang="it-IT" dirty="0" err="1"/>
              <a:t>narodnost</a:t>
            </a:r>
            <a:r>
              <a:rPr lang="it-IT" dirty="0"/>
              <a:t>’)</a:t>
            </a:r>
          </a:p>
          <a:p>
            <a:r>
              <a:rPr lang="it-IT" dirty="0"/>
              <a:t>Per avere tutto sotto controllo, crea la «Terza sezione», una polizia segreta simile ad una vera e propria inquisizione</a:t>
            </a:r>
          </a:p>
          <a:p>
            <a:r>
              <a:rPr lang="it-IT" dirty="0"/>
              <a:t>La censura assume dimensioni mostruose: totale controllo su libri e giornali</a:t>
            </a:r>
          </a:p>
        </p:txBody>
      </p:sp>
    </p:spTree>
    <p:extLst>
      <p:ext uri="{BB962C8B-B14F-4D97-AF65-F5344CB8AC3E}">
        <p14:creationId xmlns:p14="http://schemas.microsoft.com/office/powerpoint/2010/main" val="316303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49420-07BA-F2BC-6DCA-A8186DAB76B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71CC6F4-865E-D261-2D8D-A79C54BF3902}"/>
              </a:ext>
            </a:extLst>
          </p:cNvPr>
          <p:cNvSpPr>
            <a:spLocks noGrp="1"/>
          </p:cNvSpPr>
          <p:nvPr>
            <p:ph idx="1"/>
          </p:nvPr>
        </p:nvSpPr>
        <p:spPr/>
        <p:txBody>
          <a:bodyPr/>
          <a:lstStyle/>
          <a:p>
            <a:r>
              <a:rPr lang="it-IT" dirty="0"/>
              <a:t>Regolamentazione di scuole e università, con molte limitazioni legate al ceto sociale</a:t>
            </a:r>
          </a:p>
          <a:p>
            <a:r>
              <a:rPr lang="it-IT" dirty="0"/>
              <a:t>Enorme lavoro per porre ordine nei codici delle leggi</a:t>
            </a:r>
          </a:p>
          <a:p>
            <a:r>
              <a:rPr lang="it-IT" dirty="0"/>
              <a:t>Forte sviluppo dell’imprenditoria</a:t>
            </a:r>
          </a:p>
          <a:p>
            <a:r>
              <a:rPr lang="it-IT" dirty="0"/>
              <a:t>Compare la ferrovia; 1837 primo collegamento San Pietroburgo – </a:t>
            </a:r>
            <a:r>
              <a:rPr lang="it-IT" dirty="0" err="1"/>
              <a:t>Carskoe</a:t>
            </a:r>
            <a:r>
              <a:rPr lang="it-IT" dirty="0"/>
              <a:t> Selo</a:t>
            </a:r>
          </a:p>
          <a:p>
            <a:r>
              <a:rPr lang="it-IT" dirty="0"/>
              <a:t>Preoccupato dalla situazione di nobili e contadini</a:t>
            </a:r>
          </a:p>
          <a:p>
            <a:r>
              <a:rPr lang="it-IT" dirty="0"/>
              <a:t>Gigantesco apparato burocratico – terribile corruzione</a:t>
            </a:r>
          </a:p>
        </p:txBody>
      </p:sp>
    </p:spTree>
    <p:extLst>
      <p:ext uri="{BB962C8B-B14F-4D97-AF65-F5344CB8AC3E}">
        <p14:creationId xmlns:p14="http://schemas.microsoft.com/office/powerpoint/2010/main" val="21112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CAF3A-8B95-0369-5835-867BBDDC36E7}"/>
              </a:ext>
            </a:extLst>
          </p:cNvPr>
          <p:cNvSpPr>
            <a:spLocks noGrp="1"/>
          </p:cNvSpPr>
          <p:nvPr>
            <p:ph type="title"/>
          </p:nvPr>
        </p:nvSpPr>
        <p:spPr/>
        <p:txBody>
          <a:bodyPr/>
          <a:lstStyle/>
          <a:p>
            <a:r>
              <a:rPr lang="it-IT" dirty="0"/>
              <a:t>POLITICA ESTERA</a:t>
            </a:r>
          </a:p>
        </p:txBody>
      </p:sp>
      <p:sp>
        <p:nvSpPr>
          <p:cNvPr id="3" name="Segnaposto contenuto 2">
            <a:extLst>
              <a:ext uri="{FF2B5EF4-FFF2-40B4-BE49-F238E27FC236}">
                <a16:creationId xmlns:a16="http://schemas.microsoft.com/office/drawing/2014/main" id="{204617E2-51E5-31C3-C968-B56DC777D3DC}"/>
              </a:ext>
            </a:extLst>
          </p:cNvPr>
          <p:cNvSpPr>
            <a:spLocks noGrp="1"/>
          </p:cNvSpPr>
          <p:nvPr>
            <p:ph idx="1"/>
          </p:nvPr>
        </p:nvSpPr>
        <p:spPr/>
        <p:txBody>
          <a:bodyPr/>
          <a:lstStyle/>
          <a:p>
            <a:pPr marL="0" indent="0">
              <a:buNone/>
            </a:pPr>
            <a:r>
              <a:rPr lang="it-IT" dirty="0"/>
              <a:t>Difesa dei confini meridionali: guerre contro Persiani e Turchi. Russia vittoriosa</a:t>
            </a:r>
          </a:p>
          <a:p>
            <a:pPr marL="0" indent="0">
              <a:buNone/>
            </a:pPr>
            <a:r>
              <a:rPr lang="it-IT" dirty="0"/>
              <a:t>Nel 1831 la Polonia diventa parte dell’Impero Russo</a:t>
            </a:r>
          </a:p>
          <a:p>
            <a:pPr marL="0" indent="0">
              <a:buNone/>
            </a:pPr>
            <a:r>
              <a:rPr lang="it-IT" dirty="0"/>
              <a:t>All’inizio anni ‘50 calcoli tattici sbagliati: idea di partenza: ripartizione Impero Turco; Nicola I era convinto che Inghilterra e Francia non si sarebbero mai alleate</a:t>
            </a:r>
          </a:p>
          <a:p>
            <a:pPr marL="0" indent="0">
              <a:buNone/>
            </a:pPr>
            <a:r>
              <a:rPr lang="it-IT" dirty="0"/>
              <a:t>GUERRA DI CRIMEA (1853 – 1856) – tutti i paesi europei, tranne il Vaticano e il regno di Napoli, rompono i rapporti con la Russia</a:t>
            </a:r>
          </a:p>
          <a:p>
            <a:pPr marL="0" indent="0">
              <a:buNone/>
            </a:pPr>
            <a:r>
              <a:rPr lang="it-IT" dirty="0"/>
              <a:t>18 febbraio 1855: Nicola I muore improvvisamente</a:t>
            </a:r>
          </a:p>
        </p:txBody>
      </p:sp>
    </p:spTree>
    <p:extLst>
      <p:ext uri="{BB962C8B-B14F-4D97-AF65-F5344CB8AC3E}">
        <p14:creationId xmlns:p14="http://schemas.microsoft.com/office/powerpoint/2010/main" val="210322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C49127-02E0-D501-BCCB-D3A61DD3A726}"/>
              </a:ext>
            </a:extLst>
          </p:cNvPr>
          <p:cNvSpPr>
            <a:spLocks noGrp="1"/>
          </p:cNvSpPr>
          <p:nvPr>
            <p:ph type="title"/>
          </p:nvPr>
        </p:nvSpPr>
        <p:spPr>
          <a:xfrm>
            <a:off x="838200" y="1174819"/>
            <a:ext cx="4375151" cy="2858363"/>
          </a:xfrm>
        </p:spPr>
        <p:txBody>
          <a:bodyPr vert="horz" lIns="91440" tIns="45720" rIns="91440" bIns="45720" rtlCol="0" anchor="b">
            <a:normAutofit fontScale="90000"/>
          </a:bodyPr>
          <a:lstStyle/>
          <a:p>
            <a:r>
              <a:rPr lang="en-US" sz="6700" dirty="0" err="1">
                <a:solidFill>
                  <a:schemeClr val="bg1"/>
                </a:solidFill>
              </a:rPr>
              <a:t>Nikokaj</a:t>
            </a:r>
            <a:r>
              <a:rPr lang="en-US" sz="6700" dirty="0">
                <a:solidFill>
                  <a:schemeClr val="bg1"/>
                </a:solidFill>
              </a:rPr>
              <a:t> </a:t>
            </a:r>
            <a:r>
              <a:rPr lang="en-US" sz="6700" dirty="0" err="1">
                <a:solidFill>
                  <a:schemeClr val="bg1"/>
                </a:solidFill>
              </a:rPr>
              <a:t>Vasil’evič</a:t>
            </a:r>
            <a:r>
              <a:rPr lang="en-US" sz="6700" dirty="0">
                <a:solidFill>
                  <a:schemeClr val="bg1"/>
                </a:solidFill>
              </a:rPr>
              <a:t> Gogol’ (1809- 1852)</a:t>
            </a:r>
          </a:p>
        </p:txBody>
      </p:sp>
      <p:pic>
        <p:nvPicPr>
          <p:cNvPr id="2050" name="Picture 2" descr="Nikolaj Gogol – L'influenza d'Italia sulla cultura russa">
            <a:extLst>
              <a:ext uri="{FF2B5EF4-FFF2-40B4-BE49-F238E27FC236}">
                <a16:creationId xmlns:a16="http://schemas.microsoft.com/office/drawing/2014/main" id="{7B117162-325D-84C4-7EC0-FF8A75FDAE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4138"/>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7645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3D39AA-377F-663C-A13E-D820D2599AC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48502E7-06DA-BA1E-785A-0AC9B156E865}"/>
              </a:ext>
            </a:extLst>
          </p:cNvPr>
          <p:cNvSpPr>
            <a:spLocks noGrp="1"/>
          </p:cNvSpPr>
          <p:nvPr>
            <p:ph idx="1"/>
          </p:nvPr>
        </p:nvSpPr>
        <p:spPr/>
        <p:txBody>
          <a:bodyPr>
            <a:normAutofit fontScale="92500"/>
          </a:bodyPr>
          <a:lstStyle/>
          <a:p>
            <a:r>
              <a:rPr lang="it-IT" dirty="0"/>
              <a:t>Nasce in un villaggio dell’oblast’ di Poltava (attuale Ucraina); famiglia di piccoli proprietari terrieri della nobiltà russa</a:t>
            </a:r>
          </a:p>
          <a:p>
            <a:r>
              <a:rPr lang="it-IT" dirty="0"/>
              <a:t>1828: una volta conclusi gli studi, si trasferisce a San Pietroburgo, dove inizia una carriera di burocrate</a:t>
            </a:r>
          </a:p>
          <a:p>
            <a:r>
              <a:rPr lang="it-IT" dirty="0"/>
              <a:t>1831: conoscenza con </a:t>
            </a:r>
            <a:r>
              <a:rPr lang="it-IT" dirty="0" err="1"/>
              <a:t>Puškin</a:t>
            </a:r>
            <a:r>
              <a:rPr lang="it-IT" dirty="0"/>
              <a:t> e primo successo letterario: «Veglie alla fattoria presso </a:t>
            </a:r>
            <a:r>
              <a:rPr lang="it-IT" dirty="0" err="1"/>
              <a:t>Dikan’ka</a:t>
            </a:r>
            <a:r>
              <a:rPr lang="it-IT" dirty="0"/>
              <a:t>»</a:t>
            </a:r>
          </a:p>
          <a:p>
            <a:r>
              <a:rPr lang="it-IT" dirty="0"/>
              <a:t>1835: pubblica gli «Arabeschi», «La prospettiva», «Il ritratto»</a:t>
            </a:r>
          </a:p>
          <a:p>
            <a:r>
              <a:rPr lang="it-IT" dirty="0"/>
              <a:t>1836: viene rappresentato per la prima volta «L’ispettore generale». Magro successo – partenza per l’Europa – lungo soggiorno romano -  1842: «Il cappotto». Lavora alle «Anime morte»</a:t>
            </a:r>
          </a:p>
        </p:txBody>
      </p:sp>
    </p:spTree>
    <p:extLst>
      <p:ext uri="{BB962C8B-B14F-4D97-AF65-F5344CB8AC3E}">
        <p14:creationId xmlns:p14="http://schemas.microsoft.com/office/powerpoint/2010/main" val="29076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BE23DA3-FF59-3B50-B5B9-6611B232AF1D}"/>
              </a:ext>
            </a:extLst>
          </p:cNvPr>
          <p:cNvSpPr>
            <a:spLocks noGrp="1"/>
          </p:cNvSpPr>
          <p:nvPr>
            <p:ph type="title"/>
          </p:nvPr>
        </p:nvSpPr>
        <p:spPr>
          <a:xfrm>
            <a:off x="640080" y="325369"/>
            <a:ext cx="4368602" cy="1956841"/>
          </a:xfrm>
        </p:spPr>
        <p:txBody>
          <a:bodyPr anchor="b">
            <a:normAutofit/>
          </a:bodyPr>
          <a:lstStyle/>
          <a:p>
            <a:endParaRPr lang="it-IT" sz="5400"/>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173E96C-6A58-20D5-579C-C645DF535CED}"/>
              </a:ext>
            </a:extLst>
          </p:cNvPr>
          <p:cNvSpPr>
            <a:spLocks noGrp="1"/>
          </p:cNvSpPr>
          <p:nvPr>
            <p:ph idx="1"/>
          </p:nvPr>
        </p:nvSpPr>
        <p:spPr>
          <a:xfrm>
            <a:off x="640080" y="2872899"/>
            <a:ext cx="4243589" cy="3320668"/>
          </a:xfrm>
        </p:spPr>
        <p:txBody>
          <a:bodyPr>
            <a:normAutofit/>
          </a:bodyPr>
          <a:lstStyle/>
          <a:p>
            <a:r>
              <a:rPr lang="it-IT" sz="2200"/>
              <a:t>1852: in preda ad una crisi religiosa, brucia la seconda parte delle «Anime morte»</a:t>
            </a:r>
          </a:p>
          <a:p>
            <a:r>
              <a:rPr lang="it-IT" sz="2200"/>
              <a:t>1852: muore d’inedia</a:t>
            </a:r>
          </a:p>
        </p:txBody>
      </p:sp>
      <p:pic>
        <p:nvPicPr>
          <p:cNvPr id="1026" name="Picture 2">
            <a:extLst>
              <a:ext uri="{FF2B5EF4-FFF2-40B4-BE49-F238E27FC236}">
                <a16:creationId xmlns:a16="http://schemas.microsoft.com/office/drawing/2014/main" id="{B581CF8B-6B1F-FDB1-2FFE-A5B2EB544C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5" b="2823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5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9"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915B1C-DEE3-EA6A-500A-842F159368AA}"/>
              </a:ext>
            </a:extLst>
          </p:cNvPr>
          <p:cNvSpPr>
            <a:spLocks noGrp="1"/>
          </p:cNvSpPr>
          <p:nvPr>
            <p:ph type="title"/>
          </p:nvPr>
        </p:nvSpPr>
        <p:spPr>
          <a:xfrm>
            <a:off x="640080" y="325369"/>
            <a:ext cx="4368602" cy="1956841"/>
          </a:xfrm>
        </p:spPr>
        <p:txBody>
          <a:bodyPr anchor="b">
            <a:normAutofit/>
          </a:bodyPr>
          <a:lstStyle/>
          <a:p>
            <a:r>
              <a:rPr lang="it-IT" sz="5400" dirty="0"/>
              <a:t>Racconti di Pietroburgo</a:t>
            </a:r>
            <a:r>
              <a:rPr lang="ru-RU" sz="5400" dirty="0"/>
              <a:t> </a:t>
            </a:r>
            <a:endParaRPr lang="it-IT" sz="5400" dirty="0"/>
          </a:p>
        </p:txBody>
      </p:sp>
      <p:sp>
        <p:nvSpPr>
          <p:cNvPr id="209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AD0C7FA-E997-9133-59B3-7253F1B09695}"/>
              </a:ext>
            </a:extLst>
          </p:cNvPr>
          <p:cNvSpPr>
            <a:spLocks noGrp="1"/>
          </p:cNvSpPr>
          <p:nvPr>
            <p:ph idx="1"/>
          </p:nvPr>
        </p:nvSpPr>
        <p:spPr>
          <a:xfrm>
            <a:off x="640080" y="2872899"/>
            <a:ext cx="4243589" cy="3320668"/>
          </a:xfrm>
        </p:spPr>
        <p:txBody>
          <a:bodyPr>
            <a:normAutofit/>
          </a:bodyPr>
          <a:lstStyle/>
          <a:p>
            <a:r>
              <a:rPr lang="it-IT" sz="2200"/>
              <a:t>La prospettiva Nevskij</a:t>
            </a:r>
          </a:p>
          <a:p>
            <a:r>
              <a:rPr lang="it-IT" sz="2200"/>
              <a:t>Le memorie di un pazzo</a:t>
            </a:r>
          </a:p>
          <a:p>
            <a:r>
              <a:rPr lang="it-IT" sz="2200"/>
              <a:t>Il ritratto</a:t>
            </a:r>
          </a:p>
          <a:p>
            <a:r>
              <a:rPr lang="it-IT" sz="2200"/>
              <a:t>Il naso</a:t>
            </a:r>
          </a:p>
          <a:p>
            <a:r>
              <a:rPr lang="it-IT" sz="2200"/>
              <a:t>Il cappotto Dostoevskij: «Siamo tutti usciti dal cappotto di Gogol’»</a:t>
            </a:r>
          </a:p>
        </p:txBody>
      </p:sp>
      <p:pic>
        <p:nvPicPr>
          <p:cNvPr id="2050" name="Picture 2">
            <a:extLst>
              <a:ext uri="{FF2B5EF4-FFF2-40B4-BE49-F238E27FC236}">
                <a16:creationId xmlns:a16="http://schemas.microsoft.com/office/drawing/2014/main" id="{8B3E5A4F-8DD7-CF46-6D40-9D8743688F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21" r="-1" b="1030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935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TotalTime>
  <Words>765</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Aptos</vt:lpstr>
      <vt:lpstr>Aptos Display</vt:lpstr>
      <vt:lpstr>Arial</vt:lpstr>
      <vt:lpstr>Calibri</vt:lpstr>
      <vt:lpstr>Times New Roman</vt:lpstr>
      <vt:lpstr>Tema di Office</vt:lpstr>
      <vt:lpstr>Nicola I (1796-1855)</vt:lpstr>
      <vt:lpstr>Presentazione standard di PowerPoint</vt:lpstr>
      <vt:lpstr>Presentazione standard di PowerPoint</vt:lpstr>
      <vt:lpstr>Presentazione standard di PowerPoint</vt:lpstr>
      <vt:lpstr>POLITICA ESTERA</vt:lpstr>
      <vt:lpstr>Nikokaj Vasil’evič Gogol’ (1809- 1852)</vt:lpstr>
      <vt:lpstr>Presentazione standard di PowerPoint</vt:lpstr>
      <vt:lpstr>Presentazione standard di PowerPoint</vt:lpstr>
      <vt:lpstr>Racconti di Pietroburgo </vt:lpstr>
      <vt:lpstr>«Le anime morte»</vt:lpstr>
      <vt:lpstr>Presentazione standard di PowerPoint</vt:lpstr>
      <vt:lpstr>L’ispettore generale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I (1796-1855)</dc:title>
  <dc:creator>FRANCESCA LEGITTIMO</dc:creator>
  <cp:lastModifiedBy>FRANCESCA LEGITTIMO</cp:lastModifiedBy>
  <cp:revision>1</cp:revision>
  <dcterms:created xsi:type="dcterms:W3CDTF">2024-01-21T14:51:30Z</dcterms:created>
  <dcterms:modified xsi:type="dcterms:W3CDTF">2024-01-21T20:38:30Z</dcterms:modified>
</cp:coreProperties>
</file>