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CAA380-38C9-4595-A8D4-43465F048519}" v="13" dt="2024-02-25T09:00:57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A LEGITTIMO" userId="8cc748ed7950eeef" providerId="LiveId" clId="{B1CAA380-38C9-4595-A8D4-43465F048519}"/>
    <pc:docChg chg="undo custSel addSld modSld addMainMaster delMainMaster">
      <pc:chgData name="FRANCESCA LEGITTIMO" userId="8cc748ed7950eeef" providerId="LiveId" clId="{B1CAA380-38C9-4595-A8D4-43465F048519}" dt="2024-02-25T09:01:19.447" v="3985" actId="20577"/>
      <pc:docMkLst>
        <pc:docMk/>
      </pc:docMkLst>
      <pc:sldChg chg="addSp modSp mod setBg modClrScheme addAnim chgLayout">
        <pc:chgData name="FRANCESCA LEGITTIMO" userId="8cc748ed7950eeef" providerId="LiveId" clId="{B1CAA380-38C9-4595-A8D4-43465F048519}" dt="2024-02-18T07:35:12.884" v="163"/>
        <pc:sldMkLst>
          <pc:docMk/>
          <pc:sldMk cId="601576931" sldId="256"/>
        </pc:sldMkLst>
        <pc:spChg chg="mod">
          <ac:chgData name="FRANCESCA LEGITTIMO" userId="8cc748ed7950eeef" providerId="LiveId" clId="{B1CAA380-38C9-4595-A8D4-43465F048519}" dt="2024-02-18T07:35:12.874" v="161" actId="26606"/>
          <ac:spMkLst>
            <pc:docMk/>
            <pc:sldMk cId="601576931" sldId="256"/>
            <ac:spMk id="2" creationId="{8A004D15-BE85-67DE-9119-E50DDF817498}"/>
          </ac:spMkLst>
        </pc:spChg>
        <pc:spChg chg="mod">
          <ac:chgData name="FRANCESCA LEGITTIMO" userId="8cc748ed7950eeef" providerId="LiveId" clId="{B1CAA380-38C9-4595-A8D4-43465F048519}" dt="2024-02-18T07:35:12.874" v="161" actId="26606"/>
          <ac:spMkLst>
            <pc:docMk/>
            <pc:sldMk cId="601576931" sldId="256"/>
            <ac:spMk id="3" creationId="{42F908C9-E25F-8141-7212-8AACB36A39D6}"/>
          </ac:spMkLst>
        </pc:spChg>
        <pc:spChg chg="add">
          <ac:chgData name="FRANCESCA LEGITTIMO" userId="8cc748ed7950eeef" providerId="LiveId" clId="{B1CAA380-38C9-4595-A8D4-43465F048519}" dt="2024-02-18T07:35:12.874" v="161" actId="26606"/>
          <ac:spMkLst>
            <pc:docMk/>
            <pc:sldMk cId="601576931" sldId="256"/>
            <ac:spMk id="9" creationId="{9B37791B-B040-4694-BFDC-8DD132D86E8E}"/>
          </ac:spMkLst>
        </pc:spChg>
        <pc:grpChg chg="add">
          <ac:chgData name="FRANCESCA LEGITTIMO" userId="8cc748ed7950eeef" providerId="LiveId" clId="{B1CAA380-38C9-4595-A8D4-43465F048519}" dt="2024-02-18T07:35:12.874" v="161" actId="26606"/>
          <ac:grpSpMkLst>
            <pc:docMk/>
            <pc:sldMk cId="601576931" sldId="256"/>
            <ac:grpSpMk id="11" creationId="{564DEED3-BC52-4F15-8426-D33275CB0111}"/>
          </ac:grpSpMkLst>
        </pc:grpChg>
        <pc:picChg chg="add">
          <ac:chgData name="FRANCESCA LEGITTIMO" userId="8cc748ed7950eeef" providerId="LiveId" clId="{B1CAA380-38C9-4595-A8D4-43465F048519}" dt="2024-02-18T07:35:12.874" v="161" actId="26606"/>
          <ac:picMkLst>
            <pc:docMk/>
            <pc:sldMk cId="601576931" sldId="256"/>
            <ac:picMk id="4" creationId="{1A452A3F-D67E-474D-22AF-90789B32BB54}"/>
          </ac:picMkLst>
        </pc:picChg>
      </pc:sldChg>
      <pc:sldChg chg="addSp delSp modSp new mod setBg">
        <pc:chgData name="FRANCESCA LEGITTIMO" userId="8cc748ed7950eeef" providerId="LiveId" clId="{B1CAA380-38C9-4595-A8D4-43465F048519}" dt="2024-02-18T07:43:36.698" v="206" actId="26606"/>
        <pc:sldMkLst>
          <pc:docMk/>
          <pc:sldMk cId="3257296441" sldId="257"/>
        </pc:sldMkLst>
        <pc:spChg chg="mod">
          <ac:chgData name="FRANCESCA LEGITTIMO" userId="8cc748ed7950eeef" providerId="LiveId" clId="{B1CAA380-38C9-4595-A8D4-43465F048519}" dt="2024-02-18T07:43:36.698" v="206" actId="26606"/>
          <ac:spMkLst>
            <pc:docMk/>
            <pc:sldMk cId="3257296441" sldId="257"/>
            <ac:spMk id="2" creationId="{169C4E94-FACD-E682-BEF9-617815DD5D3F}"/>
          </ac:spMkLst>
        </pc:spChg>
        <pc:spChg chg="del">
          <ac:chgData name="FRANCESCA LEGITTIMO" userId="8cc748ed7950eeef" providerId="LiveId" clId="{B1CAA380-38C9-4595-A8D4-43465F048519}" dt="2024-02-18T07:42:49.307" v="201"/>
          <ac:spMkLst>
            <pc:docMk/>
            <pc:sldMk cId="3257296441" sldId="257"/>
            <ac:spMk id="3" creationId="{575F984C-8CF2-6FE1-1F5C-090466025960}"/>
          </ac:spMkLst>
        </pc:spChg>
        <pc:spChg chg="add del mod">
          <ac:chgData name="FRANCESCA LEGITTIMO" userId="8cc748ed7950eeef" providerId="LiveId" clId="{B1CAA380-38C9-4595-A8D4-43465F048519}" dt="2024-02-18T07:43:00.923" v="202"/>
          <ac:spMkLst>
            <pc:docMk/>
            <pc:sldMk cId="3257296441" sldId="257"/>
            <ac:spMk id="4" creationId="{47343DCD-13FF-77D4-9EC1-740D08646BD2}"/>
          </ac:spMkLst>
        </pc:spChg>
        <pc:spChg chg="add del mod">
          <ac:chgData name="FRANCESCA LEGITTIMO" userId="8cc748ed7950eeef" providerId="LiveId" clId="{B1CAA380-38C9-4595-A8D4-43465F048519}" dt="2024-02-18T07:43:14.508" v="203"/>
          <ac:spMkLst>
            <pc:docMk/>
            <pc:sldMk cId="3257296441" sldId="257"/>
            <ac:spMk id="5" creationId="{B952EDA1-1438-CD6C-AD8B-71EC2A759542}"/>
          </ac:spMkLst>
        </pc:spChg>
        <pc:spChg chg="add del mod">
          <ac:chgData name="FRANCESCA LEGITTIMO" userId="8cc748ed7950eeef" providerId="LiveId" clId="{B1CAA380-38C9-4595-A8D4-43465F048519}" dt="2024-02-18T07:43:21.264" v="204"/>
          <ac:spMkLst>
            <pc:docMk/>
            <pc:sldMk cId="3257296441" sldId="257"/>
            <ac:spMk id="6" creationId="{8F7EFA51-317C-0DE8-082B-E8A9F6720CD6}"/>
          </ac:spMkLst>
        </pc:spChg>
        <pc:spChg chg="add del mod">
          <ac:chgData name="FRANCESCA LEGITTIMO" userId="8cc748ed7950eeef" providerId="LiveId" clId="{B1CAA380-38C9-4595-A8D4-43465F048519}" dt="2024-02-18T07:43:34.508" v="205"/>
          <ac:spMkLst>
            <pc:docMk/>
            <pc:sldMk cId="3257296441" sldId="257"/>
            <ac:spMk id="7" creationId="{8BC1FD88-F962-D8F5-C618-3A4D8A8D491D}"/>
          </ac:spMkLst>
        </pc:spChg>
        <pc:spChg chg="add">
          <ac:chgData name="FRANCESCA LEGITTIMO" userId="8cc748ed7950eeef" providerId="LiveId" clId="{B1CAA380-38C9-4595-A8D4-43465F048519}" dt="2024-02-18T07:43:36.698" v="206" actId="26606"/>
          <ac:spMkLst>
            <pc:docMk/>
            <pc:sldMk cId="3257296441" sldId="257"/>
            <ac:spMk id="13" creationId="{9B37791B-B040-4694-BFDC-8DD132D86E8E}"/>
          </ac:spMkLst>
        </pc:spChg>
        <pc:grpChg chg="add">
          <ac:chgData name="FRANCESCA LEGITTIMO" userId="8cc748ed7950eeef" providerId="LiveId" clId="{B1CAA380-38C9-4595-A8D4-43465F048519}" dt="2024-02-18T07:43:36.698" v="206" actId="26606"/>
          <ac:grpSpMkLst>
            <pc:docMk/>
            <pc:sldMk cId="3257296441" sldId="257"/>
            <ac:grpSpMk id="15" creationId="{564DEED3-BC52-4F15-8426-D33275CB0111}"/>
          </ac:grpSpMkLst>
        </pc:grpChg>
        <pc:picChg chg="add mod">
          <ac:chgData name="FRANCESCA LEGITTIMO" userId="8cc748ed7950eeef" providerId="LiveId" clId="{B1CAA380-38C9-4595-A8D4-43465F048519}" dt="2024-02-18T07:43:36.698" v="206" actId="26606"/>
          <ac:picMkLst>
            <pc:docMk/>
            <pc:sldMk cId="3257296441" sldId="257"/>
            <ac:picMk id="8" creationId="{1AD99263-191C-D20E-53A4-6F0EB0700740}"/>
          </ac:picMkLst>
        </pc:picChg>
      </pc:sldChg>
      <pc:sldChg chg="modSp new mod">
        <pc:chgData name="FRANCESCA LEGITTIMO" userId="8cc748ed7950eeef" providerId="LiveId" clId="{B1CAA380-38C9-4595-A8D4-43465F048519}" dt="2024-02-18T07:53:58.141" v="536" actId="20577"/>
        <pc:sldMkLst>
          <pc:docMk/>
          <pc:sldMk cId="2370434692" sldId="258"/>
        </pc:sldMkLst>
        <pc:spChg chg="mod">
          <ac:chgData name="FRANCESCA LEGITTIMO" userId="8cc748ed7950eeef" providerId="LiveId" clId="{B1CAA380-38C9-4595-A8D4-43465F048519}" dt="2024-02-18T07:47:03.033" v="229" actId="20577"/>
          <ac:spMkLst>
            <pc:docMk/>
            <pc:sldMk cId="2370434692" sldId="258"/>
            <ac:spMk id="2" creationId="{DB39B965-E41E-63CD-FD9C-8B73378AD668}"/>
          </ac:spMkLst>
        </pc:spChg>
        <pc:spChg chg="mod">
          <ac:chgData name="FRANCESCA LEGITTIMO" userId="8cc748ed7950eeef" providerId="LiveId" clId="{B1CAA380-38C9-4595-A8D4-43465F048519}" dt="2024-02-18T07:53:58.141" v="536" actId="20577"/>
          <ac:spMkLst>
            <pc:docMk/>
            <pc:sldMk cId="2370434692" sldId="258"/>
            <ac:spMk id="3" creationId="{8E245AC9-8961-A9FB-90A2-0D2D49139902}"/>
          </ac:spMkLst>
        </pc:spChg>
      </pc:sldChg>
      <pc:sldChg chg="addSp delSp modSp new mod setBg">
        <pc:chgData name="FRANCESCA LEGITTIMO" userId="8cc748ed7950eeef" providerId="LiveId" clId="{B1CAA380-38C9-4595-A8D4-43465F048519}" dt="2024-02-18T07:55:40.181" v="610" actId="26606"/>
        <pc:sldMkLst>
          <pc:docMk/>
          <pc:sldMk cId="2503212413" sldId="259"/>
        </pc:sldMkLst>
        <pc:spChg chg="mod ord">
          <ac:chgData name="FRANCESCA LEGITTIMO" userId="8cc748ed7950eeef" providerId="LiveId" clId="{B1CAA380-38C9-4595-A8D4-43465F048519}" dt="2024-02-18T07:55:40.181" v="610" actId="26606"/>
          <ac:spMkLst>
            <pc:docMk/>
            <pc:sldMk cId="2503212413" sldId="259"/>
            <ac:spMk id="2" creationId="{7C77F93D-B2A9-51DF-FBEF-0AE180EDC171}"/>
          </ac:spMkLst>
        </pc:spChg>
        <pc:spChg chg="del">
          <ac:chgData name="FRANCESCA LEGITTIMO" userId="8cc748ed7950eeef" providerId="LiveId" clId="{B1CAA380-38C9-4595-A8D4-43465F048519}" dt="2024-02-18T07:55:33.784" v="607"/>
          <ac:spMkLst>
            <pc:docMk/>
            <pc:sldMk cId="2503212413" sldId="259"/>
            <ac:spMk id="3" creationId="{6B57C789-E9FC-B2F6-C8EF-D0D6978DCAE5}"/>
          </ac:spMkLst>
        </pc:spChg>
        <pc:spChg chg="add del">
          <ac:chgData name="FRANCESCA LEGITTIMO" userId="8cc748ed7950eeef" providerId="LiveId" clId="{B1CAA380-38C9-4595-A8D4-43465F048519}" dt="2024-02-18T07:55:40.151" v="609" actId="26606"/>
          <ac:spMkLst>
            <pc:docMk/>
            <pc:sldMk cId="2503212413" sldId="259"/>
            <ac:spMk id="2055" creationId="{9B37791B-B040-4694-BFDC-8DD132D86E8E}"/>
          </ac:spMkLst>
        </pc:spChg>
        <pc:spChg chg="add del">
          <ac:chgData name="FRANCESCA LEGITTIMO" userId="8cc748ed7950eeef" providerId="LiveId" clId="{B1CAA380-38C9-4595-A8D4-43465F048519}" dt="2024-02-18T07:55:40.151" v="609" actId="26606"/>
          <ac:spMkLst>
            <pc:docMk/>
            <pc:sldMk cId="2503212413" sldId="259"/>
            <ac:spMk id="2057" creationId="{0A3D475D-F146-44DA-80FB-3306B95B8D04}"/>
          </ac:spMkLst>
        </pc:spChg>
        <pc:spChg chg="add">
          <ac:chgData name="FRANCESCA LEGITTIMO" userId="8cc748ed7950eeef" providerId="LiveId" clId="{B1CAA380-38C9-4595-A8D4-43465F048519}" dt="2024-02-18T07:55:40.181" v="610" actId="26606"/>
          <ac:spMkLst>
            <pc:docMk/>
            <pc:sldMk cId="2503212413" sldId="259"/>
            <ac:spMk id="2060" creationId="{9B37791B-B040-4694-BFDC-8DD132D86E8E}"/>
          </ac:spMkLst>
        </pc:spChg>
        <pc:grpChg chg="add">
          <ac:chgData name="FRANCESCA LEGITTIMO" userId="8cc748ed7950eeef" providerId="LiveId" clId="{B1CAA380-38C9-4595-A8D4-43465F048519}" dt="2024-02-18T07:55:40.181" v="610" actId="26606"/>
          <ac:grpSpMkLst>
            <pc:docMk/>
            <pc:sldMk cId="2503212413" sldId="259"/>
            <ac:grpSpMk id="2061" creationId="{564DEED3-BC52-4F15-8426-D33275CB0111}"/>
          </ac:grpSpMkLst>
        </pc:grpChg>
        <pc:picChg chg="add mod">
          <ac:chgData name="FRANCESCA LEGITTIMO" userId="8cc748ed7950eeef" providerId="LiveId" clId="{B1CAA380-38C9-4595-A8D4-43465F048519}" dt="2024-02-18T07:55:40.181" v="610" actId="26606"/>
          <ac:picMkLst>
            <pc:docMk/>
            <pc:sldMk cId="2503212413" sldId="259"/>
            <ac:picMk id="2050" creationId="{54B702AC-AB04-FD2E-45FF-09A3453AA603}"/>
          </ac:picMkLst>
        </pc:picChg>
      </pc:sldChg>
      <pc:sldChg chg="modSp new mod">
        <pc:chgData name="FRANCESCA LEGITTIMO" userId="8cc748ed7950eeef" providerId="LiveId" clId="{B1CAA380-38C9-4595-A8D4-43465F048519}" dt="2024-02-18T08:13:56.356" v="946" actId="313"/>
        <pc:sldMkLst>
          <pc:docMk/>
          <pc:sldMk cId="1295035136" sldId="260"/>
        </pc:sldMkLst>
        <pc:spChg chg="mod">
          <ac:chgData name="FRANCESCA LEGITTIMO" userId="8cc748ed7950eeef" providerId="LiveId" clId="{B1CAA380-38C9-4595-A8D4-43465F048519}" dt="2024-02-18T08:02:36.036" v="706" actId="20577"/>
          <ac:spMkLst>
            <pc:docMk/>
            <pc:sldMk cId="1295035136" sldId="260"/>
            <ac:spMk id="2" creationId="{3D47F796-3D0C-5E7F-2CA4-F7B307FC8422}"/>
          </ac:spMkLst>
        </pc:spChg>
        <pc:spChg chg="mod">
          <ac:chgData name="FRANCESCA LEGITTIMO" userId="8cc748ed7950eeef" providerId="LiveId" clId="{B1CAA380-38C9-4595-A8D4-43465F048519}" dt="2024-02-18T08:13:56.356" v="946" actId="313"/>
          <ac:spMkLst>
            <pc:docMk/>
            <pc:sldMk cId="1295035136" sldId="260"/>
            <ac:spMk id="3" creationId="{6CE2BDD7-EF9D-A5C0-2A8B-17BCC1653288}"/>
          </ac:spMkLst>
        </pc:spChg>
      </pc:sldChg>
      <pc:sldChg chg="addSp delSp modSp new mod setBg">
        <pc:chgData name="FRANCESCA LEGITTIMO" userId="8cc748ed7950eeef" providerId="LiveId" clId="{B1CAA380-38C9-4595-A8D4-43465F048519}" dt="2024-02-18T08:21:07.019" v="998" actId="26606"/>
        <pc:sldMkLst>
          <pc:docMk/>
          <pc:sldMk cId="1198882004" sldId="261"/>
        </pc:sldMkLst>
        <pc:spChg chg="mod ord">
          <ac:chgData name="FRANCESCA LEGITTIMO" userId="8cc748ed7950eeef" providerId="LiveId" clId="{B1CAA380-38C9-4595-A8D4-43465F048519}" dt="2024-02-18T08:21:07.019" v="998" actId="26606"/>
          <ac:spMkLst>
            <pc:docMk/>
            <pc:sldMk cId="1198882004" sldId="261"/>
            <ac:spMk id="2" creationId="{41195FBC-82FD-F47C-0CC1-4AC6FC93E933}"/>
          </ac:spMkLst>
        </pc:spChg>
        <pc:spChg chg="del">
          <ac:chgData name="FRANCESCA LEGITTIMO" userId="8cc748ed7950eeef" providerId="LiveId" clId="{B1CAA380-38C9-4595-A8D4-43465F048519}" dt="2024-02-18T08:21:04.148" v="997"/>
          <ac:spMkLst>
            <pc:docMk/>
            <pc:sldMk cId="1198882004" sldId="261"/>
            <ac:spMk id="3" creationId="{BFED3CE7-8D4B-F041-7D2B-8E63D2F2AA76}"/>
          </ac:spMkLst>
        </pc:spChg>
        <pc:spChg chg="add">
          <ac:chgData name="FRANCESCA LEGITTIMO" userId="8cc748ed7950eeef" providerId="LiveId" clId="{B1CAA380-38C9-4595-A8D4-43465F048519}" dt="2024-02-18T08:21:07.019" v="998" actId="26606"/>
          <ac:spMkLst>
            <pc:docMk/>
            <pc:sldMk cId="1198882004" sldId="261"/>
            <ac:spMk id="9" creationId="{9B37791B-B040-4694-BFDC-8DD132D86E8E}"/>
          </ac:spMkLst>
        </pc:spChg>
        <pc:spChg chg="add">
          <ac:chgData name="FRANCESCA LEGITTIMO" userId="8cc748ed7950eeef" providerId="LiveId" clId="{B1CAA380-38C9-4595-A8D4-43465F048519}" dt="2024-02-18T08:21:07.019" v="998" actId="26606"/>
          <ac:spMkLst>
            <pc:docMk/>
            <pc:sldMk cId="1198882004" sldId="261"/>
            <ac:spMk id="11" creationId="{117E1A5F-4E44-495B-9C48-A5314F5BAF0F}"/>
          </ac:spMkLst>
        </pc:spChg>
        <pc:picChg chg="add mod">
          <ac:chgData name="FRANCESCA LEGITTIMO" userId="8cc748ed7950eeef" providerId="LiveId" clId="{B1CAA380-38C9-4595-A8D4-43465F048519}" dt="2024-02-18T08:21:07.019" v="998" actId="26606"/>
          <ac:picMkLst>
            <pc:docMk/>
            <pc:sldMk cId="1198882004" sldId="261"/>
            <ac:picMk id="4" creationId="{CF9C1A73-6C2B-9AF1-EFBE-B5AE19C39FA2}"/>
          </ac:picMkLst>
        </pc:picChg>
      </pc:sldChg>
      <pc:sldChg chg="modSp new mod">
        <pc:chgData name="FRANCESCA LEGITTIMO" userId="8cc748ed7950eeef" providerId="LiveId" clId="{B1CAA380-38C9-4595-A8D4-43465F048519}" dt="2024-02-18T08:35:43.639" v="1332" actId="20577"/>
        <pc:sldMkLst>
          <pc:docMk/>
          <pc:sldMk cId="1433954502" sldId="262"/>
        </pc:sldMkLst>
        <pc:spChg chg="mod">
          <ac:chgData name="FRANCESCA LEGITTIMO" userId="8cc748ed7950eeef" providerId="LiveId" clId="{B1CAA380-38C9-4595-A8D4-43465F048519}" dt="2024-02-18T08:35:43.639" v="1332" actId="20577"/>
          <ac:spMkLst>
            <pc:docMk/>
            <pc:sldMk cId="1433954502" sldId="262"/>
            <ac:spMk id="3" creationId="{B50E2DF6-C3B7-2AFA-E81A-D26F22BDF5A7}"/>
          </ac:spMkLst>
        </pc:spChg>
      </pc:sldChg>
      <pc:sldChg chg="addSp delSp modSp new mod setBg">
        <pc:chgData name="FRANCESCA LEGITTIMO" userId="8cc748ed7950eeef" providerId="LiveId" clId="{B1CAA380-38C9-4595-A8D4-43465F048519}" dt="2024-02-18T20:48:22.699" v="1939" actId="20577"/>
        <pc:sldMkLst>
          <pc:docMk/>
          <pc:sldMk cId="2612063081" sldId="263"/>
        </pc:sldMkLst>
        <pc:spChg chg="mod">
          <ac:chgData name="FRANCESCA LEGITTIMO" userId="8cc748ed7950eeef" providerId="LiveId" clId="{B1CAA380-38C9-4595-A8D4-43465F048519}" dt="2024-02-18T08:55:35.059" v="1573" actId="26606"/>
          <ac:spMkLst>
            <pc:docMk/>
            <pc:sldMk cId="2612063081" sldId="263"/>
            <ac:spMk id="2" creationId="{165E0212-58FF-BC1C-1F6E-9748AD81BEF6}"/>
          </ac:spMkLst>
        </pc:spChg>
        <pc:spChg chg="mod">
          <ac:chgData name="FRANCESCA LEGITTIMO" userId="8cc748ed7950eeef" providerId="LiveId" clId="{B1CAA380-38C9-4595-A8D4-43465F048519}" dt="2024-02-18T20:48:22.699" v="1939" actId="20577"/>
          <ac:spMkLst>
            <pc:docMk/>
            <pc:sldMk cId="2612063081" sldId="263"/>
            <ac:spMk id="3" creationId="{30AAAF1B-8D5B-33EF-3605-0E36E2743DF7}"/>
          </ac:spMkLst>
        </pc:spChg>
        <pc:spChg chg="add del">
          <ac:chgData name="FRANCESCA LEGITTIMO" userId="8cc748ed7950eeef" providerId="LiveId" clId="{B1CAA380-38C9-4595-A8D4-43465F048519}" dt="2024-02-18T08:55:35.027" v="1572" actId="26606"/>
          <ac:spMkLst>
            <pc:docMk/>
            <pc:sldMk cId="2612063081" sldId="263"/>
            <ac:spMk id="8" creationId="{B95B9BA8-1D69-4796-85F5-B6D0BD52354B}"/>
          </ac:spMkLst>
        </pc:spChg>
        <pc:spChg chg="add">
          <ac:chgData name="FRANCESCA LEGITTIMO" userId="8cc748ed7950eeef" providerId="LiveId" clId="{B1CAA380-38C9-4595-A8D4-43465F048519}" dt="2024-02-18T08:55:35.059" v="1573" actId="26606"/>
          <ac:spMkLst>
            <pc:docMk/>
            <pc:sldMk cId="2612063081" sldId="263"/>
            <ac:spMk id="15" creationId="{B95B9BA8-1D69-4796-85F5-B6D0BD52354B}"/>
          </ac:spMkLst>
        </pc:spChg>
        <pc:spChg chg="add">
          <ac:chgData name="FRANCESCA LEGITTIMO" userId="8cc748ed7950eeef" providerId="LiveId" clId="{B1CAA380-38C9-4595-A8D4-43465F048519}" dt="2024-02-18T08:55:35.059" v="1573" actId="26606"/>
          <ac:spMkLst>
            <pc:docMk/>
            <pc:sldMk cId="2612063081" sldId="263"/>
            <ac:spMk id="16" creationId="{A9FEAAE4-608F-4DE6-97B4-51573869A30B}"/>
          </ac:spMkLst>
        </pc:spChg>
        <pc:grpChg chg="add del">
          <ac:chgData name="FRANCESCA LEGITTIMO" userId="8cc748ed7950eeef" providerId="LiveId" clId="{B1CAA380-38C9-4595-A8D4-43465F048519}" dt="2024-02-18T08:55:35.027" v="1572" actId="26606"/>
          <ac:grpSpMkLst>
            <pc:docMk/>
            <pc:sldMk cId="2612063081" sldId="263"/>
            <ac:grpSpMk id="10" creationId="{1C03C1F1-33AC-4C16-AD56-DD6382C36967}"/>
          </ac:grpSpMkLst>
        </pc:grpChg>
        <pc:grpChg chg="add">
          <ac:chgData name="FRANCESCA LEGITTIMO" userId="8cc748ed7950eeef" providerId="LiveId" clId="{B1CAA380-38C9-4595-A8D4-43465F048519}" dt="2024-02-18T08:55:35.059" v="1573" actId="26606"/>
          <ac:grpSpMkLst>
            <pc:docMk/>
            <pc:sldMk cId="2612063081" sldId="263"/>
            <ac:grpSpMk id="17" creationId="{1C03C1F1-33AC-4C16-AD56-DD6382C36967}"/>
          </ac:grpSpMkLst>
        </pc:grpChg>
      </pc:sldChg>
      <pc:sldChg chg="modSp new mod">
        <pc:chgData name="FRANCESCA LEGITTIMO" userId="8cc748ed7950eeef" providerId="LiveId" clId="{B1CAA380-38C9-4595-A8D4-43465F048519}" dt="2024-02-18T21:08:44.215" v="2500" actId="20577"/>
        <pc:sldMkLst>
          <pc:docMk/>
          <pc:sldMk cId="2110343389" sldId="264"/>
        </pc:sldMkLst>
        <pc:spChg chg="mod">
          <ac:chgData name="FRANCESCA LEGITTIMO" userId="8cc748ed7950eeef" providerId="LiveId" clId="{B1CAA380-38C9-4595-A8D4-43465F048519}" dt="2024-02-18T20:56:05.993" v="1976" actId="20577"/>
          <ac:spMkLst>
            <pc:docMk/>
            <pc:sldMk cId="2110343389" sldId="264"/>
            <ac:spMk id="2" creationId="{84C39FE4-A0ED-904B-B301-CF119B69016D}"/>
          </ac:spMkLst>
        </pc:spChg>
        <pc:spChg chg="mod">
          <ac:chgData name="FRANCESCA LEGITTIMO" userId="8cc748ed7950eeef" providerId="LiveId" clId="{B1CAA380-38C9-4595-A8D4-43465F048519}" dt="2024-02-18T21:08:44.215" v="2500" actId="20577"/>
          <ac:spMkLst>
            <pc:docMk/>
            <pc:sldMk cId="2110343389" sldId="264"/>
            <ac:spMk id="3" creationId="{83543860-D0BE-C4E3-B308-EF3D058B49B9}"/>
          </ac:spMkLst>
        </pc:spChg>
      </pc:sldChg>
      <pc:sldChg chg="addSp delSp modSp new mod setBg">
        <pc:chgData name="FRANCESCA LEGITTIMO" userId="8cc748ed7950eeef" providerId="LiveId" clId="{B1CAA380-38C9-4595-A8D4-43465F048519}" dt="2024-02-25T06:20:58.837" v="2732" actId="20577"/>
        <pc:sldMkLst>
          <pc:docMk/>
          <pc:sldMk cId="3118722398" sldId="265"/>
        </pc:sldMkLst>
        <pc:spChg chg="mod ord">
          <ac:chgData name="FRANCESCA LEGITTIMO" userId="8cc748ed7950eeef" providerId="LiveId" clId="{B1CAA380-38C9-4595-A8D4-43465F048519}" dt="2024-02-25T06:18:53.543" v="2523" actId="26606"/>
          <ac:spMkLst>
            <pc:docMk/>
            <pc:sldMk cId="3118722398" sldId="265"/>
            <ac:spMk id="2" creationId="{3820CBFE-0DF0-3196-223F-87FE7EFF72DB}"/>
          </ac:spMkLst>
        </pc:spChg>
        <pc:spChg chg="del">
          <ac:chgData name="FRANCESCA LEGITTIMO" userId="8cc748ed7950eeef" providerId="LiveId" clId="{B1CAA380-38C9-4595-A8D4-43465F048519}" dt="2024-02-25T06:18:34.129" v="2520"/>
          <ac:spMkLst>
            <pc:docMk/>
            <pc:sldMk cId="3118722398" sldId="265"/>
            <ac:spMk id="3" creationId="{86F1CA33-6397-3CF5-9D16-55D08D7477D3}"/>
          </ac:spMkLst>
        </pc:spChg>
        <pc:spChg chg="del">
          <ac:chgData name="FRANCESCA LEGITTIMO" userId="8cc748ed7950eeef" providerId="LiveId" clId="{B1CAA380-38C9-4595-A8D4-43465F048519}" dt="2024-02-25T06:18:44.089" v="2521" actId="26606"/>
          <ac:spMkLst>
            <pc:docMk/>
            <pc:sldMk cId="3118722398" sldId="265"/>
            <ac:spMk id="4" creationId="{87491558-448F-A0BC-3914-6C99660E480B}"/>
          </ac:spMkLst>
        </pc:spChg>
        <pc:spChg chg="add del">
          <ac:chgData name="FRANCESCA LEGITTIMO" userId="8cc748ed7950eeef" providerId="LiveId" clId="{B1CAA380-38C9-4595-A8D4-43465F048519}" dt="2024-02-25T06:18:53.543" v="2523" actId="26606"/>
          <ac:spMkLst>
            <pc:docMk/>
            <pc:sldMk cId="3118722398" sldId="265"/>
            <ac:spMk id="10" creationId="{9B37791B-B040-4694-BFDC-8DD132D86E8E}"/>
          </ac:spMkLst>
        </pc:spChg>
        <pc:spChg chg="add del">
          <ac:chgData name="FRANCESCA LEGITTIMO" userId="8cc748ed7950eeef" providerId="LiveId" clId="{B1CAA380-38C9-4595-A8D4-43465F048519}" dt="2024-02-25T06:18:53.543" v="2523" actId="26606"/>
          <ac:spMkLst>
            <pc:docMk/>
            <pc:sldMk cId="3118722398" sldId="265"/>
            <ac:spMk id="12" creationId="{0A3D475D-F146-44DA-80FB-3306B95B8D04}"/>
          </ac:spMkLst>
        </pc:spChg>
        <pc:spChg chg="add mod">
          <ac:chgData name="FRANCESCA LEGITTIMO" userId="8cc748ed7950eeef" providerId="LiveId" clId="{B1CAA380-38C9-4595-A8D4-43465F048519}" dt="2024-02-25T06:20:58.837" v="2732" actId="20577"/>
          <ac:spMkLst>
            <pc:docMk/>
            <pc:sldMk cId="3118722398" sldId="265"/>
            <ac:spMk id="16" creationId="{06A251B7-DCA6-21AE-911E-DD10C3F19654}"/>
          </ac:spMkLst>
        </pc:spChg>
        <pc:spChg chg="add">
          <ac:chgData name="FRANCESCA LEGITTIMO" userId="8cc748ed7950eeef" providerId="LiveId" clId="{B1CAA380-38C9-4595-A8D4-43465F048519}" dt="2024-02-25T06:18:53.543" v="2523" actId="26606"/>
          <ac:spMkLst>
            <pc:docMk/>
            <pc:sldMk cId="3118722398" sldId="265"/>
            <ac:spMk id="19" creationId="{B95B9BA8-1D69-4796-85F5-B6D0BD52354B}"/>
          </ac:spMkLst>
        </pc:spChg>
        <pc:grpChg chg="add">
          <ac:chgData name="FRANCESCA LEGITTIMO" userId="8cc748ed7950eeef" providerId="LiveId" clId="{B1CAA380-38C9-4595-A8D4-43465F048519}" dt="2024-02-25T06:18:53.543" v="2523" actId="26606"/>
          <ac:grpSpMkLst>
            <pc:docMk/>
            <pc:sldMk cId="3118722398" sldId="265"/>
            <ac:grpSpMk id="21" creationId="{EE5D87AC-5CCC-4E1F-8B25-D3A6053029C8}"/>
          </ac:grpSpMkLst>
        </pc:grpChg>
        <pc:picChg chg="add mod ord">
          <ac:chgData name="FRANCESCA LEGITTIMO" userId="8cc748ed7950eeef" providerId="LiveId" clId="{B1CAA380-38C9-4595-A8D4-43465F048519}" dt="2024-02-25T06:18:53.543" v="2523" actId="26606"/>
          <ac:picMkLst>
            <pc:docMk/>
            <pc:sldMk cId="3118722398" sldId="265"/>
            <ac:picMk id="5" creationId="{EC953BC8-84C8-7CF9-3F15-2D9DC7883083}"/>
          </ac:picMkLst>
        </pc:picChg>
      </pc:sldChg>
      <pc:sldChg chg="modSp new mod">
        <pc:chgData name="FRANCESCA LEGITTIMO" userId="8cc748ed7950eeef" providerId="LiveId" clId="{B1CAA380-38C9-4595-A8D4-43465F048519}" dt="2024-02-25T06:50:20.496" v="3090" actId="313"/>
        <pc:sldMkLst>
          <pc:docMk/>
          <pc:sldMk cId="789360274" sldId="266"/>
        </pc:sldMkLst>
        <pc:spChg chg="mod">
          <ac:chgData name="FRANCESCA LEGITTIMO" userId="8cc748ed7950eeef" providerId="LiveId" clId="{B1CAA380-38C9-4595-A8D4-43465F048519}" dt="2024-02-25T06:27:46.452" v="2797" actId="20577"/>
          <ac:spMkLst>
            <pc:docMk/>
            <pc:sldMk cId="789360274" sldId="266"/>
            <ac:spMk id="2" creationId="{69555BC0-2236-BC75-FE59-DF672CABFDDE}"/>
          </ac:spMkLst>
        </pc:spChg>
        <pc:spChg chg="mod">
          <ac:chgData name="FRANCESCA LEGITTIMO" userId="8cc748ed7950eeef" providerId="LiveId" clId="{B1CAA380-38C9-4595-A8D4-43465F048519}" dt="2024-02-25T06:50:20.496" v="3090" actId="313"/>
          <ac:spMkLst>
            <pc:docMk/>
            <pc:sldMk cId="789360274" sldId="266"/>
            <ac:spMk id="3" creationId="{527727CE-CE33-FD54-315F-9AB15DAEC654}"/>
          </ac:spMkLst>
        </pc:spChg>
      </pc:sldChg>
      <pc:sldChg chg="addSp delSp modSp new mod setBg">
        <pc:chgData name="FRANCESCA LEGITTIMO" userId="8cc748ed7950eeef" providerId="LiveId" clId="{B1CAA380-38C9-4595-A8D4-43465F048519}" dt="2024-02-25T07:00:22.734" v="3396" actId="20577"/>
        <pc:sldMkLst>
          <pc:docMk/>
          <pc:sldMk cId="740062137" sldId="267"/>
        </pc:sldMkLst>
        <pc:spChg chg="mod ord">
          <ac:chgData name="FRANCESCA LEGITTIMO" userId="8cc748ed7950eeef" providerId="LiveId" clId="{B1CAA380-38C9-4595-A8D4-43465F048519}" dt="2024-02-25T07:00:22.734" v="3396" actId="20577"/>
          <ac:spMkLst>
            <pc:docMk/>
            <pc:sldMk cId="740062137" sldId="267"/>
            <ac:spMk id="2" creationId="{8DB85E54-5B70-B1F7-B658-46EB83CD0F8F}"/>
          </ac:spMkLst>
        </pc:spChg>
        <pc:spChg chg="del">
          <ac:chgData name="FRANCESCA LEGITTIMO" userId="8cc748ed7950eeef" providerId="LiveId" clId="{B1CAA380-38C9-4595-A8D4-43465F048519}" dt="2024-02-25T06:55:13.712" v="3158"/>
          <ac:spMkLst>
            <pc:docMk/>
            <pc:sldMk cId="740062137" sldId="267"/>
            <ac:spMk id="3" creationId="{1DAFD232-0A2F-D162-3B69-8CD22E80FF8B}"/>
          </ac:spMkLst>
        </pc:spChg>
        <pc:spChg chg="add del">
          <ac:chgData name="FRANCESCA LEGITTIMO" userId="8cc748ed7950eeef" providerId="LiveId" clId="{B1CAA380-38C9-4595-A8D4-43465F048519}" dt="2024-02-25T06:55:19.434" v="3160" actId="26606"/>
          <ac:spMkLst>
            <pc:docMk/>
            <pc:sldMk cId="740062137" sldId="267"/>
            <ac:spMk id="8" creationId="{522E0D05-6A4C-C6F6-C29C-F386D62E512E}"/>
          </ac:spMkLst>
        </pc:spChg>
        <pc:spChg chg="add del">
          <ac:chgData name="FRANCESCA LEGITTIMO" userId="8cc748ed7950eeef" providerId="LiveId" clId="{B1CAA380-38C9-4595-A8D4-43465F048519}" dt="2024-02-25T06:55:22.102" v="3162" actId="26606"/>
          <ac:spMkLst>
            <pc:docMk/>
            <pc:sldMk cId="740062137" sldId="267"/>
            <ac:spMk id="9" creationId="{9B37791B-B040-4694-BFDC-8DD132D86E8E}"/>
          </ac:spMkLst>
        </pc:spChg>
        <pc:spChg chg="add del">
          <ac:chgData name="FRANCESCA LEGITTIMO" userId="8cc748ed7950eeef" providerId="LiveId" clId="{B1CAA380-38C9-4595-A8D4-43465F048519}" dt="2024-02-25T06:55:19.434" v="3160" actId="26606"/>
          <ac:spMkLst>
            <pc:docMk/>
            <pc:sldMk cId="740062137" sldId="267"/>
            <ac:spMk id="11" creationId="{B95B9BA8-1D69-4796-85F5-B6D0BD52354B}"/>
          </ac:spMkLst>
        </pc:spChg>
        <pc:spChg chg="add del">
          <ac:chgData name="FRANCESCA LEGITTIMO" userId="8cc748ed7950eeef" providerId="LiveId" clId="{B1CAA380-38C9-4595-A8D4-43465F048519}" dt="2024-02-25T06:55:26.202" v="3164" actId="26606"/>
          <ac:spMkLst>
            <pc:docMk/>
            <pc:sldMk cId="740062137" sldId="267"/>
            <ac:spMk id="15" creationId="{48A28C56-2619-47F0-B448-9D145309B8BE}"/>
          </ac:spMkLst>
        </pc:spChg>
        <pc:spChg chg="add del">
          <ac:chgData name="FRANCESCA LEGITTIMO" userId="8cc748ed7950eeef" providerId="LiveId" clId="{B1CAA380-38C9-4595-A8D4-43465F048519}" dt="2024-02-25T06:55:22.102" v="3162" actId="26606"/>
          <ac:spMkLst>
            <pc:docMk/>
            <pc:sldMk cId="740062137" sldId="267"/>
            <ac:spMk id="17" creationId="{0A3D475D-F146-44DA-80FB-3306B95B8D04}"/>
          </ac:spMkLst>
        </pc:spChg>
        <pc:spChg chg="add del">
          <ac:chgData name="FRANCESCA LEGITTIMO" userId="8cc748ed7950eeef" providerId="LiveId" clId="{B1CAA380-38C9-4595-A8D4-43465F048519}" dt="2024-02-25T06:55:26.202" v="3164" actId="26606"/>
          <ac:spMkLst>
            <pc:docMk/>
            <pc:sldMk cId="740062137" sldId="267"/>
            <ac:spMk id="19" creationId="{B95B9BA8-1D69-4796-85F5-B6D0BD52354B}"/>
          </ac:spMkLst>
        </pc:spChg>
        <pc:spChg chg="add del">
          <ac:chgData name="FRANCESCA LEGITTIMO" userId="8cc748ed7950eeef" providerId="LiveId" clId="{B1CAA380-38C9-4595-A8D4-43465F048519}" dt="2024-02-25T06:55:26.202" v="3164" actId="26606"/>
          <ac:spMkLst>
            <pc:docMk/>
            <pc:sldMk cId="740062137" sldId="267"/>
            <ac:spMk id="20" creationId="{B25287CA-A9DF-A735-C8FC-50769C16B574}"/>
          </ac:spMkLst>
        </pc:spChg>
        <pc:spChg chg="add del">
          <ac:chgData name="FRANCESCA LEGITTIMO" userId="8cc748ed7950eeef" providerId="LiveId" clId="{B1CAA380-38C9-4595-A8D4-43465F048519}" dt="2024-02-25T06:55:26.202" v="3164" actId="26606"/>
          <ac:spMkLst>
            <pc:docMk/>
            <pc:sldMk cId="740062137" sldId="267"/>
            <ac:spMk id="21" creationId="{A027D562-8F7E-478A-942E-D959A950C55E}"/>
          </ac:spMkLst>
        </pc:spChg>
        <pc:spChg chg="add del">
          <ac:chgData name="FRANCESCA LEGITTIMO" userId="8cc748ed7950eeef" providerId="LiveId" clId="{B1CAA380-38C9-4595-A8D4-43465F048519}" dt="2024-02-25T06:55:28.189" v="3166" actId="26606"/>
          <ac:spMkLst>
            <pc:docMk/>
            <pc:sldMk cId="740062137" sldId="267"/>
            <ac:spMk id="23" creationId="{9B37791B-B040-4694-BFDC-8DD132D86E8E}"/>
          </ac:spMkLst>
        </pc:spChg>
        <pc:spChg chg="add del">
          <ac:chgData name="FRANCESCA LEGITTIMO" userId="8cc748ed7950eeef" providerId="LiveId" clId="{B1CAA380-38C9-4595-A8D4-43465F048519}" dt="2024-02-25T06:55:28.189" v="3166" actId="26606"/>
          <ac:spMkLst>
            <pc:docMk/>
            <pc:sldMk cId="740062137" sldId="267"/>
            <ac:spMk id="24" creationId="{117E1A5F-4E44-495B-9C48-A5314F5BAF0F}"/>
          </ac:spMkLst>
        </pc:spChg>
        <pc:spChg chg="add del">
          <ac:chgData name="FRANCESCA LEGITTIMO" userId="8cc748ed7950eeef" providerId="LiveId" clId="{B1CAA380-38C9-4595-A8D4-43465F048519}" dt="2024-02-25T06:55:31.033" v="3168" actId="26606"/>
          <ac:spMkLst>
            <pc:docMk/>
            <pc:sldMk cId="740062137" sldId="267"/>
            <ac:spMk id="26" creationId="{B95B9BA8-1D69-4796-85F5-B6D0BD52354B}"/>
          </ac:spMkLst>
        </pc:spChg>
        <pc:spChg chg="add del">
          <ac:chgData name="FRANCESCA LEGITTIMO" userId="8cc748ed7950eeef" providerId="LiveId" clId="{B1CAA380-38C9-4595-A8D4-43465F048519}" dt="2024-02-25T06:55:31.033" v="3168" actId="26606"/>
          <ac:spMkLst>
            <pc:docMk/>
            <pc:sldMk cId="740062137" sldId="267"/>
            <ac:spMk id="27" creationId="{B25287CA-A9DF-A735-C8FC-50769C16B574}"/>
          </ac:spMkLst>
        </pc:spChg>
        <pc:spChg chg="add del">
          <ac:chgData name="FRANCESCA LEGITTIMO" userId="8cc748ed7950eeef" providerId="LiveId" clId="{B1CAA380-38C9-4595-A8D4-43465F048519}" dt="2024-02-25T06:55:31.033" v="3168" actId="26606"/>
          <ac:spMkLst>
            <pc:docMk/>
            <pc:sldMk cId="740062137" sldId="267"/>
            <ac:spMk id="28" creationId="{A027D562-8F7E-478A-942E-D959A950C55E}"/>
          </ac:spMkLst>
        </pc:spChg>
        <pc:spChg chg="add del">
          <ac:chgData name="FRANCESCA LEGITTIMO" userId="8cc748ed7950eeef" providerId="LiveId" clId="{B1CAA380-38C9-4595-A8D4-43465F048519}" dt="2024-02-25T06:55:31.033" v="3168" actId="26606"/>
          <ac:spMkLst>
            <pc:docMk/>
            <pc:sldMk cId="740062137" sldId="267"/>
            <ac:spMk id="29" creationId="{48A28C56-2619-47F0-B448-9D145309B8BE}"/>
          </ac:spMkLst>
        </pc:spChg>
        <pc:spChg chg="add">
          <ac:chgData name="FRANCESCA LEGITTIMO" userId="8cc748ed7950eeef" providerId="LiveId" clId="{B1CAA380-38C9-4595-A8D4-43465F048519}" dt="2024-02-25T06:55:31.041" v="3169" actId="26606"/>
          <ac:spMkLst>
            <pc:docMk/>
            <pc:sldMk cId="740062137" sldId="267"/>
            <ac:spMk id="31" creationId="{9B37791B-B040-4694-BFDC-8DD132D86E8E}"/>
          </ac:spMkLst>
        </pc:spChg>
        <pc:spChg chg="add">
          <ac:chgData name="FRANCESCA LEGITTIMO" userId="8cc748ed7950eeef" providerId="LiveId" clId="{B1CAA380-38C9-4595-A8D4-43465F048519}" dt="2024-02-25T06:55:31.041" v="3169" actId="26606"/>
          <ac:spMkLst>
            <pc:docMk/>
            <pc:sldMk cId="740062137" sldId="267"/>
            <ac:spMk id="32" creationId="{0A3D475D-F146-44DA-80FB-3306B95B8D04}"/>
          </ac:spMkLst>
        </pc:spChg>
        <pc:grpChg chg="add del">
          <ac:chgData name="FRANCESCA LEGITTIMO" userId="8cc748ed7950eeef" providerId="LiveId" clId="{B1CAA380-38C9-4595-A8D4-43465F048519}" dt="2024-02-25T06:55:19.434" v="3160" actId="26606"/>
          <ac:grpSpMkLst>
            <pc:docMk/>
            <pc:sldMk cId="740062137" sldId="267"/>
            <ac:grpSpMk id="13" creationId="{EE5D87AC-5CCC-4E1F-8B25-D3A6053029C8}"/>
          </ac:grpSpMkLst>
        </pc:grpChg>
        <pc:picChg chg="add mod">
          <ac:chgData name="FRANCESCA LEGITTIMO" userId="8cc748ed7950eeef" providerId="LiveId" clId="{B1CAA380-38C9-4595-A8D4-43465F048519}" dt="2024-02-25T06:56:21.400" v="3170" actId="27614"/>
          <ac:picMkLst>
            <pc:docMk/>
            <pc:sldMk cId="740062137" sldId="267"/>
            <ac:picMk id="4" creationId="{1E3218B5-0270-1F68-288B-66401D08A66E}"/>
          </ac:picMkLst>
        </pc:picChg>
      </pc:sldChg>
      <pc:sldChg chg="modSp new mod">
        <pc:chgData name="FRANCESCA LEGITTIMO" userId="8cc748ed7950eeef" providerId="LiveId" clId="{B1CAA380-38C9-4595-A8D4-43465F048519}" dt="2024-02-25T08:42:34.919" v="3857" actId="20577"/>
        <pc:sldMkLst>
          <pc:docMk/>
          <pc:sldMk cId="1612351614" sldId="268"/>
        </pc:sldMkLst>
        <pc:spChg chg="mod">
          <ac:chgData name="FRANCESCA LEGITTIMO" userId="8cc748ed7950eeef" providerId="LiveId" clId="{B1CAA380-38C9-4595-A8D4-43465F048519}" dt="2024-02-25T08:18:25.558" v="3487" actId="20577"/>
          <ac:spMkLst>
            <pc:docMk/>
            <pc:sldMk cId="1612351614" sldId="268"/>
            <ac:spMk id="2" creationId="{1A6A8607-5F22-CD71-6385-A672EFF9FA38}"/>
          </ac:spMkLst>
        </pc:spChg>
        <pc:spChg chg="mod">
          <ac:chgData name="FRANCESCA LEGITTIMO" userId="8cc748ed7950eeef" providerId="LiveId" clId="{B1CAA380-38C9-4595-A8D4-43465F048519}" dt="2024-02-25T08:42:34.919" v="3857" actId="20577"/>
          <ac:spMkLst>
            <pc:docMk/>
            <pc:sldMk cId="1612351614" sldId="268"/>
            <ac:spMk id="3" creationId="{823BA5CE-9120-6FD3-6DB1-C9C2330F5A9B}"/>
          </ac:spMkLst>
        </pc:spChg>
      </pc:sldChg>
      <pc:sldChg chg="addSp delSp modSp new mod setBg">
        <pc:chgData name="FRANCESCA LEGITTIMO" userId="8cc748ed7950eeef" providerId="LiveId" clId="{B1CAA380-38C9-4595-A8D4-43465F048519}" dt="2024-02-25T08:51:09.266" v="3945" actId="20577"/>
        <pc:sldMkLst>
          <pc:docMk/>
          <pc:sldMk cId="1191692087" sldId="269"/>
        </pc:sldMkLst>
        <pc:spChg chg="mod ord">
          <ac:chgData name="FRANCESCA LEGITTIMO" userId="8cc748ed7950eeef" providerId="LiveId" clId="{B1CAA380-38C9-4595-A8D4-43465F048519}" dt="2024-02-25T08:51:09.266" v="3945" actId="20577"/>
          <ac:spMkLst>
            <pc:docMk/>
            <pc:sldMk cId="1191692087" sldId="269"/>
            <ac:spMk id="2" creationId="{07FED400-EB48-5277-34C9-50FF3132513C}"/>
          </ac:spMkLst>
        </pc:spChg>
        <pc:spChg chg="del">
          <ac:chgData name="FRANCESCA LEGITTIMO" userId="8cc748ed7950eeef" providerId="LiveId" clId="{B1CAA380-38C9-4595-A8D4-43465F048519}" dt="2024-02-25T08:50:41.638" v="3923"/>
          <ac:spMkLst>
            <pc:docMk/>
            <pc:sldMk cId="1191692087" sldId="269"/>
            <ac:spMk id="3" creationId="{6986D327-C881-8AC8-3FC4-F47C40F2F9AC}"/>
          </ac:spMkLst>
        </pc:spChg>
        <pc:spChg chg="add">
          <ac:chgData name="FRANCESCA LEGITTIMO" userId="8cc748ed7950eeef" providerId="LiveId" clId="{B1CAA380-38C9-4595-A8D4-43465F048519}" dt="2024-02-25T08:50:54.542" v="3926" actId="26606"/>
          <ac:spMkLst>
            <pc:docMk/>
            <pc:sldMk cId="1191692087" sldId="269"/>
            <ac:spMk id="8" creationId="{6A2AEA0C-A1CA-5600-1E54-8C1D1F3BC773}"/>
          </ac:spMkLst>
        </pc:spChg>
        <pc:spChg chg="add del">
          <ac:chgData name="FRANCESCA LEGITTIMO" userId="8cc748ed7950eeef" providerId="LiveId" clId="{B1CAA380-38C9-4595-A8D4-43465F048519}" dt="2024-02-25T08:50:54.518" v="3925" actId="26606"/>
          <ac:spMkLst>
            <pc:docMk/>
            <pc:sldMk cId="1191692087" sldId="269"/>
            <ac:spMk id="9" creationId="{9B37791B-B040-4694-BFDC-8DD132D86E8E}"/>
          </ac:spMkLst>
        </pc:spChg>
        <pc:spChg chg="add del">
          <ac:chgData name="FRANCESCA LEGITTIMO" userId="8cc748ed7950eeef" providerId="LiveId" clId="{B1CAA380-38C9-4595-A8D4-43465F048519}" dt="2024-02-25T08:50:54.518" v="3925" actId="26606"/>
          <ac:spMkLst>
            <pc:docMk/>
            <pc:sldMk cId="1191692087" sldId="269"/>
            <ac:spMk id="11" creationId="{0A3D475D-F146-44DA-80FB-3306B95B8D04}"/>
          </ac:spMkLst>
        </pc:spChg>
        <pc:spChg chg="add">
          <ac:chgData name="FRANCESCA LEGITTIMO" userId="8cc748ed7950eeef" providerId="LiveId" clId="{B1CAA380-38C9-4595-A8D4-43465F048519}" dt="2024-02-25T08:50:54.542" v="3926" actId="26606"/>
          <ac:spMkLst>
            <pc:docMk/>
            <pc:sldMk cId="1191692087" sldId="269"/>
            <ac:spMk id="16" creationId="{B95B9BA8-1D69-4796-85F5-B6D0BD52354B}"/>
          </ac:spMkLst>
        </pc:spChg>
        <pc:grpChg chg="add">
          <ac:chgData name="FRANCESCA LEGITTIMO" userId="8cc748ed7950eeef" providerId="LiveId" clId="{B1CAA380-38C9-4595-A8D4-43465F048519}" dt="2024-02-25T08:50:54.542" v="3926" actId="26606"/>
          <ac:grpSpMkLst>
            <pc:docMk/>
            <pc:sldMk cId="1191692087" sldId="269"/>
            <ac:grpSpMk id="13" creationId="{EE5D87AC-5CCC-4E1F-8B25-D3A6053029C8}"/>
          </ac:grpSpMkLst>
        </pc:grpChg>
        <pc:picChg chg="add mod">
          <ac:chgData name="FRANCESCA LEGITTIMO" userId="8cc748ed7950eeef" providerId="LiveId" clId="{B1CAA380-38C9-4595-A8D4-43465F048519}" dt="2024-02-25T08:50:54.542" v="3926" actId="26606"/>
          <ac:picMkLst>
            <pc:docMk/>
            <pc:sldMk cId="1191692087" sldId="269"/>
            <ac:picMk id="4" creationId="{CC045DCE-9720-B170-88D1-2962D35D4724}"/>
          </ac:picMkLst>
        </pc:picChg>
      </pc:sldChg>
      <pc:sldChg chg="addSp delSp modSp new mod setBg">
        <pc:chgData name="FRANCESCA LEGITTIMO" userId="8cc748ed7950eeef" providerId="LiveId" clId="{B1CAA380-38C9-4595-A8D4-43465F048519}" dt="2024-02-25T09:01:19.447" v="3985" actId="20577"/>
        <pc:sldMkLst>
          <pc:docMk/>
          <pc:sldMk cId="380425552" sldId="270"/>
        </pc:sldMkLst>
        <pc:spChg chg="mod">
          <ac:chgData name="FRANCESCA LEGITTIMO" userId="8cc748ed7950eeef" providerId="LiveId" clId="{B1CAA380-38C9-4595-A8D4-43465F048519}" dt="2024-02-25T09:01:19.447" v="3985" actId="20577"/>
          <ac:spMkLst>
            <pc:docMk/>
            <pc:sldMk cId="380425552" sldId="270"/>
            <ac:spMk id="2" creationId="{8F35B870-6294-BB96-6C97-E7AA7D5B5A7B}"/>
          </ac:spMkLst>
        </pc:spChg>
        <pc:spChg chg="del">
          <ac:chgData name="FRANCESCA LEGITTIMO" userId="8cc748ed7950eeef" providerId="LiveId" clId="{B1CAA380-38C9-4595-A8D4-43465F048519}" dt="2024-02-25T09:00:57.705" v="3977"/>
          <ac:spMkLst>
            <pc:docMk/>
            <pc:sldMk cId="380425552" sldId="270"/>
            <ac:spMk id="3" creationId="{A840F950-4C7E-E9B4-CFD4-D0E39E05F902}"/>
          </ac:spMkLst>
        </pc:spChg>
        <pc:spChg chg="add">
          <ac:chgData name="FRANCESCA LEGITTIMO" userId="8cc748ed7950eeef" providerId="LiveId" clId="{B1CAA380-38C9-4595-A8D4-43465F048519}" dt="2024-02-25T09:01:03.168" v="3978" actId="26606"/>
          <ac:spMkLst>
            <pc:docMk/>
            <pc:sldMk cId="380425552" sldId="270"/>
            <ac:spMk id="9" creationId="{9B37791B-B040-4694-BFDC-8DD132D86E8E}"/>
          </ac:spMkLst>
        </pc:spChg>
        <pc:grpChg chg="add">
          <ac:chgData name="FRANCESCA LEGITTIMO" userId="8cc748ed7950eeef" providerId="LiveId" clId="{B1CAA380-38C9-4595-A8D4-43465F048519}" dt="2024-02-25T09:01:03.168" v="3978" actId="26606"/>
          <ac:grpSpMkLst>
            <pc:docMk/>
            <pc:sldMk cId="380425552" sldId="270"/>
            <ac:grpSpMk id="11" creationId="{564DEED3-BC52-4F15-8426-D33275CB0111}"/>
          </ac:grpSpMkLst>
        </pc:grpChg>
        <pc:picChg chg="add mod">
          <ac:chgData name="FRANCESCA LEGITTIMO" userId="8cc748ed7950eeef" providerId="LiveId" clId="{B1CAA380-38C9-4595-A8D4-43465F048519}" dt="2024-02-25T09:01:03.168" v="3978" actId="26606"/>
          <ac:picMkLst>
            <pc:docMk/>
            <pc:sldMk cId="380425552" sldId="270"/>
            <ac:picMk id="4" creationId="{C8B59D1D-B4DA-4EF8-6434-0FEA35C70DA9}"/>
          </ac:picMkLst>
        </pc:picChg>
      </pc:sldChg>
      <pc:sldMasterChg chg="del delSldLayout">
        <pc:chgData name="FRANCESCA LEGITTIMO" userId="8cc748ed7950eeef" providerId="LiveId" clId="{B1CAA380-38C9-4595-A8D4-43465F048519}" dt="2024-02-18T07:35:12.874" v="161" actId="26606"/>
        <pc:sldMasterMkLst>
          <pc:docMk/>
          <pc:sldMasterMk cId="2206926118" sldId="2147483648"/>
        </pc:sldMasterMkLst>
        <pc:sldLayoutChg chg="del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2206926118" sldId="2147483648"/>
            <pc:sldLayoutMk cId="2545016218" sldId="2147483649"/>
          </pc:sldLayoutMkLst>
        </pc:sldLayoutChg>
        <pc:sldLayoutChg chg="del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2206926118" sldId="2147483648"/>
            <pc:sldLayoutMk cId="377505116" sldId="2147483650"/>
          </pc:sldLayoutMkLst>
        </pc:sldLayoutChg>
        <pc:sldLayoutChg chg="del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2206926118" sldId="2147483648"/>
            <pc:sldLayoutMk cId="1773688796" sldId="2147483651"/>
          </pc:sldLayoutMkLst>
        </pc:sldLayoutChg>
        <pc:sldLayoutChg chg="del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2206926118" sldId="2147483648"/>
            <pc:sldLayoutMk cId="702754490" sldId="2147483652"/>
          </pc:sldLayoutMkLst>
        </pc:sldLayoutChg>
        <pc:sldLayoutChg chg="del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2206926118" sldId="2147483648"/>
            <pc:sldLayoutMk cId="2553390627" sldId="2147483653"/>
          </pc:sldLayoutMkLst>
        </pc:sldLayoutChg>
        <pc:sldLayoutChg chg="del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2206926118" sldId="2147483648"/>
            <pc:sldLayoutMk cId="1488426998" sldId="2147483654"/>
          </pc:sldLayoutMkLst>
        </pc:sldLayoutChg>
        <pc:sldLayoutChg chg="del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2206926118" sldId="2147483648"/>
            <pc:sldLayoutMk cId="4156325736" sldId="2147483655"/>
          </pc:sldLayoutMkLst>
        </pc:sldLayoutChg>
        <pc:sldLayoutChg chg="del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2206926118" sldId="2147483648"/>
            <pc:sldLayoutMk cId="33454355" sldId="2147483656"/>
          </pc:sldLayoutMkLst>
        </pc:sldLayoutChg>
        <pc:sldLayoutChg chg="del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2206926118" sldId="2147483648"/>
            <pc:sldLayoutMk cId="1390242924" sldId="2147483657"/>
          </pc:sldLayoutMkLst>
        </pc:sldLayoutChg>
        <pc:sldLayoutChg chg="del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2206926118" sldId="2147483648"/>
            <pc:sldLayoutMk cId="1667350371" sldId="2147483658"/>
          </pc:sldLayoutMkLst>
        </pc:sldLayoutChg>
        <pc:sldLayoutChg chg="del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2206926118" sldId="2147483648"/>
            <pc:sldLayoutMk cId="1087318844" sldId="2147483659"/>
          </pc:sldLayoutMkLst>
        </pc:sldLayoutChg>
      </pc:sldMasterChg>
      <pc:sldMasterChg chg="add replId addSldLayout">
        <pc:chgData name="FRANCESCA LEGITTIMO" userId="8cc748ed7950eeef" providerId="LiveId" clId="{B1CAA380-38C9-4595-A8D4-43465F048519}" dt="2024-02-18T07:35:12.874" v="161" actId="26606"/>
        <pc:sldMasterMkLst>
          <pc:docMk/>
          <pc:sldMasterMk cId="184033551" sldId="2147483660"/>
        </pc:sldMasterMkLst>
        <pc:sldLayoutChg chg="add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184033551" sldId="2147483660"/>
            <pc:sldLayoutMk cId="4071572994" sldId="2147483661"/>
          </pc:sldLayoutMkLst>
        </pc:sldLayoutChg>
        <pc:sldLayoutChg chg="add replId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184033551" sldId="2147483660"/>
            <pc:sldLayoutMk cId="3587991240" sldId="2147483662"/>
          </pc:sldLayoutMkLst>
        </pc:sldLayoutChg>
        <pc:sldLayoutChg chg="add replId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184033551" sldId="2147483660"/>
            <pc:sldLayoutMk cId="3418636846" sldId="2147483663"/>
          </pc:sldLayoutMkLst>
        </pc:sldLayoutChg>
        <pc:sldLayoutChg chg="add replId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184033551" sldId="2147483660"/>
            <pc:sldLayoutMk cId="4150583812" sldId="2147483664"/>
          </pc:sldLayoutMkLst>
        </pc:sldLayoutChg>
        <pc:sldLayoutChg chg="add replId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184033551" sldId="2147483660"/>
            <pc:sldLayoutMk cId="3176553532" sldId="2147483665"/>
          </pc:sldLayoutMkLst>
        </pc:sldLayoutChg>
        <pc:sldLayoutChg chg="add replId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184033551" sldId="2147483660"/>
            <pc:sldLayoutMk cId="3516776863" sldId="2147483666"/>
          </pc:sldLayoutMkLst>
        </pc:sldLayoutChg>
        <pc:sldLayoutChg chg="add replId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184033551" sldId="2147483660"/>
            <pc:sldLayoutMk cId="2750302758" sldId="2147483667"/>
          </pc:sldLayoutMkLst>
        </pc:sldLayoutChg>
        <pc:sldLayoutChg chg="add replId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184033551" sldId="2147483660"/>
            <pc:sldLayoutMk cId="3506748164" sldId="2147483668"/>
          </pc:sldLayoutMkLst>
        </pc:sldLayoutChg>
        <pc:sldLayoutChg chg="add replId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184033551" sldId="2147483660"/>
            <pc:sldLayoutMk cId="3056969539" sldId="2147483669"/>
          </pc:sldLayoutMkLst>
        </pc:sldLayoutChg>
        <pc:sldLayoutChg chg="add replId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184033551" sldId="2147483660"/>
            <pc:sldLayoutMk cId="3862172155" sldId="2147483670"/>
          </pc:sldLayoutMkLst>
        </pc:sldLayoutChg>
        <pc:sldLayoutChg chg="add replId">
          <pc:chgData name="FRANCESCA LEGITTIMO" userId="8cc748ed7950eeef" providerId="LiveId" clId="{B1CAA380-38C9-4595-A8D4-43465F048519}" dt="2024-02-18T07:35:12.874" v="161" actId="26606"/>
          <pc:sldLayoutMkLst>
            <pc:docMk/>
            <pc:sldMasterMk cId="184033551" sldId="2147483660"/>
            <pc:sldLayoutMk cId="192880057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9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7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7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6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4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0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7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5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83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3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2/25/2024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35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MSpYCYgjyU?si=RujObT5bUsmnWqnj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A004D15-BE85-67DE-9119-E50DDF817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1163595"/>
            <a:ext cx="6029325" cy="2855956"/>
          </a:xfrm>
        </p:spPr>
        <p:txBody>
          <a:bodyPr>
            <a:normAutofit/>
          </a:bodyPr>
          <a:lstStyle/>
          <a:p>
            <a:pPr algn="l"/>
            <a:r>
              <a:rPr lang="it-IT" sz="8000"/>
              <a:t>IL PERIODO DELLA DUMA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2F908C9-E25F-8141-7212-8AACB36A3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200525"/>
            <a:ext cx="6029324" cy="1595437"/>
          </a:xfrm>
        </p:spPr>
        <p:txBody>
          <a:bodyPr>
            <a:normAutofit/>
          </a:bodyPr>
          <a:lstStyle/>
          <a:p>
            <a:pPr algn="l"/>
            <a:r>
              <a:rPr lang="it-IT" dirty="0"/>
              <a:t>1906 – 1917</a:t>
            </a:r>
          </a:p>
          <a:p>
            <a:pPr algn="l"/>
            <a:r>
              <a:rPr lang="it-IT" dirty="0"/>
              <a:t>BATTAGLIA TRA I PRINCIPI ANTAGONISTI DELL’AUTOCRAZIA E DEL CONTROLLO PARLAMENTARE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52A3F-D67E-474D-22AF-90789B32B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4" r="20398" b="2"/>
          <a:stretch/>
        </p:blipFill>
        <p:spPr>
          <a:xfrm>
            <a:off x="7648048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15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820CBFE-0DF0-3196-223F-87FE7EFF7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4400549" cy="185737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Palazzo di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Tauride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C953BC8-84C8-7CF9-3F15-2D9DC7883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2" r="23588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6A251B7-DCA6-21AE-911E-DD10C3F19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109956"/>
            <a:ext cx="4400549" cy="31670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- I leader </a:t>
            </a:r>
            <a:r>
              <a:rPr lang="en-US" dirty="0" err="1"/>
              <a:t>della</a:t>
            </a:r>
            <a:r>
              <a:rPr lang="en-US" dirty="0"/>
              <a:t> Duma </a:t>
            </a:r>
            <a:r>
              <a:rPr lang="en-US" dirty="0" err="1"/>
              <a:t>costituiscono</a:t>
            </a:r>
            <a:r>
              <a:rPr lang="en-US" dirty="0"/>
              <a:t> un </a:t>
            </a:r>
            <a:r>
              <a:rPr lang="en-US" dirty="0" err="1"/>
              <a:t>comitato</a:t>
            </a:r>
            <a:r>
              <a:rPr lang="en-US" dirty="0"/>
              <a:t> </a:t>
            </a:r>
            <a:r>
              <a:rPr lang="en-US" dirty="0" err="1"/>
              <a:t>temporaneo</a:t>
            </a:r>
            <a:r>
              <a:rPr lang="en-US" dirty="0"/>
              <a:t> e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proclamano</a:t>
            </a:r>
            <a:r>
              <a:rPr lang="en-US" dirty="0"/>
              <a:t> </a:t>
            </a:r>
            <a:r>
              <a:rPr lang="en-US" dirty="0" err="1"/>
              <a:t>titolari</a:t>
            </a:r>
            <a:r>
              <a:rPr lang="en-US" dirty="0"/>
              <a:t> del </a:t>
            </a:r>
            <a:r>
              <a:rPr lang="en-US" dirty="0" err="1"/>
              <a:t>potere</a:t>
            </a:r>
            <a:endParaRPr lang="en-US" dirty="0"/>
          </a:p>
          <a:p>
            <a:r>
              <a:rPr lang="en-US" dirty="0"/>
              <a:t>Sempre qui </a:t>
            </a:r>
            <a:r>
              <a:rPr lang="en-US" dirty="0" err="1"/>
              <a:t>si</a:t>
            </a:r>
            <a:r>
              <a:rPr lang="en-US" dirty="0"/>
              <a:t> forma un soviet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deputati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operai</a:t>
            </a:r>
            <a:r>
              <a:rPr lang="en-US" dirty="0"/>
              <a:t> e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soldati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8722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555BC0-2236-BC75-FE59-DF672CABF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Governo provvisorio guidato dal principe L’</a:t>
            </a:r>
            <a:r>
              <a:rPr lang="it-IT" dirty="0" err="1"/>
              <a:t>vov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7727CE-CE33-FD54-315F-9AB15DAEC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Nicola decide di abdicare in favore del fratello minore Michail che però rifiuta</a:t>
            </a:r>
          </a:p>
          <a:p>
            <a:r>
              <a:rPr lang="it-IT" dirty="0"/>
              <a:t>La fine della monarchia viene salutata da scene di esultanza in tutto l’impero</a:t>
            </a:r>
          </a:p>
          <a:p>
            <a:r>
              <a:rPr lang="it-IT" dirty="0"/>
              <a:t>Un soldato scrive: «Vogliamo una repubblica democratica e uno zar- </a:t>
            </a:r>
            <a:r>
              <a:rPr lang="it-IT" dirty="0" err="1"/>
              <a:t>batjuška</a:t>
            </a:r>
            <a:r>
              <a:rPr lang="it-IT" dirty="0"/>
              <a:t> per tre anni»</a:t>
            </a:r>
          </a:p>
        </p:txBody>
      </p:sp>
    </p:spTree>
    <p:extLst>
      <p:ext uri="{BB962C8B-B14F-4D97-AF65-F5344CB8AC3E}">
        <p14:creationId xmlns:p14="http://schemas.microsoft.com/office/powerpoint/2010/main" val="789360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 descr="Immagine che contiene vestiti, persona, Viso umano, vestito&#10;&#10;Descrizione generata automaticamente">
            <a:extLst>
              <a:ext uri="{FF2B5EF4-FFF2-40B4-BE49-F238E27FC236}">
                <a16:creationId xmlns:a16="http://schemas.microsoft.com/office/drawing/2014/main" id="{1E3218B5-0270-1F68-288B-66401D08A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32" name="Rectangle 10">
            <a:extLst>
              <a:ext uri="{FF2B5EF4-FFF2-40B4-BE49-F238E27FC236}">
                <a16:creationId xmlns:a16="http://schemas.microsoft.com/office/drawing/2014/main" id="{0A3D475D-F146-44DA-80FB-3306B95B8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2392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31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DB85E54-5B70-B1F7-B658-46EB83CD0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5334000" cy="3535018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Agosto 1917: la </a:t>
            </a:r>
            <a:r>
              <a:rPr lang="en-US" sz="3600" dirty="0" err="1">
                <a:solidFill>
                  <a:srgbClr val="FFFFFF"/>
                </a:solidFill>
              </a:rPr>
              <a:t>famiglia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imperiale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evacuata</a:t>
            </a:r>
            <a:r>
              <a:rPr lang="en-US" sz="3600" dirty="0">
                <a:solidFill>
                  <a:srgbClr val="FFFFFF"/>
                </a:solidFill>
              </a:rPr>
              <a:t> in Siberia, a </a:t>
            </a:r>
            <a:r>
              <a:rPr lang="en-US" sz="3600" dirty="0" err="1">
                <a:solidFill>
                  <a:srgbClr val="FFFFFF"/>
                </a:solidFill>
              </a:rPr>
              <a:t>Tobol’sk</a:t>
            </a:r>
            <a:r>
              <a:rPr lang="en-US" sz="3600" dirty="0">
                <a:solidFill>
                  <a:srgbClr val="FFFFFF"/>
                </a:solidFill>
              </a:rPr>
              <a:t>.  Qui </a:t>
            </a:r>
            <a:r>
              <a:rPr lang="en-US" sz="3600" dirty="0" err="1">
                <a:solidFill>
                  <a:srgbClr val="FFFFFF"/>
                </a:solidFill>
              </a:rPr>
              <a:t>vive</a:t>
            </a:r>
            <a:r>
              <a:rPr lang="en-US" sz="3600" dirty="0">
                <a:solidFill>
                  <a:srgbClr val="FFFFFF"/>
                </a:solidFill>
              </a:rPr>
              <a:t> in </a:t>
            </a:r>
            <a:r>
              <a:rPr lang="en-US" sz="3600" dirty="0" err="1">
                <a:solidFill>
                  <a:srgbClr val="FFFFFF"/>
                </a:solidFill>
              </a:rPr>
              <a:t>condizioni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confortevoli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fino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alla</a:t>
            </a:r>
            <a:r>
              <a:rPr lang="en-US" sz="3600" dirty="0">
                <a:solidFill>
                  <a:srgbClr val="FFFFFF"/>
                </a:solidFill>
              </a:rPr>
              <a:t> primavera del ’18. Poi, </a:t>
            </a:r>
            <a:r>
              <a:rPr lang="en-US" sz="3600" dirty="0" err="1">
                <a:solidFill>
                  <a:srgbClr val="FFFFFF"/>
                </a:solidFill>
              </a:rPr>
              <a:t>su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ordine</a:t>
            </a:r>
            <a:r>
              <a:rPr lang="en-US" sz="3600" dirty="0">
                <a:solidFill>
                  <a:srgbClr val="FFFFFF"/>
                </a:solidFill>
              </a:rPr>
              <a:t> di Lenin, </a:t>
            </a:r>
            <a:r>
              <a:rPr lang="en-US" sz="3600" dirty="0" err="1">
                <a:solidFill>
                  <a:srgbClr val="FFFFFF"/>
                </a:solidFill>
              </a:rPr>
              <a:t>trasferita</a:t>
            </a:r>
            <a:r>
              <a:rPr lang="en-US" sz="3600" dirty="0">
                <a:solidFill>
                  <a:srgbClr val="FFFFFF"/>
                </a:solidFill>
              </a:rPr>
              <a:t> a Ekaterinburg e </a:t>
            </a:r>
            <a:r>
              <a:rPr lang="en-US" sz="3600" dirty="0" err="1">
                <a:solidFill>
                  <a:srgbClr val="FFFFFF"/>
                </a:solidFill>
              </a:rPr>
              <a:t>giustiziata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nella</a:t>
            </a:r>
            <a:r>
              <a:rPr lang="en-US" sz="3600" dirty="0">
                <a:solidFill>
                  <a:srgbClr val="FFFFFF"/>
                </a:solidFill>
              </a:rPr>
              <a:t> notte </a:t>
            </a:r>
            <a:r>
              <a:rPr lang="en-US" sz="3600" dirty="0" err="1">
                <a:solidFill>
                  <a:srgbClr val="FFFFFF"/>
                </a:solidFill>
              </a:rPr>
              <a:t>tra</a:t>
            </a:r>
            <a:r>
              <a:rPr lang="en-US" sz="3600" dirty="0">
                <a:solidFill>
                  <a:srgbClr val="FFFFFF"/>
                </a:solidFill>
              </a:rPr>
              <a:t> il 16 e il 17 </a:t>
            </a:r>
            <a:r>
              <a:rPr lang="en-US" sz="3600" dirty="0" err="1">
                <a:solidFill>
                  <a:srgbClr val="FFFFFF"/>
                </a:solidFill>
              </a:rPr>
              <a:t>luglio</a:t>
            </a:r>
            <a:r>
              <a:rPr lang="en-US" sz="3600">
                <a:solidFill>
                  <a:srgbClr val="FFFFFF"/>
                </a:solidFill>
              </a:rPr>
              <a:t> 1918. 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62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6A8607-5F22-CD71-6385-A672EFF9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Contadini, operai e soldati iniziano a prendere ogni cosa nelle loro mani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3BA5CE-9120-6FD3-6DB1-C9C2330F5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questione più controversa per il governo provvisorio è la continuazione o meno della guerra. Si decide di continuare. </a:t>
            </a:r>
          </a:p>
          <a:p>
            <a:r>
              <a:rPr lang="it-IT" dirty="0"/>
              <a:t>Kerenskij, ministro della Guerra. Si prevede una nuova offensiva in estate che risulta una disfatta totale. Crolla il governo di coalizione.</a:t>
            </a:r>
          </a:p>
        </p:txBody>
      </p:sp>
    </p:spTree>
    <p:extLst>
      <p:ext uri="{BB962C8B-B14F-4D97-AF65-F5344CB8AC3E}">
        <p14:creationId xmlns:p14="http://schemas.microsoft.com/office/powerpoint/2010/main" val="1612351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FED400-EB48-5277-34C9-50FF3132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4400549" cy="1857375"/>
          </a:xfrm>
        </p:spPr>
        <p:txBody>
          <a:bodyPr anchor="b">
            <a:normAutofit fontScale="90000"/>
          </a:bodyPr>
          <a:lstStyle/>
          <a:p>
            <a:r>
              <a:rPr lang="it-IT" sz="4100" dirty="0"/>
              <a:t>3 aprile 1917 Lenin arriva alla stazione Finlandia </a:t>
            </a:r>
            <a:r>
              <a:rPr lang="it-IT" sz="4100"/>
              <a:t>con le sue 10 tesi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C045DCE-9720-B170-88D1-2962D35D4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9" r="24605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A2AEA0C-A1CA-5600-1E54-8C1D1F3BC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109956"/>
            <a:ext cx="4400549" cy="3167019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92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35B870-6294-BB96-6C97-E7AA7D5B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5400"/>
              <a:t>Nikolaj </a:t>
            </a:r>
            <a:r>
              <a:rPr lang="en-US" sz="5400" dirty="0" err="1"/>
              <a:t>Kopejkin</a:t>
            </a:r>
            <a:r>
              <a:rPr lang="en-US" sz="5400" dirty="0"/>
              <a:t> (2017)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8B59D1D-B4DA-4EF8-6434-0FEA35C70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1" r="9812" b="-2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425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9C4E94-FACD-E682-BEF9-617815DD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63595"/>
            <a:ext cx="6029325" cy="2855956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6800"/>
              <a:t>STOLYPIN: PRIMO MINISTRO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AD99263-191C-D20E-53A4-6F0EB0700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71" r="8431"/>
          <a:stretch/>
        </p:blipFill>
        <p:spPr>
          <a:xfrm>
            <a:off x="7648048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729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39B965-E41E-63CD-FD9C-8B73378A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Riforme di </a:t>
            </a:r>
            <a:r>
              <a:rPr lang="it-IT" dirty="0" err="1"/>
              <a:t>Stolypin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245AC9-8961-A9FB-90A2-0D2D49139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Necessità di sottrarre i contadini alla comune  e consolidare il loro appezzamento come proprietà privata</a:t>
            </a:r>
          </a:p>
          <a:p>
            <a:r>
              <a:rPr lang="it-IT" dirty="0" err="1"/>
              <a:t>Stolypin</a:t>
            </a:r>
            <a:r>
              <a:rPr lang="it-IT" dirty="0"/>
              <a:t> si scontra con l’attaccamento dei contadini alla terra</a:t>
            </a:r>
          </a:p>
          <a:p>
            <a:r>
              <a:rPr lang="it-IT" dirty="0"/>
              <a:t>La Duma viene sciolta in continuazione, lavori bloccati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0434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2054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C77F93D-B2A9-51DF-FBEF-0AE180ED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3800"/>
              <a:t>11.09. 1911  STOLYPIN ASSASSINATO ALL’OPERA DI KIEV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B702AC-AB04-FD2E-45FF-09A3453AA6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4"/>
          <a:stretch/>
        </p:blipFill>
        <p:spPr bwMode="auto"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1" name="Group 2056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2058" name="Freeform: Shape 2057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59" name="Freeform: Shape 2058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3212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47F796-3D0C-5E7F-2CA4-F7B307FC8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1913</a:t>
            </a:r>
            <a:r>
              <a:rPr lang="it-IT" dirty="0"/>
              <a:t>: CELEBRAZIONI PER IL TRICENTENARIO DELLA DINASTIA ROMANOV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E2BDD7-EF9D-A5C0-2A8B-17BCC1653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https://youtu.be/NMSpYCYgjyU?si=RujObT5bUsmnWqnj</a:t>
            </a:r>
            <a:endParaRPr lang="it-IT" dirty="0"/>
          </a:p>
          <a:p>
            <a:endParaRPr lang="it-IT" dirty="0"/>
          </a:p>
          <a:p>
            <a:r>
              <a:rPr lang="it-IT" dirty="0"/>
              <a:t>Culto di Ivan </a:t>
            </a:r>
            <a:r>
              <a:rPr lang="it-IT" dirty="0" err="1"/>
              <a:t>Susanin</a:t>
            </a:r>
            <a:r>
              <a:rPr lang="it-IT" dirty="0"/>
              <a:t>, un contadino della proprietà dei Romanov a Kostroma che aveva sacrificato la propria vita per salvare Michele dalla cattura da parte dei polacchi. V. opera di Glinka «Una vita per lo zar»</a:t>
            </a:r>
          </a:p>
        </p:txBody>
      </p:sp>
    </p:spTree>
    <p:extLst>
      <p:ext uri="{BB962C8B-B14F-4D97-AF65-F5344CB8AC3E}">
        <p14:creationId xmlns:p14="http://schemas.microsoft.com/office/powerpoint/2010/main" val="129503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F9C1A73-6C2B-9AF1-EFBE-B5AE19C39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42" r="1" b="1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7E1A5F-4E44-495B-9C48-A5314F5BA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199"/>
            <a:ext cx="12192001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40000"/>
                </a:srgbClr>
              </a:gs>
              <a:gs pos="60000">
                <a:srgbClr val="000000">
                  <a:alpha val="4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1195FBC-82FD-F47C-0CC1-4AC6FC93E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10668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6800" dirty="0">
                <a:solidFill>
                  <a:srgbClr val="FFFFFF"/>
                </a:solidFill>
              </a:rPr>
              <a:t>1913: VENTI DI GUERRA IN EUROPA</a:t>
            </a:r>
          </a:p>
        </p:txBody>
      </p:sp>
    </p:spTree>
    <p:extLst>
      <p:ext uri="{BB962C8B-B14F-4D97-AF65-F5344CB8AC3E}">
        <p14:creationId xmlns:p14="http://schemas.microsoft.com/office/powerpoint/2010/main" val="1198882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67E13C-4D40-A06A-A9FC-640E3F33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0E2DF6-C3B7-2AFA-E81A-D26F22BDF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1907: stipulata la Triplice Intesa (Francia, Gran Bretagna, Russia), deterrente contro l’espansionismo tedesco</a:t>
            </a:r>
          </a:p>
          <a:p>
            <a:r>
              <a:rPr lang="it-IT" dirty="0"/>
              <a:t>Timore per l’eventuale estensione dell’influenza austriaca nei Balcani</a:t>
            </a:r>
          </a:p>
          <a:p>
            <a:r>
              <a:rPr lang="it-IT" dirty="0"/>
              <a:t>Nicola non voleva la guerra, e neppure i suoi comandanti (sconfitta del 1905 contro Giappone)</a:t>
            </a:r>
          </a:p>
        </p:txBody>
      </p:sp>
    </p:spTree>
    <p:extLst>
      <p:ext uri="{BB962C8B-B14F-4D97-AF65-F5344CB8AC3E}">
        <p14:creationId xmlns:p14="http://schemas.microsoft.com/office/powerpoint/2010/main" val="1433954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A9FEAAE4-608F-4DE6-97B4-51573869A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5062873" cy="6858003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tx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5E0212-58FF-BC1C-1F6E-9748AD81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35" y="1143000"/>
            <a:ext cx="3285045" cy="4572000"/>
          </a:xfrm>
        </p:spPr>
        <p:txBody>
          <a:bodyPr anchor="ctr">
            <a:normAutofit/>
          </a:bodyPr>
          <a:lstStyle/>
          <a:p>
            <a:pPr algn="r"/>
            <a:endParaRPr lang="it-IT"/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1C03C1F1-33AC-4C16-AD56-DD6382C36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08320" y="-1"/>
            <a:ext cx="54864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6E751B-0173-4DAE-BDFD-D5855E48F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24F58DB-B3B0-4265-8312-823370262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AAAF1B-8D5B-33EF-3605-0E36E2743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369" y="1143000"/>
            <a:ext cx="5876395" cy="4572000"/>
          </a:xfrm>
        </p:spPr>
        <p:txBody>
          <a:bodyPr anchor="ctr">
            <a:normAutofit fontScale="92500" lnSpcReduction="10000"/>
          </a:bodyPr>
          <a:lstStyle/>
          <a:p>
            <a:r>
              <a:rPr lang="it-IT" dirty="0"/>
              <a:t>28 giugno 1914: attentato di Sarajevo</a:t>
            </a:r>
          </a:p>
          <a:p>
            <a:r>
              <a:rPr lang="it-IT" dirty="0"/>
              <a:t>31 luglio 1914: mobilitazione generale</a:t>
            </a:r>
          </a:p>
          <a:p>
            <a:r>
              <a:rPr lang="it-IT" dirty="0"/>
              <a:t>Nel paese manca l’unità nazionale; profonda spaccatura tra le classi sociali – i contadini dicevano: «Siamo di qui e ortodossi».</a:t>
            </a:r>
          </a:p>
          <a:p>
            <a:r>
              <a:rPr lang="it-IT" dirty="0"/>
              <a:t>Agosto – settembre 1914: prime sconfitte russe – crollo della disciplina</a:t>
            </a:r>
            <a:endParaRPr lang="ru-RU" dirty="0"/>
          </a:p>
          <a:p>
            <a:r>
              <a:rPr lang="it-IT" dirty="0"/>
              <a:t>Voci secondo cui l’imperatrice lavori per i tedeschi</a:t>
            </a:r>
          </a:p>
          <a:p>
            <a:r>
              <a:rPr lang="it-IT" dirty="0"/>
              <a:t>Settembre 1915: Nicola assume il comando supremo delle forze armate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2063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C39FE4-A0ED-904B-B301-CF119B690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rivoluzione si avvicina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543860-D0BE-C4E3-B308-EF3D058B4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Autunno 1916: cospirazioni per sostituire Nicola con il fratello minore, il granduca Michail</a:t>
            </a:r>
          </a:p>
          <a:p>
            <a:r>
              <a:rPr lang="it-IT" dirty="0"/>
              <a:t>16 dicembre 1916: viene assassinato Rasputin</a:t>
            </a:r>
          </a:p>
          <a:p>
            <a:r>
              <a:rPr lang="it-IT" dirty="0"/>
              <a:t>Penuria di cibo; continui scioperi di operai</a:t>
            </a:r>
          </a:p>
          <a:p>
            <a:r>
              <a:rPr lang="it-IT" dirty="0"/>
              <a:t>23 febbraio 1917: grande sciopero di donne</a:t>
            </a:r>
          </a:p>
          <a:p>
            <a:r>
              <a:rPr lang="it-IT" dirty="0"/>
              <a:t>Durante le manifestazioni i protestanti iniziano a passare dalla parte dei protestanti</a:t>
            </a:r>
          </a:p>
        </p:txBody>
      </p:sp>
    </p:spTree>
    <p:extLst>
      <p:ext uri="{BB962C8B-B14F-4D97-AF65-F5344CB8AC3E}">
        <p14:creationId xmlns:p14="http://schemas.microsoft.com/office/powerpoint/2010/main" val="2110343389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AnalogousFromRegularSeed_2SEEDS">
      <a:dk1>
        <a:srgbClr val="000000"/>
      </a:dk1>
      <a:lt1>
        <a:srgbClr val="FFFFFF"/>
      </a:lt1>
      <a:dk2>
        <a:srgbClr val="2C2441"/>
      </a:dk2>
      <a:lt2>
        <a:srgbClr val="E2E8E7"/>
      </a:lt2>
      <a:accent1>
        <a:srgbClr val="B13B54"/>
      </a:accent1>
      <a:accent2>
        <a:srgbClr val="C34D97"/>
      </a:accent2>
      <a:accent3>
        <a:srgbClr val="C3654D"/>
      </a:accent3>
      <a:accent4>
        <a:srgbClr val="3B52B1"/>
      </a:accent4>
      <a:accent5>
        <a:srgbClr val="674DC3"/>
      </a:accent5>
      <a:accent6>
        <a:srgbClr val="873BB1"/>
      </a:accent6>
      <a:hlink>
        <a:srgbClr val="31937E"/>
      </a:hlink>
      <a:folHlink>
        <a:srgbClr val="7F7F7F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503</Words>
  <Application>Microsoft Office PowerPoint</Application>
  <PresentationFormat>Widescreen</PresentationFormat>
  <Paragraphs>42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Arial Nova Cond</vt:lpstr>
      <vt:lpstr>Impact</vt:lpstr>
      <vt:lpstr>TornVTI</vt:lpstr>
      <vt:lpstr>IL PERIODO DELLA DUMA</vt:lpstr>
      <vt:lpstr>STOLYPIN: PRIMO MINISTRO</vt:lpstr>
      <vt:lpstr>Riforme di Stolypin</vt:lpstr>
      <vt:lpstr>11.09. 1911  STOLYPIN ASSASSINATO ALL’OPERA DI KIEV</vt:lpstr>
      <vt:lpstr>1913: CELEBRAZIONI PER IL TRICENTENARIO DELLA DINASTIA ROMANOV</vt:lpstr>
      <vt:lpstr>1913: VENTI DI GUERRA IN EUROPA</vt:lpstr>
      <vt:lpstr>Presentazione standard di PowerPoint</vt:lpstr>
      <vt:lpstr>Presentazione standard di PowerPoint</vt:lpstr>
      <vt:lpstr>La rivoluzione si avvicina</vt:lpstr>
      <vt:lpstr>Palazzo di Tauride </vt:lpstr>
      <vt:lpstr>Governo provvisorio guidato dal principe L’vov</vt:lpstr>
      <vt:lpstr>Agosto 1917: la famiglia imperiale evacuata in Siberia, a Tobol’sk.  Qui vive in condizioni confortevoli fino alla primavera del ’18. Poi, su ordine di Lenin, trasferita a Ekaterinburg e giustiziata nella notte tra il 16 e il 17 luglio 1918. </vt:lpstr>
      <vt:lpstr>Contadini, operai e soldati iniziano a prendere ogni cosa nelle loro mani</vt:lpstr>
      <vt:lpstr>3 aprile 1917 Lenin arriva alla stazione Finlandia con le sue 10 tesi</vt:lpstr>
      <vt:lpstr>Nikolaj Kopejkin (2017)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LEGITTIMO</dc:creator>
  <cp:lastModifiedBy>FRANCESCA LEGITTIMO</cp:lastModifiedBy>
  <cp:revision>1</cp:revision>
  <dcterms:created xsi:type="dcterms:W3CDTF">2024-02-18T07:08:53Z</dcterms:created>
  <dcterms:modified xsi:type="dcterms:W3CDTF">2024-02-25T09:01:27Z</dcterms:modified>
</cp:coreProperties>
</file>