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C963E-2094-4BDB-98FD-7FD1A97A6FAD}" v="24" dt="2024-02-04T14:02:51.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LEGITTIMO" userId="8cc748ed7950eeef" providerId="LiveId" clId="{DC6C963E-2094-4BDB-98FD-7FD1A97A6FAD}"/>
    <pc:docChg chg="undo custSel addSld delSld modSld">
      <pc:chgData name="FRANCESCA LEGITTIMO" userId="8cc748ed7950eeef" providerId="LiveId" clId="{DC6C963E-2094-4BDB-98FD-7FD1A97A6FAD}" dt="2024-02-04T14:05:04.326" v="6180" actId="20577"/>
      <pc:docMkLst>
        <pc:docMk/>
      </pc:docMkLst>
      <pc:sldChg chg="addSp modSp mod setBg">
        <pc:chgData name="FRANCESCA LEGITTIMO" userId="8cc748ed7950eeef" providerId="LiveId" clId="{DC6C963E-2094-4BDB-98FD-7FD1A97A6FAD}" dt="2024-02-04T07:32:12.474" v="46" actId="26606"/>
        <pc:sldMkLst>
          <pc:docMk/>
          <pc:sldMk cId="2419034966" sldId="256"/>
        </pc:sldMkLst>
        <pc:spChg chg="mod">
          <ac:chgData name="FRANCESCA LEGITTIMO" userId="8cc748ed7950eeef" providerId="LiveId" clId="{DC6C963E-2094-4BDB-98FD-7FD1A97A6FAD}" dt="2024-02-04T07:32:12.474" v="46" actId="26606"/>
          <ac:spMkLst>
            <pc:docMk/>
            <pc:sldMk cId="2419034966" sldId="256"/>
            <ac:spMk id="2" creationId="{C5410910-C45C-69FB-C8E1-1FE1216F7C51}"/>
          </ac:spMkLst>
        </pc:spChg>
        <pc:spChg chg="mod">
          <ac:chgData name="FRANCESCA LEGITTIMO" userId="8cc748ed7950eeef" providerId="LiveId" clId="{DC6C963E-2094-4BDB-98FD-7FD1A97A6FAD}" dt="2024-02-04T07:32:12.474" v="46" actId="26606"/>
          <ac:spMkLst>
            <pc:docMk/>
            <pc:sldMk cId="2419034966" sldId="256"/>
            <ac:spMk id="3" creationId="{77EE2D3C-BD26-60F8-255C-3DF571CA72DC}"/>
          </ac:spMkLst>
        </pc:spChg>
        <pc:spChg chg="add">
          <ac:chgData name="FRANCESCA LEGITTIMO" userId="8cc748ed7950eeef" providerId="LiveId" clId="{DC6C963E-2094-4BDB-98FD-7FD1A97A6FAD}" dt="2024-02-04T07:32:12.474" v="46" actId="26606"/>
          <ac:spMkLst>
            <pc:docMk/>
            <pc:sldMk cId="2419034966" sldId="256"/>
            <ac:spMk id="1031" creationId="{06DA9DF9-31F7-4056-B42E-878CC92417B8}"/>
          </ac:spMkLst>
        </pc:spChg>
        <pc:picChg chg="add mod">
          <ac:chgData name="FRANCESCA LEGITTIMO" userId="8cc748ed7950eeef" providerId="LiveId" clId="{DC6C963E-2094-4BDB-98FD-7FD1A97A6FAD}" dt="2024-02-04T07:32:12.474" v="46" actId="26606"/>
          <ac:picMkLst>
            <pc:docMk/>
            <pc:sldMk cId="2419034966" sldId="256"/>
            <ac:picMk id="1026" creationId="{3783FC45-4E67-279C-9F52-38EDFEB00BFC}"/>
          </ac:picMkLst>
        </pc:picChg>
      </pc:sldChg>
      <pc:sldChg chg="modSp new mod">
        <pc:chgData name="FRANCESCA LEGITTIMO" userId="8cc748ed7950eeef" providerId="LiveId" clId="{DC6C963E-2094-4BDB-98FD-7FD1A97A6FAD}" dt="2024-02-04T07:38:48.266" v="482" actId="20577"/>
        <pc:sldMkLst>
          <pc:docMk/>
          <pc:sldMk cId="180649900" sldId="257"/>
        </pc:sldMkLst>
        <pc:spChg chg="mod">
          <ac:chgData name="FRANCESCA LEGITTIMO" userId="8cc748ed7950eeef" providerId="LiveId" clId="{DC6C963E-2094-4BDB-98FD-7FD1A97A6FAD}" dt="2024-02-04T07:33:45.073" v="82" actId="313"/>
          <ac:spMkLst>
            <pc:docMk/>
            <pc:sldMk cId="180649900" sldId="257"/>
            <ac:spMk id="2" creationId="{E2FDDC05-54A4-5891-D43A-B236E56D6F73}"/>
          </ac:spMkLst>
        </pc:spChg>
        <pc:spChg chg="mod">
          <ac:chgData name="FRANCESCA LEGITTIMO" userId="8cc748ed7950eeef" providerId="LiveId" clId="{DC6C963E-2094-4BDB-98FD-7FD1A97A6FAD}" dt="2024-02-04T07:38:48.266" v="482" actId="20577"/>
          <ac:spMkLst>
            <pc:docMk/>
            <pc:sldMk cId="180649900" sldId="257"/>
            <ac:spMk id="3" creationId="{0D7C0FF0-91E0-0945-B444-0F87C35C9E3C}"/>
          </ac:spMkLst>
        </pc:spChg>
      </pc:sldChg>
      <pc:sldChg chg="modSp new mod">
        <pc:chgData name="FRANCESCA LEGITTIMO" userId="8cc748ed7950eeef" providerId="LiveId" clId="{DC6C963E-2094-4BDB-98FD-7FD1A97A6FAD}" dt="2024-02-04T08:17:40.780" v="1214" actId="20577"/>
        <pc:sldMkLst>
          <pc:docMk/>
          <pc:sldMk cId="3369434631" sldId="258"/>
        </pc:sldMkLst>
        <pc:spChg chg="mod">
          <ac:chgData name="FRANCESCA LEGITTIMO" userId="8cc748ed7950eeef" providerId="LiveId" clId="{DC6C963E-2094-4BDB-98FD-7FD1A97A6FAD}" dt="2024-02-04T07:40:29.125" v="526" actId="20577"/>
          <ac:spMkLst>
            <pc:docMk/>
            <pc:sldMk cId="3369434631" sldId="258"/>
            <ac:spMk id="2" creationId="{1E262249-51CA-54C7-E783-9D32BDAA9EB8}"/>
          </ac:spMkLst>
        </pc:spChg>
        <pc:spChg chg="mod">
          <ac:chgData name="FRANCESCA LEGITTIMO" userId="8cc748ed7950eeef" providerId="LiveId" clId="{DC6C963E-2094-4BDB-98FD-7FD1A97A6FAD}" dt="2024-02-04T08:17:40.780" v="1214" actId="20577"/>
          <ac:spMkLst>
            <pc:docMk/>
            <pc:sldMk cId="3369434631" sldId="258"/>
            <ac:spMk id="3" creationId="{E2DA425E-0DF6-0669-AF77-A4E96B93FDF5}"/>
          </ac:spMkLst>
        </pc:spChg>
      </pc:sldChg>
      <pc:sldChg chg="addSp modSp new mod setBg">
        <pc:chgData name="FRANCESCA LEGITTIMO" userId="8cc748ed7950eeef" providerId="LiveId" clId="{DC6C963E-2094-4BDB-98FD-7FD1A97A6FAD}" dt="2024-02-04T08:25:43.002" v="1531" actId="20577"/>
        <pc:sldMkLst>
          <pc:docMk/>
          <pc:sldMk cId="3401298446" sldId="259"/>
        </pc:sldMkLst>
        <pc:spChg chg="mod">
          <ac:chgData name="FRANCESCA LEGITTIMO" userId="8cc748ed7950eeef" providerId="LiveId" clId="{DC6C963E-2094-4BDB-98FD-7FD1A97A6FAD}" dt="2024-02-04T08:21:10.293" v="1332" actId="26606"/>
          <ac:spMkLst>
            <pc:docMk/>
            <pc:sldMk cId="3401298446" sldId="259"/>
            <ac:spMk id="2" creationId="{C0FEB509-3F38-F739-D5BB-657D05FB23A7}"/>
          </ac:spMkLst>
        </pc:spChg>
        <pc:spChg chg="mod">
          <ac:chgData name="FRANCESCA LEGITTIMO" userId="8cc748ed7950eeef" providerId="LiveId" clId="{DC6C963E-2094-4BDB-98FD-7FD1A97A6FAD}" dt="2024-02-04T08:25:43.002" v="1531" actId="20577"/>
          <ac:spMkLst>
            <pc:docMk/>
            <pc:sldMk cId="3401298446" sldId="259"/>
            <ac:spMk id="3" creationId="{6DE17EB7-D775-42CF-602A-691AB21D2E3E}"/>
          </ac:spMkLst>
        </pc:spChg>
        <pc:spChg chg="add">
          <ac:chgData name="FRANCESCA LEGITTIMO" userId="8cc748ed7950eeef" providerId="LiveId" clId="{DC6C963E-2094-4BDB-98FD-7FD1A97A6FAD}" dt="2024-02-04T08:21:10.293" v="1332" actId="26606"/>
          <ac:spMkLst>
            <pc:docMk/>
            <pc:sldMk cId="3401298446" sldId="259"/>
            <ac:spMk id="1031" creationId="{F13C74B1-5B17-4795-BED0-7140497B445A}"/>
          </ac:spMkLst>
        </pc:spChg>
        <pc:spChg chg="add">
          <ac:chgData name="FRANCESCA LEGITTIMO" userId="8cc748ed7950eeef" providerId="LiveId" clId="{DC6C963E-2094-4BDB-98FD-7FD1A97A6FAD}" dt="2024-02-04T08:21:10.293" v="1332" actId="26606"/>
          <ac:spMkLst>
            <pc:docMk/>
            <pc:sldMk cId="3401298446" sldId="259"/>
            <ac:spMk id="1033" creationId="{D4974D33-8DC5-464E-8C6D-BE58F0669C17}"/>
          </ac:spMkLst>
        </pc:spChg>
        <pc:picChg chg="add mod">
          <ac:chgData name="FRANCESCA LEGITTIMO" userId="8cc748ed7950eeef" providerId="LiveId" clId="{DC6C963E-2094-4BDB-98FD-7FD1A97A6FAD}" dt="2024-02-04T08:21:10.293" v="1332" actId="26606"/>
          <ac:picMkLst>
            <pc:docMk/>
            <pc:sldMk cId="3401298446" sldId="259"/>
            <ac:picMk id="1026" creationId="{6AACF960-4184-7235-E387-76463B2ED70A}"/>
          </ac:picMkLst>
        </pc:picChg>
      </pc:sldChg>
      <pc:sldChg chg="modSp new mod">
        <pc:chgData name="FRANCESCA LEGITTIMO" userId="8cc748ed7950eeef" providerId="LiveId" clId="{DC6C963E-2094-4BDB-98FD-7FD1A97A6FAD}" dt="2024-02-04T08:50:24.511" v="2506" actId="20577"/>
        <pc:sldMkLst>
          <pc:docMk/>
          <pc:sldMk cId="423074476" sldId="260"/>
        </pc:sldMkLst>
        <pc:spChg chg="mod">
          <ac:chgData name="FRANCESCA LEGITTIMO" userId="8cc748ed7950eeef" providerId="LiveId" clId="{DC6C963E-2094-4BDB-98FD-7FD1A97A6FAD}" dt="2024-02-04T08:30:31.746" v="1554" actId="20577"/>
          <ac:spMkLst>
            <pc:docMk/>
            <pc:sldMk cId="423074476" sldId="260"/>
            <ac:spMk id="2" creationId="{DC82B5F6-EC7B-FE7A-9FE1-35B1EAB20640}"/>
          </ac:spMkLst>
        </pc:spChg>
        <pc:spChg chg="mod">
          <ac:chgData name="FRANCESCA LEGITTIMO" userId="8cc748ed7950eeef" providerId="LiveId" clId="{DC6C963E-2094-4BDB-98FD-7FD1A97A6FAD}" dt="2024-02-04T08:50:24.511" v="2506" actId="20577"/>
          <ac:spMkLst>
            <pc:docMk/>
            <pc:sldMk cId="423074476" sldId="260"/>
            <ac:spMk id="3" creationId="{6523642C-EB73-CAB8-B9B4-F2093E56804D}"/>
          </ac:spMkLst>
        </pc:spChg>
      </pc:sldChg>
      <pc:sldChg chg="addSp delSp modSp new mod setBg">
        <pc:chgData name="FRANCESCA LEGITTIMO" userId="8cc748ed7950eeef" providerId="LiveId" clId="{DC6C963E-2094-4BDB-98FD-7FD1A97A6FAD}" dt="2024-02-04T08:47:35.724" v="2458" actId="313"/>
        <pc:sldMkLst>
          <pc:docMk/>
          <pc:sldMk cId="3672048143" sldId="261"/>
        </pc:sldMkLst>
        <pc:spChg chg="mod">
          <ac:chgData name="FRANCESCA LEGITTIMO" userId="8cc748ed7950eeef" providerId="LiveId" clId="{DC6C963E-2094-4BDB-98FD-7FD1A97A6FAD}" dt="2024-02-04T08:44:23.047" v="2144" actId="26606"/>
          <ac:spMkLst>
            <pc:docMk/>
            <pc:sldMk cId="3672048143" sldId="261"/>
            <ac:spMk id="2" creationId="{FA6EF247-BF63-E4DA-CD13-21913403BA33}"/>
          </ac:spMkLst>
        </pc:spChg>
        <pc:spChg chg="del">
          <ac:chgData name="FRANCESCA LEGITTIMO" userId="8cc748ed7950eeef" providerId="LiveId" clId="{DC6C963E-2094-4BDB-98FD-7FD1A97A6FAD}" dt="2024-02-04T08:43:32.871" v="2139"/>
          <ac:spMkLst>
            <pc:docMk/>
            <pc:sldMk cId="3672048143" sldId="261"/>
            <ac:spMk id="3" creationId="{D4092BE5-BBF6-26D2-F250-519B6C7AEDA4}"/>
          </ac:spMkLst>
        </pc:spChg>
        <pc:spChg chg="add del">
          <ac:chgData name="FRANCESCA LEGITTIMO" userId="8cc748ed7950eeef" providerId="LiveId" clId="{DC6C963E-2094-4BDB-98FD-7FD1A97A6FAD}" dt="2024-02-04T08:44:17.905" v="2142"/>
          <ac:spMkLst>
            <pc:docMk/>
            <pc:sldMk cId="3672048143" sldId="261"/>
            <ac:spMk id="1030" creationId="{C1ED94D7-EE24-D6E1-8709-1CED43721C51}"/>
          </ac:spMkLst>
        </pc:spChg>
        <pc:spChg chg="add del">
          <ac:chgData name="FRANCESCA LEGITTIMO" userId="8cc748ed7950eeef" providerId="LiveId" clId="{DC6C963E-2094-4BDB-98FD-7FD1A97A6FAD}" dt="2024-02-04T08:44:23.057" v="2145" actId="26606"/>
          <ac:spMkLst>
            <pc:docMk/>
            <pc:sldMk cId="3672048143" sldId="261"/>
            <ac:spMk id="1033" creationId="{F13C74B1-5B17-4795-BED0-7140497B445A}"/>
          </ac:spMkLst>
        </pc:spChg>
        <pc:spChg chg="add del">
          <ac:chgData name="FRANCESCA LEGITTIMO" userId="8cc748ed7950eeef" providerId="LiveId" clId="{DC6C963E-2094-4BDB-98FD-7FD1A97A6FAD}" dt="2024-02-04T08:44:23.057" v="2145" actId="26606"/>
          <ac:spMkLst>
            <pc:docMk/>
            <pc:sldMk cId="3672048143" sldId="261"/>
            <ac:spMk id="1035" creationId="{D4974D33-8DC5-464E-8C6D-BE58F0669C17}"/>
          </ac:spMkLst>
        </pc:spChg>
        <pc:spChg chg="add del">
          <ac:chgData name="FRANCESCA LEGITTIMO" userId="8cc748ed7950eeef" providerId="LiveId" clId="{DC6C963E-2094-4BDB-98FD-7FD1A97A6FAD}" dt="2024-02-04T08:44:23.047" v="2144" actId="26606"/>
          <ac:spMkLst>
            <pc:docMk/>
            <pc:sldMk cId="3672048143" sldId="261"/>
            <ac:spMk id="1039" creationId="{6F92B406-6E27-C565-8BE4-3B5ACE5E1EFD}"/>
          </ac:spMkLst>
        </pc:spChg>
        <pc:spChg chg="add del">
          <ac:chgData name="FRANCESCA LEGITTIMO" userId="8cc748ed7950eeef" providerId="LiveId" clId="{DC6C963E-2094-4BDB-98FD-7FD1A97A6FAD}" dt="2024-02-04T08:44:23.047" v="2144" actId="26606"/>
          <ac:spMkLst>
            <pc:docMk/>
            <pc:sldMk cId="3672048143" sldId="261"/>
            <ac:spMk id="1042" creationId="{79477870-C64A-4E35-8F2F-05B7114F3C74}"/>
          </ac:spMkLst>
        </pc:spChg>
        <pc:spChg chg="add del">
          <ac:chgData name="FRANCESCA LEGITTIMO" userId="8cc748ed7950eeef" providerId="LiveId" clId="{DC6C963E-2094-4BDB-98FD-7FD1A97A6FAD}" dt="2024-02-04T08:44:23.047" v="2144" actId="26606"/>
          <ac:spMkLst>
            <pc:docMk/>
            <pc:sldMk cId="3672048143" sldId="261"/>
            <ac:spMk id="1044" creationId="{8AEA628B-C8FF-4D0B-B111-F101F580B15D}"/>
          </ac:spMkLst>
        </pc:spChg>
        <pc:spChg chg="add del">
          <ac:chgData name="FRANCESCA LEGITTIMO" userId="8cc748ed7950eeef" providerId="LiveId" clId="{DC6C963E-2094-4BDB-98FD-7FD1A97A6FAD}" dt="2024-02-04T08:44:23.047" v="2144" actId="26606"/>
          <ac:spMkLst>
            <pc:docMk/>
            <pc:sldMk cId="3672048143" sldId="261"/>
            <ac:spMk id="1046" creationId="{42663BD0-064C-40FC-A331-F49FCA9536AA}"/>
          </ac:spMkLst>
        </pc:spChg>
        <pc:spChg chg="add">
          <ac:chgData name="FRANCESCA LEGITTIMO" userId="8cc748ed7950eeef" providerId="LiveId" clId="{DC6C963E-2094-4BDB-98FD-7FD1A97A6FAD}" dt="2024-02-04T08:44:23.057" v="2145" actId="26606"/>
          <ac:spMkLst>
            <pc:docMk/>
            <pc:sldMk cId="3672048143" sldId="261"/>
            <ac:spMk id="1048" creationId="{F13C74B1-5B17-4795-BED0-7140497B445A}"/>
          </ac:spMkLst>
        </pc:spChg>
        <pc:spChg chg="add">
          <ac:chgData name="FRANCESCA LEGITTIMO" userId="8cc748ed7950eeef" providerId="LiveId" clId="{DC6C963E-2094-4BDB-98FD-7FD1A97A6FAD}" dt="2024-02-04T08:44:23.057" v="2145" actId="26606"/>
          <ac:spMkLst>
            <pc:docMk/>
            <pc:sldMk cId="3672048143" sldId="261"/>
            <ac:spMk id="1049" creationId="{D4974D33-8DC5-464E-8C6D-BE58F0669C17}"/>
          </ac:spMkLst>
        </pc:spChg>
        <pc:spChg chg="add mod">
          <ac:chgData name="FRANCESCA LEGITTIMO" userId="8cc748ed7950eeef" providerId="LiveId" clId="{DC6C963E-2094-4BDB-98FD-7FD1A97A6FAD}" dt="2024-02-04T08:47:35.724" v="2458" actId="313"/>
          <ac:spMkLst>
            <pc:docMk/>
            <pc:sldMk cId="3672048143" sldId="261"/>
            <ac:spMk id="1050" creationId="{4E3736AB-38F2-81F8-3AC8-674A35D33013}"/>
          </ac:spMkLst>
        </pc:spChg>
        <pc:picChg chg="add del mod">
          <ac:chgData name="FRANCESCA LEGITTIMO" userId="8cc748ed7950eeef" providerId="LiveId" clId="{DC6C963E-2094-4BDB-98FD-7FD1A97A6FAD}" dt="2024-02-04T08:43:38.529" v="2141" actId="21"/>
          <ac:picMkLst>
            <pc:docMk/>
            <pc:sldMk cId="3672048143" sldId="261"/>
            <ac:picMk id="1026" creationId="{FC55D83B-6DCB-CB2B-530F-CEEEBECE4E56}"/>
          </ac:picMkLst>
        </pc:picChg>
        <pc:picChg chg="add mod">
          <ac:chgData name="FRANCESCA LEGITTIMO" userId="8cc748ed7950eeef" providerId="LiveId" clId="{DC6C963E-2094-4BDB-98FD-7FD1A97A6FAD}" dt="2024-02-04T08:44:23.057" v="2145" actId="26606"/>
          <ac:picMkLst>
            <pc:docMk/>
            <pc:sldMk cId="3672048143" sldId="261"/>
            <ac:picMk id="1028" creationId="{584C0474-C2E5-5AEC-E4D5-4AD08A46EA33}"/>
          </ac:picMkLst>
        </pc:picChg>
      </pc:sldChg>
      <pc:sldChg chg="addSp delSp modSp new mod setBg">
        <pc:chgData name="FRANCESCA LEGITTIMO" userId="8cc748ed7950eeef" providerId="LiveId" clId="{DC6C963E-2094-4BDB-98FD-7FD1A97A6FAD}" dt="2024-02-04T08:54:27.767" v="2529" actId="26606"/>
        <pc:sldMkLst>
          <pc:docMk/>
          <pc:sldMk cId="1487453723" sldId="262"/>
        </pc:sldMkLst>
        <pc:spChg chg="mod ord">
          <ac:chgData name="FRANCESCA LEGITTIMO" userId="8cc748ed7950eeef" providerId="LiveId" clId="{DC6C963E-2094-4BDB-98FD-7FD1A97A6FAD}" dt="2024-02-04T08:54:27.767" v="2529" actId="26606"/>
          <ac:spMkLst>
            <pc:docMk/>
            <pc:sldMk cId="1487453723" sldId="262"/>
            <ac:spMk id="2" creationId="{33D01C9B-3112-44CF-B7BC-FB8151EAFDF6}"/>
          </ac:spMkLst>
        </pc:spChg>
        <pc:spChg chg="del">
          <ac:chgData name="FRANCESCA LEGITTIMO" userId="8cc748ed7950eeef" providerId="LiveId" clId="{DC6C963E-2094-4BDB-98FD-7FD1A97A6FAD}" dt="2024-02-04T08:52:10.994" v="2521"/>
          <ac:spMkLst>
            <pc:docMk/>
            <pc:sldMk cId="1487453723" sldId="262"/>
            <ac:spMk id="3" creationId="{9D5BE994-7F63-37F1-4B98-60B7FED921AE}"/>
          </ac:spMkLst>
        </pc:spChg>
        <pc:spChg chg="add del">
          <ac:chgData name="FRANCESCA LEGITTIMO" userId="8cc748ed7950eeef" providerId="LiveId" clId="{DC6C963E-2094-4BDB-98FD-7FD1A97A6FAD}" dt="2024-02-04T08:54:19.272" v="2526" actId="26606"/>
          <ac:spMkLst>
            <pc:docMk/>
            <pc:sldMk cId="1487453723" sldId="262"/>
            <ac:spMk id="1033" creationId="{022BDE4A-8A20-4A69-9C5A-581C82036A4D}"/>
          </ac:spMkLst>
        </pc:spChg>
        <pc:spChg chg="add del">
          <ac:chgData name="FRANCESCA LEGITTIMO" userId="8cc748ed7950eeef" providerId="LiveId" clId="{DC6C963E-2094-4BDB-98FD-7FD1A97A6FAD}" dt="2024-02-04T08:54:27.756" v="2528" actId="26606"/>
          <ac:spMkLst>
            <pc:docMk/>
            <pc:sldMk cId="1487453723" sldId="262"/>
            <ac:spMk id="1035" creationId="{A4AC5506-6312-4701-8D3C-40187889A947}"/>
          </ac:spMkLst>
        </pc:spChg>
        <pc:spChg chg="add">
          <ac:chgData name="FRANCESCA LEGITTIMO" userId="8cc748ed7950eeef" providerId="LiveId" clId="{DC6C963E-2094-4BDB-98FD-7FD1A97A6FAD}" dt="2024-02-04T08:54:27.767" v="2529" actId="26606"/>
          <ac:spMkLst>
            <pc:docMk/>
            <pc:sldMk cId="1487453723" sldId="262"/>
            <ac:spMk id="1037" creationId="{A8CCCB6D-5162-4AAE-A5E3-3AC55410DBCE}"/>
          </ac:spMkLst>
        </pc:spChg>
        <pc:spChg chg="add">
          <ac:chgData name="FRANCESCA LEGITTIMO" userId="8cc748ed7950eeef" providerId="LiveId" clId="{DC6C963E-2094-4BDB-98FD-7FD1A97A6FAD}" dt="2024-02-04T08:54:27.767" v="2529" actId="26606"/>
          <ac:spMkLst>
            <pc:docMk/>
            <pc:sldMk cId="1487453723" sldId="262"/>
            <ac:spMk id="1038" creationId="{0BCD8C04-CC7B-40EF-82EB-E9821F79BB86}"/>
          </ac:spMkLst>
        </pc:spChg>
        <pc:picChg chg="add mod ord">
          <ac:chgData name="FRANCESCA LEGITTIMO" userId="8cc748ed7950eeef" providerId="LiveId" clId="{DC6C963E-2094-4BDB-98FD-7FD1A97A6FAD}" dt="2024-02-04T08:54:27.767" v="2529" actId="26606"/>
          <ac:picMkLst>
            <pc:docMk/>
            <pc:sldMk cId="1487453723" sldId="262"/>
            <ac:picMk id="1026" creationId="{F7B148EC-438E-5A93-D90D-2734D9FD3BC4}"/>
          </ac:picMkLst>
        </pc:picChg>
        <pc:picChg chg="add mod">
          <ac:chgData name="FRANCESCA LEGITTIMO" userId="8cc748ed7950eeef" providerId="LiveId" clId="{DC6C963E-2094-4BDB-98FD-7FD1A97A6FAD}" dt="2024-02-04T08:54:27.767" v="2529" actId="26606"/>
          <ac:picMkLst>
            <pc:docMk/>
            <pc:sldMk cId="1487453723" sldId="262"/>
            <ac:picMk id="1028" creationId="{377B9F89-F3D5-2DC2-9D35-B29046AC349E}"/>
          </ac:picMkLst>
        </pc:picChg>
      </pc:sldChg>
      <pc:sldChg chg="addSp delSp modSp new mod setBg">
        <pc:chgData name="FRANCESCA LEGITTIMO" userId="8cc748ed7950eeef" providerId="LiveId" clId="{DC6C963E-2094-4BDB-98FD-7FD1A97A6FAD}" dt="2024-02-04T09:01:29.179" v="2901" actId="26606"/>
        <pc:sldMkLst>
          <pc:docMk/>
          <pc:sldMk cId="3476060863" sldId="263"/>
        </pc:sldMkLst>
        <pc:spChg chg="mod">
          <ac:chgData name="FRANCESCA LEGITTIMO" userId="8cc748ed7950eeef" providerId="LiveId" clId="{DC6C963E-2094-4BDB-98FD-7FD1A97A6FAD}" dt="2024-02-04T09:01:29.179" v="2901" actId="26606"/>
          <ac:spMkLst>
            <pc:docMk/>
            <pc:sldMk cId="3476060863" sldId="263"/>
            <ac:spMk id="2" creationId="{34029529-2C66-3B31-8C50-4E5E34DE9193}"/>
          </ac:spMkLst>
        </pc:spChg>
        <pc:spChg chg="mod">
          <ac:chgData name="FRANCESCA LEGITTIMO" userId="8cc748ed7950eeef" providerId="LiveId" clId="{DC6C963E-2094-4BDB-98FD-7FD1A97A6FAD}" dt="2024-02-04T09:01:29.179" v="2901" actId="26606"/>
          <ac:spMkLst>
            <pc:docMk/>
            <pc:sldMk cId="3476060863" sldId="263"/>
            <ac:spMk id="3" creationId="{F53E5C8A-800D-AF89-89C4-8E0CE7B41512}"/>
          </ac:spMkLst>
        </pc:spChg>
        <pc:spChg chg="add del">
          <ac:chgData name="FRANCESCA LEGITTIMO" userId="8cc748ed7950eeef" providerId="LiveId" clId="{DC6C963E-2094-4BDB-98FD-7FD1A97A6FAD}" dt="2024-02-04T09:01:29.169" v="2900" actId="26606"/>
          <ac:spMkLst>
            <pc:docMk/>
            <pc:sldMk cId="3476060863" sldId="263"/>
            <ac:spMk id="8" creationId="{C05CBC3C-2E5A-4839-8B9B-2E5A6ADF0F58}"/>
          </ac:spMkLst>
        </pc:spChg>
        <pc:spChg chg="add del">
          <ac:chgData name="FRANCESCA LEGITTIMO" userId="8cc748ed7950eeef" providerId="LiveId" clId="{DC6C963E-2094-4BDB-98FD-7FD1A97A6FAD}" dt="2024-02-04T09:01:29.169" v="2900" actId="26606"/>
          <ac:spMkLst>
            <pc:docMk/>
            <pc:sldMk cId="3476060863" sldId="263"/>
            <ac:spMk id="10" creationId="{827FF362-FC97-4BF5-949B-D4ADFA26E457}"/>
          </ac:spMkLst>
        </pc:spChg>
        <pc:spChg chg="add">
          <ac:chgData name="FRANCESCA LEGITTIMO" userId="8cc748ed7950eeef" providerId="LiveId" clId="{DC6C963E-2094-4BDB-98FD-7FD1A97A6FAD}" dt="2024-02-04T09:01:29.179" v="2901" actId="26606"/>
          <ac:spMkLst>
            <pc:docMk/>
            <pc:sldMk cId="3476060863" sldId="263"/>
            <ac:spMk id="12" creationId="{5B7778FC-632E-4DCA-A7CB-0D7731CCF970}"/>
          </ac:spMkLst>
        </pc:spChg>
        <pc:spChg chg="add">
          <ac:chgData name="FRANCESCA LEGITTIMO" userId="8cc748ed7950eeef" providerId="LiveId" clId="{DC6C963E-2094-4BDB-98FD-7FD1A97A6FAD}" dt="2024-02-04T09:01:29.179" v="2901" actId="26606"/>
          <ac:spMkLst>
            <pc:docMk/>
            <pc:sldMk cId="3476060863" sldId="263"/>
            <ac:spMk id="13" creationId="{C2554CA6-288E-4202-BC52-2E5A8F0C0AED}"/>
          </ac:spMkLst>
        </pc:spChg>
        <pc:spChg chg="add">
          <ac:chgData name="FRANCESCA LEGITTIMO" userId="8cc748ed7950eeef" providerId="LiveId" clId="{DC6C963E-2094-4BDB-98FD-7FD1A97A6FAD}" dt="2024-02-04T09:01:29.179" v="2901" actId="26606"/>
          <ac:spMkLst>
            <pc:docMk/>
            <pc:sldMk cId="3476060863" sldId="263"/>
            <ac:spMk id="14" creationId="{FA23A907-97FB-4A8F-880A-DD77401C4296}"/>
          </ac:spMkLst>
        </pc:spChg>
        <pc:spChg chg="add">
          <ac:chgData name="FRANCESCA LEGITTIMO" userId="8cc748ed7950eeef" providerId="LiveId" clId="{DC6C963E-2094-4BDB-98FD-7FD1A97A6FAD}" dt="2024-02-04T09:01:29.179" v="2901" actId="26606"/>
          <ac:spMkLst>
            <pc:docMk/>
            <pc:sldMk cId="3476060863" sldId="263"/>
            <ac:spMk id="15" creationId="{B10BB131-AC8E-4A8E-A5D1-36260F720C3B}"/>
          </ac:spMkLst>
        </pc:spChg>
      </pc:sldChg>
      <pc:sldChg chg="modSp new mod">
        <pc:chgData name="FRANCESCA LEGITTIMO" userId="8cc748ed7950eeef" providerId="LiveId" clId="{DC6C963E-2094-4BDB-98FD-7FD1A97A6FAD}" dt="2024-02-04T09:10:09.828" v="3070" actId="20577"/>
        <pc:sldMkLst>
          <pc:docMk/>
          <pc:sldMk cId="4022587861" sldId="264"/>
        </pc:sldMkLst>
        <pc:spChg chg="mod">
          <ac:chgData name="FRANCESCA LEGITTIMO" userId="8cc748ed7950eeef" providerId="LiveId" clId="{DC6C963E-2094-4BDB-98FD-7FD1A97A6FAD}" dt="2024-02-04T09:08:50.563" v="2944" actId="20577"/>
          <ac:spMkLst>
            <pc:docMk/>
            <pc:sldMk cId="4022587861" sldId="264"/>
            <ac:spMk id="2" creationId="{D3C57527-DBAB-6420-20E7-174A6D1A8CBD}"/>
          </ac:spMkLst>
        </pc:spChg>
        <pc:spChg chg="mod">
          <ac:chgData name="FRANCESCA LEGITTIMO" userId="8cc748ed7950eeef" providerId="LiveId" clId="{DC6C963E-2094-4BDB-98FD-7FD1A97A6FAD}" dt="2024-02-04T09:09:31.634" v="3004" actId="20577"/>
          <ac:spMkLst>
            <pc:docMk/>
            <pc:sldMk cId="4022587861" sldId="264"/>
            <ac:spMk id="3" creationId="{70123E54-9D35-E45C-9B8E-1D0688CDE9EE}"/>
          </ac:spMkLst>
        </pc:spChg>
        <pc:spChg chg="mod">
          <ac:chgData name="FRANCESCA LEGITTIMO" userId="8cc748ed7950eeef" providerId="LiveId" clId="{DC6C963E-2094-4BDB-98FD-7FD1A97A6FAD}" dt="2024-02-04T09:10:09.828" v="3070" actId="20577"/>
          <ac:spMkLst>
            <pc:docMk/>
            <pc:sldMk cId="4022587861" sldId="264"/>
            <ac:spMk id="4" creationId="{EE12149C-9CDF-DBE8-CA77-61272C91793C}"/>
          </ac:spMkLst>
        </pc:spChg>
      </pc:sldChg>
      <pc:sldChg chg="addSp delSp modSp new mod setBg">
        <pc:chgData name="FRANCESCA LEGITTIMO" userId="8cc748ed7950eeef" providerId="LiveId" clId="{DC6C963E-2094-4BDB-98FD-7FD1A97A6FAD}" dt="2024-02-04T09:19:01.390" v="3164" actId="26606"/>
        <pc:sldMkLst>
          <pc:docMk/>
          <pc:sldMk cId="2478073296" sldId="265"/>
        </pc:sldMkLst>
        <pc:spChg chg="mod ord">
          <ac:chgData name="FRANCESCA LEGITTIMO" userId="8cc748ed7950eeef" providerId="LiveId" clId="{DC6C963E-2094-4BDB-98FD-7FD1A97A6FAD}" dt="2024-02-04T09:19:01.390" v="3164" actId="26606"/>
          <ac:spMkLst>
            <pc:docMk/>
            <pc:sldMk cId="2478073296" sldId="265"/>
            <ac:spMk id="2" creationId="{DBCFDD35-7647-59A0-48AA-45AAE88EE90F}"/>
          </ac:spMkLst>
        </pc:spChg>
        <pc:spChg chg="del">
          <ac:chgData name="FRANCESCA LEGITTIMO" userId="8cc748ed7950eeef" providerId="LiveId" clId="{DC6C963E-2094-4BDB-98FD-7FD1A97A6FAD}" dt="2024-02-04T09:18:58.937" v="3163"/>
          <ac:spMkLst>
            <pc:docMk/>
            <pc:sldMk cId="2478073296" sldId="265"/>
            <ac:spMk id="3" creationId="{A870E8CA-51A4-D59F-CC1F-EFA1B5079BA4}"/>
          </ac:spMkLst>
        </pc:spChg>
        <pc:spChg chg="add">
          <ac:chgData name="FRANCESCA LEGITTIMO" userId="8cc748ed7950eeef" providerId="LiveId" clId="{DC6C963E-2094-4BDB-98FD-7FD1A97A6FAD}" dt="2024-02-04T09:19:01.390" v="3164" actId="26606"/>
          <ac:spMkLst>
            <pc:docMk/>
            <pc:sldMk cId="2478073296" sldId="265"/>
            <ac:spMk id="1031" creationId="{9203DE33-2CD4-4CA8-9AF3-37C3B65133B0}"/>
          </ac:spMkLst>
        </pc:spChg>
        <pc:spChg chg="add">
          <ac:chgData name="FRANCESCA LEGITTIMO" userId="8cc748ed7950eeef" providerId="LiveId" clId="{DC6C963E-2094-4BDB-98FD-7FD1A97A6FAD}" dt="2024-02-04T09:19:01.390" v="3164" actId="26606"/>
          <ac:spMkLst>
            <pc:docMk/>
            <pc:sldMk cId="2478073296" sldId="265"/>
            <ac:spMk id="1033" creationId="{0AF57B88-1D4C-41FA-A761-EC1DD10C35CB}"/>
          </ac:spMkLst>
        </pc:spChg>
        <pc:spChg chg="add">
          <ac:chgData name="FRANCESCA LEGITTIMO" userId="8cc748ed7950eeef" providerId="LiveId" clId="{DC6C963E-2094-4BDB-98FD-7FD1A97A6FAD}" dt="2024-02-04T09:19:01.390" v="3164" actId="26606"/>
          <ac:spMkLst>
            <pc:docMk/>
            <pc:sldMk cId="2478073296" sldId="265"/>
            <ac:spMk id="1035" creationId="{D2548F45-5164-4ABB-8212-7F293FDED8D4}"/>
          </ac:spMkLst>
        </pc:spChg>
        <pc:spChg chg="add">
          <ac:chgData name="FRANCESCA LEGITTIMO" userId="8cc748ed7950eeef" providerId="LiveId" clId="{DC6C963E-2094-4BDB-98FD-7FD1A97A6FAD}" dt="2024-02-04T09:19:01.390" v="3164" actId="26606"/>
          <ac:spMkLst>
            <pc:docMk/>
            <pc:sldMk cId="2478073296" sldId="265"/>
            <ac:spMk id="1037" creationId="{5E81CCFB-7BEF-4186-86FB-D09450B4D02D}"/>
          </ac:spMkLst>
        </pc:spChg>
        <pc:picChg chg="add mod">
          <ac:chgData name="FRANCESCA LEGITTIMO" userId="8cc748ed7950eeef" providerId="LiveId" clId="{DC6C963E-2094-4BDB-98FD-7FD1A97A6FAD}" dt="2024-02-04T09:19:01.390" v="3164" actId="26606"/>
          <ac:picMkLst>
            <pc:docMk/>
            <pc:sldMk cId="2478073296" sldId="265"/>
            <ac:picMk id="1026" creationId="{E1E008D2-1FA4-C029-5433-26F5B5A35977}"/>
          </ac:picMkLst>
        </pc:picChg>
      </pc:sldChg>
      <pc:sldChg chg="modSp new mod">
        <pc:chgData name="FRANCESCA LEGITTIMO" userId="8cc748ed7950eeef" providerId="LiveId" clId="{DC6C963E-2094-4BDB-98FD-7FD1A97A6FAD}" dt="2024-02-04T10:47:11.537" v="3818" actId="20577"/>
        <pc:sldMkLst>
          <pc:docMk/>
          <pc:sldMk cId="3233626297" sldId="266"/>
        </pc:sldMkLst>
        <pc:spChg chg="mod">
          <ac:chgData name="FRANCESCA LEGITTIMO" userId="8cc748ed7950eeef" providerId="LiveId" clId="{DC6C963E-2094-4BDB-98FD-7FD1A97A6FAD}" dt="2024-02-04T10:23:11.696" v="3199" actId="20577"/>
          <ac:spMkLst>
            <pc:docMk/>
            <pc:sldMk cId="3233626297" sldId="266"/>
            <ac:spMk id="2" creationId="{C52A2596-24B8-691A-3688-4D32DEBD94BD}"/>
          </ac:spMkLst>
        </pc:spChg>
        <pc:spChg chg="mod">
          <ac:chgData name="FRANCESCA LEGITTIMO" userId="8cc748ed7950eeef" providerId="LiveId" clId="{DC6C963E-2094-4BDB-98FD-7FD1A97A6FAD}" dt="2024-02-04T10:47:11.537" v="3818" actId="20577"/>
          <ac:spMkLst>
            <pc:docMk/>
            <pc:sldMk cId="3233626297" sldId="266"/>
            <ac:spMk id="3" creationId="{FC73D88A-B209-8F19-9027-EC71D2EE6054}"/>
          </ac:spMkLst>
        </pc:spChg>
      </pc:sldChg>
      <pc:sldChg chg="addSp delSp modSp new mod setBg">
        <pc:chgData name="FRANCESCA LEGITTIMO" userId="8cc748ed7950eeef" providerId="LiveId" clId="{DC6C963E-2094-4BDB-98FD-7FD1A97A6FAD}" dt="2024-02-04T11:55:35.786" v="4758" actId="26606"/>
        <pc:sldMkLst>
          <pc:docMk/>
          <pc:sldMk cId="494732901" sldId="267"/>
        </pc:sldMkLst>
        <pc:spChg chg="mod ord">
          <ac:chgData name="FRANCESCA LEGITTIMO" userId="8cc748ed7950eeef" providerId="LiveId" clId="{DC6C963E-2094-4BDB-98FD-7FD1A97A6FAD}" dt="2024-02-04T11:55:35.786" v="4758" actId="26606"/>
          <ac:spMkLst>
            <pc:docMk/>
            <pc:sldMk cId="494732901" sldId="267"/>
            <ac:spMk id="2" creationId="{08441E2D-119B-758E-B604-0FF8C0B452A1}"/>
          </ac:spMkLst>
        </pc:spChg>
        <pc:spChg chg="del">
          <ac:chgData name="FRANCESCA LEGITTIMO" userId="8cc748ed7950eeef" providerId="LiveId" clId="{DC6C963E-2094-4BDB-98FD-7FD1A97A6FAD}" dt="2024-02-04T10:48:57.140" v="3847"/>
          <ac:spMkLst>
            <pc:docMk/>
            <pc:sldMk cId="494732901" sldId="267"/>
            <ac:spMk id="3" creationId="{63BF90F2-5A46-40C0-6449-0CE1E7A52412}"/>
          </ac:spMkLst>
        </pc:spChg>
        <pc:spChg chg="add del">
          <ac:chgData name="FRANCESCA LEGITTIMO" userId="8cc748ed7950eeef" providerId="LiveId" clId="{DC6C963E-2094-4BDB-98FD-7FD1A97A6FAD}" dt="2024-02-04T10:49:12.787" v="3850" actId="26606"/>
          <ac:spMkLst>
            <pc:docMk/>
            <pc:sldMk cId="494732901" sldId="267"/>
            <ac:spMk id="1030" creationId="{DFE00E4C-6E19-2373-5B7C-5272BECFDFFA}"/>
          </ac:spMkLst>
        </pc:spChg>
        <pc:spChg chg="add del">
          <ac:chgData name="FRANCESCA LEGITTIMO" userId="8cc748ed7950eeef" providerId="LiveId" clId="{DC6C963E-2094-4BDB-98FD-7FD1A97A6FAD}" dt="2024-02-04T11:55:29.276" v="4756" actId="26606"/>
          <ac:spMkLst>
            <pc:docMk/>
            <pc:sldMk cId="494732901" sldId="267"/>
            <ac:spMk id="1031" creationId="{3C54F4CE-85F0-46ED-80DA-9518C9251AD1}"/>
          </ac:spMkLst>
        </pc:spChg>
        <pc:spChg chg="add del">
          <ac:chgData name="FRANCESCA LEGITTIMO" userId="8cc748ed7950eeef" providerId="LiveId" clId="{DC6C963E-2094-4BDB-98FD-7FD1A97A6FAD}" dt="2024-02-04T10:49:12.787" v="3850" actId="26606"/>
          <ac:spMkLst>
            <pc:docMk/>
            <pc:sldMk cId="494732901" sldId="267"/>
            <ac:spMk id="1033" creationId="{F13C74B1-5B17-4795-BED0-7140497B445A}"/>
          </ac:spMkLst>
        </pc:spChg>
        <pc:spChg chg="add del">
          <ac:chgData name="FRANCESCA LEGITTIMO" userId="8cc748ed7950eeef" providerId="LiveId" clId="{DC6C963E-2094-4BDB-98FD-7FD1A97A6FAD}" dt="2024-02-04T10:49:12.787" v="3850" actId="26606"/>
          <ac:spMkLst>
            <pc:docMk/>
            <pc:sldMk cId="494732901" sldId="267"/>
            <ac:spMk id="1035" creationId="{D4974D33-8DC5-464E-8C6D-BE58F0669C17}"/>
          </ac:spMkLst>
        </pc:spChg>
        <pc:spChg chg="add del">
          <ac:chgData name="FRANCESCA LEGITTIMO" userId="8cc748ed7950eeef" providerId="LiveId" clId="{DC6C963E-2094-4BDB-98FD-7FD1A97A6FAD}" dt="2024-02-04T10:49:14.848" v="3852" actId="26606"/>
          <ac:spMkLst>
            <pc:docMk/>
            <pc:sldMk cId="494732901" sldId="267"/>
            <ac:spMk id="1037" creationId="{D009D6D5-DAC2-4A8B-A17A-E206B9012D09}"/>
          </ac:spMkLst>
        </pc:spChg>
        <pc:spChg chg="add del">
          <ac:chgData name="FRANCESCA LEGITTIMO" userId="8cc748ed7950eeef" providerId="LiveId" clId="{DC6C963E-2094-4BDB-98FD-7FD1A97A6FAD}" dt="2024-02-04T10:49:14.848" v="3852" actId="26606"/>
          <ac:spMkLst>
            <pc:docMk/>
            <pc:sldMk cId="494732901" sldId="267"/>
            <ac:spMk id="1038" creationId="{950E1B63-74EC-F078-3EE8-1FC90E78CE6C}"/>
          </ac:spMkLst>
        </pc:spChg>
        <pc:spChg chg="add del">
          <ac:chgData name="FRANCESCA LEGITTIMO" userId="8cc748ed7950eeef" providerId="LiveId" clId="{DC6C963E-2094-4BDB-98FD-7FD1A97A6FAD}" dt="2024-02-04T11:55:29.276" v="4756" actId="26606"/>
          <ac:spMkLst>
            <pc:docMk/>
            <pc:sldMk cId="494732901" sldId="267"/>
            <ac:spMk id="1040" creationId="{DADD1FCA-8ACB-4958-81DD-4CDD6D3E1921}"/>
          </ac:spMkLst>
        </pc:spChg>
        <pc:spChg chg="add del">
          <ac:chgData name="FRANCESCA LEGITTIMO" userId="8cc748ed7950eeef" providerId="LiveId" clId="{DC6C963E-2094-4BDB-98FD-7FD1A97A6FAD}" dt="2024-02-04T11:55:29.266" v="4755" actId="26606"/>
          <ac:spMkLst>
            <pc:docMk/>
            <pc:sldMk cId="494732901" sldId="267"/>
            <ac:spMk id="1044" creationId="{A5FFB2AF-63BD-7330-0595-AF7D5B2482D9}"/>
          </ac:spMkLst>
        </pc:spChg>
        <pc:spChg chg="add del">
          <ac:chgData name="FRANCESCA LEGITTIMO" userId="8cc748ed7950eeef" providerId="LiveId" clId="{DC6C963E-2094-4BDB-98FD-7FD1A97A6FAD}" dt="2024-02-04T11:55:35.786" v="4758" actId="26606"/>
          <ac:spMkLst>
            <pc:docMk/>
            <pc:sldMk cId="494732901" sldId="267"/>
            <ac:spMk id="1045" creationId="{FFCDD23B-75C8-427B-BD08-53C8156CD7CD}"/>
          </ac:spMkLst>
        </pc:spChg>
        <pc:spChg chg="add del">
          <ac:chgData name="FRANCESCA LEGITTIMO" userId="8cc748ed7950eeef" providerId="LiveId" clId="{DC6C963E-2094-4BDB-98FD-7FD1A97A6FAD}" dt="2024-02-04T11:55:29.266" v="4755" actId="26606"/>
          <ac:spMkLst>
            <pc:docMk/>
            <pc:sldMk cId="494732901" sldId="267"/>
            <ac:spMk id="1047" creationId="{63F5877B-98C7-49DD-83AB-0F6F57CB6543}"/>
          </ac:spMkLst>
        </pc:spChg>
        <pc:spChg chg="add del">
          <ac:chgData name="FRANCESCA LEGITTIMO" userId="8cc748ed7950eeef" providerId="LiveId" clId="{DC6C963E-2094-4BDB-98FD-7FD1A97A6FAD}" dt="2024-02-04T11:55:29.266" v="4755" actId="26606"/>
          <ac:spMkLst>
            <pc:docMk/>
            <pc:sldMk cId="494732901" sldId="267"/>
            <ac:spMk id="1049" creationId="{4EA91930-66BC-4C41-B4F5-C31EB216F64B}"/>
          </ac:spMkLst>
        </pc:spChg>
        <pc:spChg chg="add del">
          <ac:chgData name="FRANCESCA LEGITTIMO" userId="8cc748ed7950eeef" providerId="LiveId" clId="{DC6C963E-2094-4BDB-98FD-7FD1A97A6FAD}" dt="2024-02-04T11:55:29.266" v="4755" actId="26606"/>
          <ac:spMkLst>
            <pc:docMk/>
            <pc:sldMk cId="494732901" sldId="267"/>
            <ac:spMk id="1051" creationId="{6313CF8F-B436-401E-9575-DE0F8E8B5B17}"/>
          </ac:spMkLst>
        </pc:spChg>
        <pc:spChg chg="add del">
          <ac:chgData name="FRANCESCA LEGITTIMO" userId="8cc748ed7950eeef" providerId="LiveId" clId="{DC6C963E-2094-4BDB-98FD-7FD1A97A6FAD}" dt="2024-02-04T11:55:29.266" v="4755" actId="26606"/>
          <ac:spMkLst>
            <pc:docMk/>
            <pc:sldMk cId="494732901" sldId="267"/>
            <ac:spMk id="1053" creationId="{2A38CFE9-C30A-4551-ACCB-D5808FBC39CD}"/>
          </ac:spMkLst>
        </pc:spChg>
        <pc:spChg chg="add del">
          <ac:chgData name="FRANCESCA LEGITTIMO" userId="8cc748ed7950eeef" providerId="LiveId" clId="{DC6C963E-2094-4BDB-98FD-7FD1A97A6FAD}" dt="2024-02-04T11:55:29.266" v="4755" actId="26606"/>
          <ac:spMkLst>
            <pc:docMk/>
            <pc:sldMk cId="494732901" sldId="267"/>
            <ac:spMk id="1055" creationId="{67EF550F-47CE-4FB2-9DAC-12AD835C833D}"/>
          </ac:spMkLst>
        </pc:spChg>
        <pc:spChg chg="add del">
          <ac:chgData name="FRANCESCA LEGITTIMO" userId="8cc748ed7950eeef" providerId="LiveId" clId="{DC6C963E-2094-4BDB-98FD-7FD1A97A6FAD}" dt="2024-02-04T11:55:35.786" v="4758" actId="26606"/>
          <ac:spMkLst>
            <pc:docMk/>
            <pc:sldMk cId="494732901" sldId="267"/>
            <ac:spMk id="1057" creationId="{AFFC87AC-C919-4FE5-BAC3-39509E001152}"/>
          </ac:spMkLst>
        </pc:spChg>
        <pc:spChg chg="add del">
          <ac:chgData name="FRANCESCA LEGITTIMO" userId="8cc748ed7950eeef" providerId="LiveId" clId="{DC6C963E-2094-4BDB-98FD-7FD1A97A6FAD}" dt="2024-02-04T11:55:35.786" v="4758" actId="26606"/>
          <ac:spMkLst>
            <pc:docMk/>
            <pc:sldMk cId="494732901" sldId="267"/>
            <ac:spMk id="1058" creationId="{AB5E08C4-8CDD-4623-A5B8-E998C6DEE3B7}"/>
          </ac:spMkLst>
        </pc:spChg>
        <pc:spChg chg="add del">
          <ac:chgData name="FRANCESCA LEGITTIMO" userId="8cc748ed7950eeef" providerId="LiveId" clId="{DC6C963E-2094-4BDB-98FD-7FD1A97A6FAD}" dt="2024-02-04T11:55:35.786" v="4758" actId="26606"/>
          <ac:spMkLst>
            <pc:docMk/>
            <pc:sldMk cId="494732901" sldId="267"/>
            <ac:spMk id="1059" creationId="{15F33878-D502-4FFA-8ACE-F2AECDB2A23F}"/>
          </ac:spMkLst>
        </pc:spChg>
        <pc:spChg chg="add">
          <ac:chgData name="FRANCESCA LEGITTIMO" userId="8cc748ed7950eeef" providerId="LiveId" clId="{DC6C963E-2094-4BDB-98FD-7FD1A97A6FAD}" dt="2024-02-04T11:55:35.786" v="4758" actId="26606"/>
          <ac:spMkLst>
            <pc:docMk/>
            <pc:sldMk cId="494732901" sldId="267"/>
            <ac:spMk id="1064" creationId="{4D4677D2-D5AC-4CF9-9EED-2B89D0A1C212}"/>
          </ac:spMkLst>
        </pc:spChg>
        <pc:spChg chg="add">
          <ac:chgData name="FRANCESCA LEGITTIMO" userId="8cc748ed7950eeef" providerId="LiveId" clId="{DC6C963E-2094-4BDB-98FD-7FD1A97A6FAD}" dt="2024-02-04T11:55:35.786" v="4758" actId="26606"/>
          <ac:spMkLst>
            <pc:docMk/>
            <pc:sldMk cId="494732901" sldId="267"/>
            <ac:spMk id="1066" creationId="{AF695F69-7001-421E-98A8-E74156934A51}"/>
          </ac:spMkLst>
        </pc:spChg>
        <pc:picChg chg="add mod ord">
          <ac:chgData name="FRANCESCA LEGITTIMO" userId="8cc748ed7950eeef" providerId="LiveId" clId="{DC6C963E-2094-4BDB-98FD-7FD1A97A6FAD}" dt="2024-02-04T11:55:35.786" v="4758" actId="26606"/>
          <ac:picMkLst>
            <pc:docMk/>
            <pc:sldMk cId="494732901" sldId="267"/>
            <ac:picMk id="4" creationId="{88582831-B491-9DA3-B608-A1ACE18A9920}"/>
          </ac:picMkLst>
        </pc:picChg>
        <pc:picChg chg="add mod">
          <ac:chgData name="FRANCESCA LEGITTIMO" userId="8cc748ed7950eeef" providerId="LiveId" clId="{DC6C963E-2094-4BDB-98FD-7FD1A97A6FAD}" dt="2024-02-04T11:55:35.786" v="4758" actId="26606"/>
          <ac:picMkLst>
            <pc:docMk/>
            <pc:sldMk cId="494732901" sldId="267"/>
            <ac:picMk id="1026" creationId="{88F50DCD-EA1F-87DB-D1AF-294E8C65B0BF}"/>
          </ac:picMkLst>
        </pc:picChg>
        <pc:picChg chg="add del">
          <ac:chgData name="FRANCESCA LEGITTIMO" userId="8cc748ed7950eeef" providerId="LiveId" clId="{DC6C963E-2094-4BDB-98FD-7FD1A97A6FAD}" dt="2024-02-04T11:54:57.528" v="4752" actId="21"/>
          <ac:picMkLst>
            <pc:docMk/>
            <pc:sldMk cId="494732901" sldId="267"/>
            <ac:picMk id="1028" creationId="{92863F00-27AC-A093-3669-F94F2142E05B}"/>
          </ac:picMkLst>
        </pc:picChg>
      </pc:sldChg>
      <pc:sldChg chg="modSp new mod">
        <pc:chgData name="FRANCESCA LEGITTIMO" userId="8cc748ed7950eeef" providerId="LiveId" clId="{DC6C963E-2094-4BDB-98FD-7FD1A97A6FAD}" dt="2024-02-04T11:16:29.778" v="4422" actId="20577"/>
        <pc:sldMkLst>
          <pc:docMk/>
          <pc:sldMk cId="608796923" sldId="268"/>
        </pc:sldMkLst>
        <pc:spChg chg="mod">
          <ac:chgData name="FRANCESCA LEGITTIMO" userId="8cc748ed7950eeef" providerId="LiveId" clId="{DC6C963E-2094-4BDB-98FD-7FD1A97A6FAD}" dt="2024-02-04T11:16:29.778" v="4422" actId="20577"/>
          <ac:spMkLst>
            <pc:docMk/>
            <pc:sldMk cId="608796923" sldId="268"/>
            <ac:spMk id="3" creationId="{3D259051-E3CB-F78E-9E82-6893073B3BF9}"/>
          </ac:spMkLst>
        </pc:spChg>
      </pc:sldChg>
      <pc:sldChg chg="addSp delSp modSp new mod setBg">
        <pc:chgData name="FRANCESCA LEGITTIMO" userId="8cc748ed7950eeef" providerId="LiveId" clId="{DC6C963E-2094-4BDB-98FD-7FD1A97A6FAD}" dt="2024-02-04T11:28:59.924" v="4750" actId="20577"/>
        <pc:sldMkLst>
          <pc:docMk/>
          <pc:sldMk cId="172566159" sldId="269"/>
        </pc:sldMkLst>
        <pc:spChg chg="mod">
          <ac:chgData name="FRANCESCA LEGITTIMO" userId="8cc748ed7950eeef" providerId="LiveId" clId="{DC6C963E-2094-4BDB-98FD-7FD1A97A6FAD}" dt="2024-02-04T11:28:59.924" v="4750" actId="20577"/>
          <ac:spMkLst>
            <pc:docMk/>
            <pc:sldMk cId="172566159" sldId="269"/>
            <ac:spMk id="2" creationId="{E79AFDA4-7474-F91C-C8CD-2F1E44997A90}"/>
          </ac:spMkLst>
        </pc:spChg>
        <pc:spChg chg="del">
          <ac:chgData name="FRANCESCA LEGITTIMO" userId="8cc748ed7950eeef" providerId="LiveId" clId="{DC6C963E-2094-4BDB-98FD-7FD1A97A6FAD}" dt="2024-02-04T11:20:17.686" v="4478"/>
          <ac:spMkLst>
            <pc:docMk/>
            <pc:sldMk cId="172566159" sldId="269"/>
            <ac:spMk id="3" creationId="{8FDB727C-56F5-6A46-FA70-28EDDD347503}"/>
          </ac:spMkLst>
        </pc:spChg>
        <pc:spChg chg="add del">
          <ac:chgData name="FRANCESCA LEGITTIMO" userId="8cc748ed7950eeef" providerId="LiveId" clId="{DC6C963E-2094-4BDB-98FD-7FD1A97A6FAD}" dt="2024-02-04T11:20:27.827" v="4482" actId="26606"/>
          <ac:spMkLst>
            <pc:docMk/>
            <pc:sldMk cId="172566159" sldId="269"/>
            <ac:spMk id="2054" creationId="{4C03D4DE-FCF4-DF00-B25C-5C7000D21608}"/>
          </ac:spMkLst>
        </pc:spChg>
        <pc:spChg chg="add del">
          <ac:chgData name="FRANCESCA LEGITTIMO" userId="8cc748ed7950eeef" providerId="LiveId" clId="{DC6C963E-2094-4BDB-98FD-7FD1A97A6FAD}" dt="2024-02-04T11:20:27.827" v="4482" actId="26606"/>
          <ac:spMkLst>
            <pc:docMk/>
            <pc:sldMk cId="172566159" sldId="269"/>
            <ac:spMk id="2061" creationId="{D009D6D5-DAC2-4A8B-A17A-E206B9012D09}"/>
          </ac:spMkLst>
        </pc:spChg>
        <pc:spChg chg="add del">
          <ac:chgData name="FRANCESCA LEGITTIMO" userId="8cc748ed7950eeef" providerId="LiveId" clId="{DC6C963E-2094-4BDB-98FD-7FD1A97A6FAD}" dt="2024-02-04T11:26:35.181" v="4707" actId="26606"/>
          <ac:spMkLst>
            <pc:docMk/>
            <pc:sldMk cId="172566159" sldId="269"/>
            <ac:spMk id="2068" creationId="{9B7AD9F6-8CE7-4299-8FC6-328F4DCD3FF9}"/>
          </ac:spMkLst>
        </pc:spChg>
        <pc:spChg chg="add del">
          <ac:chgData name="FRANCESCA LEGITTIMO" userId="8cc748ed7950eeef" providerId="LiveId" clId="{DC6C963E-2094-4BDB-98FD-7FD1A97A6FAD}" dt="2024-02-04T11:26:35.181" v="4707" actId="26606"/>
          <ac:spMkLst>
            <pc:docMk/>
            <pc:sldMk cId="172566159" sldId="269"/>
            <ac:spMk id="2070" creationId="{F49775AF-8896-43EE-92C6-83497D6DC56F}"/>
          </ac:spMkLst>
        </pc:spChg>
        <pc:spChg chg="add">
          <ac:chgData name="FRANCESCA LEGITTIMO" userId="8cc748ed7950eeef" providerId="LiveId" clId="{DC6C963E-2094-4BDB-98FD-7FD1A97A6FAD}" dt="2024-02-04T11:26:35.181" v="4707" actId="26606"/>
          <ac:spMkLst>
            <pc:docMk/>
            <pc:sldMk cId="172566159" sldId="269"/>
            <ac:spMk id="2075" creationId="{32E62931-8EB4-42BB-BAAB-D8757BE66D8E}"/>
          </ac:spMkLst>
        </pc:spChg>
        <pc:grpChg chg="add del">
          <ac:chgData name="FRANCESCA LEGITTIMO" userId="8cc748ed7950eeef" providerId="LiveId" clId="{DC6C963E-2094-4BDB-98FD-7FD1A97A6FAD}" dt="2024-02-04T11:20:25.728" v="4480" actId="26606"/>
          <ac:grpSpMkLst>
            <pc:docMk/>
            <pc:sldMk cId="172566159" sldId="269"/>
            <ac:grpSpMk id="2055" creationId="{710FEF04-9FA2-4DD8-EC29-60D92C72296A}"/>
          </ac:grpSpMkLst>
        </pc:grpChg>
        <pc:grpChg chg="add del">
          <ac:chgData name="FRANCESCA LEGITTIMO" userId="8cc748ed7950eeef" providerId="LiveId" clId="{DC6C963E-2094-4BDB-98FD-7FD1A97A6FAD}" dt="2024-02-04T11:23:42.999" v="4615" actId="26606"/>
          <ac:grpSpMkLst>
            <pc:docMk/>
            <pc:sldMk cId="172566159" sldId="269"/>
            <ac:grpSpMk id="2063" creationId="{710FEF04-9FA2-4DD8-EC29-60D92C72296A}"/>
          </ac:grpSpMkLst>
        </pc:grpChg>
        <pc:picChg chg="add mod">
          <ac:chgData name="FRANCESCA LEGITTIMO" userId="8cc748ed7950eeef" providerId="LiveId" clId="{DC6C963E-2094-4BDB-98FD-7FD1A97A6FAD}" dt="2024-02-04T11:26:35.181" v="4707" actId="26606"/>
          <ac:picMkLst>
            <pc:docMk/>
            <pc:sldMk cId="172566159" sldId="269"/>
            <ac:picMk id="2050" creationId="{EF5C9E2E-24F7-FB7F-294F-5C7A5D763435}"/>
          </ac:picMkLst>
        </pc:picChg>
      </pc:sldChg>
      <pc:sldChg chg="addSp delSp modSp new mod setBg">
        <pc:chgData name="FRANCESCA LEGITTIMO" userId="8cc748ed7950eeef" providerId="LiveId" clId="{DC6C963E-2094-4BDB-98FD-7FD1A97A6FAD}" dt="2024-02-04T11:58:20.149" v="4820" actId="26606"/>
        <pc:sldMkLst>
          <pc:docMk/>
          <pc:sldMk cId="1261962455" sldId="270"/>
        </pc:sldMkLst>
        <pc:spChg chg="mod ord">
          <ac:chgData name="FRANCESCA LEGITTIMO" userId="8cc748ed7950eeef" providerId="LiveId" clId="{DC6C963E-2094-4BDB-98FD-7FD1A97A6FAD}" dt="2024-02-04T11:58:20.149" v="4820" actId="26606"/>
          <ac:spMkLst>
            <pc:docMk/>
            <pc:sldMk cId="1261962455" sldId="270"/>
            <ac:spMk id="2" creationId="{E47F90FC-95D2-391E-0E80-710AFFADFDBB}"/>
          </ac:spMkLst>
        </pc:spChg>
        <pc:spChg chg="del">
          <ac:chgData name="FRANCESCA LEGITTIMO" userId="8cc748ed7950eeef" providerId="LiveId" clId="{DC6C963E-2094-4BDB-98FD-7FD1A97A6FAD}" dt="2024-02-04T11:57:46.399" v="4817"/>
          <ac:spMkLst>
            <pc:docMk/>
            <pc:sldMk cId="1261962455" sldId="270"/>
            <ac:spMk id="3" creationId="{CF3477A9-577C-869C-9395-8C26DB810055}"/>
          </ac:spMkLst>
        </pc:spChg>
        <pc:spChg chg="add del mod">
          <ac:chgData name="FRANCESCA LEGITTIMO" userId="8cc748ed7950eeef" providerId="LiveId" clId="{DC6C963E-2094-4BDB-98FD-7FD1A97A6FAD}" dt="2024-02-04T11:58:17.713" v="4819"/>
          <ac:spMkLst>
            <pc:docMk/>
            <pc:sldMk cId="1261962455" sldId="270"/>
            <ac:spMk id="4" creationId="{50123544-3F94-A0B0-51A4-ADF1B7687F28}"/>
          </ac:spMkLst>
        </pc:spChg>
        <pc:spChg chg="add">
          <ac:chgData name="FRANCESCA LEGITTIMO" userId="8cc748ed7950eeef" providerId="LiveId" clId="{DC6C963E-2094-4BDB-98FD-7FD1A97A6FAD}" dt="2024-02-04T11:58:20.149" v="4820" actId="26606"/>
          <ac:spMkLst>
            <pc:docMk/>
            <pc:sldMk cId="1261962455" sldId="270"/>
            <ac:spMk id="3081" creationId="{9203DE33-2CD4-4CA8-9AF3-37C3B65133B0}"/>
          </ac:spMkLst>
        </pc:spChg>
        <pc:spChg chg="add">
          <ac:chgData name="FRANCESCA LEGITTIMO" userId="8cc748ed7950eeef" providerId="LiveId" clId="{DC6C963E-2094-4BDB-98FD-7FD1A97A6FAD}" dt="2024-02-04T11:58:20.149" v="4820" actId="26606"/>
          <ac:spMkLst>
            <pc:docMk/>
            <pc:sldMk cId="1261962455" sldId="270"/>
            <ac:spMk id="3083" creationId="{0AF57B88-1D4C-41FA-A761-EC1DD10C35CB}"/>
          </ac:spMkLst>
        </pc:spChg>
        <pc:spChg chg="add">
          <ac:chgData name="FRANCESCA LEGITTIMO" userId="8cc748ed7950eeef" providerId="LiveId" clId="{DC6C963E-2094-4BDB-98FD-7FD1A97A6FAD}" dt="2024-02-04T11:58:20.149" v="4820" actId="26606"/>
          <ac:spMkLst>
            <pc:docMk/>
            <pc:sldMk cId="1261962455" sldId="270"/>
            <ac:spMk id="3085" creationId="{D2548F45-5164-4ABB-8212-7F293FDED8D4}"/>
          </ac:spMkLst>
        </pc:spChg>
        <pc:spChg chg="add">
          <ac:chgData name="FRANCESCA LEGITTIMO" userId="8cc748ed7950eeef" providerId="LiveId" clId="{DC6C963E-2094-4BDB-98FD-7FD1A97A6FAD}" dt="2024-02-04T11:58:20.149" v="4820" actId="26606"/>
          <ac:spMkLst>
            <pc:docMk/>
            <pc:sldMk cId="1261962455" sldId="270"/>
            <ac:spMk id="3087" creationId="{5E81CCFB-7BEF-4186-86FB-D09450B4D02D}"/>
          </ac:spMkLst>
        </pc:spChg>
        <pc:picChg chg="add del mod">
          <ac:chgData name="FRANCESCA LEGITTIMO" userId="8cc748ed7950eeef" providerId="LiveId" clId="{DC6C963E-2094-4BDB-98FD-7FD1A97A6FAD}" dt="2024-02-04T11:57:55.522" v="4818" actId="21"/>
          <ac:picMkLst>
            <pc:docMk/>
            <pc:sldMk cId="1261962455" sldId="270"/>
            <ac:picMk id="3074" creationId="{6872EA83-E631-F466-2ECE-F46573871609}"/>
          </ac:picMkLst>
        </pc:picChg>
        <pc:picChg chg="add mod">
          <ac:chgData name="FRANCESCA LEGITTIMO" userId="8cc748ed7950eeef" providerId="LiveId" clId="{DC6C963E-2094-4BDB-98FD-7FD1A97A6FAD}" dt="2024-02-04T11:58:20.149" v="4820" actId="26606"/>
          <ac:picMkLst>
            <pc:docMk/>
            <pc:sldMk cId="1261962455" sldId="270"/>
            <ac:picMk id="3076" creationId="{7D7E3208-E262-FFE8-5C8B-6F2D4FD70E34}"/>
          </ac:picMkLst>
        </pc:picChg>
      </pc:sldChg>
      <pc:sldChg chg="modSp new mod">
        <pc:chgData name="FRANCESCA LEGITTIMO" userId="8cc748ed7950eeef" providerId="LiveId" clId="{DC6C963E-2094-4BDB-98FD-7FD1A97A6FAD}" dt="2024-02-04T13:38:52.869" v="5519" actId="20577"/>
        <pc:sldMkLst>
          <pc:docMk/>
          <pc:sldMk cId="4032071409" sldId="271"/>
        </pc:sldMkLst>
        <pc:spChg chg="mod">
          <ac:chgData name="FRANCESCA LEGITTIMO" userId="8cc748ed7950eeef" providerId="LiveId" clId="{DC6C963E-2094-4BDB-98FD-7FD1A97A6FAD}" dt="2024-02-04T12:01:18.637" v="4855" actId="20577"/>
          <ac:spMkLst>
            <pc:docMk/>
            <pc:sldMk cId="4032071409" sldId="271"/>
            <ac:spMk id="2" creationId="{3393DB57-EBFD-7D96-93B6-6205539DC9AA}"/>
          </ac:spMkLst>
        </pc:spChg>
        <pc:spChg chg="mod">
          <ac:chgData name="FRANCESCA LEGITTIMO" userId="8cc748ed7950eeef" providerId="LiveId" clId="{DC6C963E-2094-4BDB-98FD-7FD1A97A6FAD}" dt="2024-02-04T13:38:52.869" v="5519" actId="20577"/>
          <ac:spMkLst>
            <pc:docMk/>
            <pc:sldMk cId="4032071409" sldId="271"/>
            <ac:spMk id="3" creationId="{2533C71B-3CE4-AC28-99F5-7B31F0243646}"/>
          </ac:spMkLst>
        </pc:spChg>
      </pc:sldChg>
      <pc:sldChg chg="new del">
        <pc:chgData name="FRANCESCA LEGITTIMO" userId="8cc748ed7950eeef" providerId="LiveId" clId="{DC6C963E-2094-4BDB-98FD-7FD1A97A6FAD}" dt="2024-02-04T13:51:38.015" v="5521" actId="2696"/>
        <pc:sldMkLst>
          <pc:docMk/>
          <pc:sldMk cId="2361759159" sldId="272"/>
        </pc:sldMkLst>
      </pc:sldChg>
      <pc:sldChg chg="modSp new mod">
        <pc:chgData name="FRANCESCA LEGITTIMO" userId="8cc748ed7950eeef" providerId="LiveId" clId="{DC6C963E-2094-4BDB-98FD-7FD1A97A6FAD}" dt="2024-02-04T14:05:04.326" v="6180" actId="20577"/>
        <pc:sldMkLst>
          <pc:docMk/>
          <pc:sldMk cId="2490182352" sldId="272"/>
        </pc:sldMkLst>
        <pc:spChg chg="mod">
          <ac:chgData name="FRANCESCA LEGITTIMO" userId="8cc748ed7950eeef" providerId="LiveId" clId="{DC6C963E-2094-4BDB-98FD-7FD1A97A6FAD}" dt="2024-02-04T13:52:16.982" v="5566" actId="20577"/>
          <ac:spMkLst>
            <pc:docMk/>
            <pc:sldMk cId="2490182352" sldId="272"/>
            <ac:spMk id="2" creationId="{B2D603B5-EA73-6D75-D401-317B5B62858E}"/>
          </ac:spMkLst>
        </pc:spChg>
        <pc:spChg chg="mod">
          <ac:chgData name="FRANCESCA LEGITTIMO" userId="8cc748ed7950eeef" providerId="LiveId" clId="{DC6C963E-2094-4BDB-98FD-7FD1A97A6FAD}" dt="2024-02-04T14:05:04.326" v="6180" actId="20577"/>
          <ac:spMkLst>
            <pc:docMk/>
            <pc:sldMk cId="2490182352" sldId="272"/>
            <ac:spMk id="3" creationId="{5CB17EF4-6DD8-2E97-D486-AAACE18B9EC7}"/>
          </ac:spMkLst>
        </pc:spChg>
      </pc:sldChg>
      <pc:sldChg chg="addSp delSp modSp new mod setBg">
        <pc:chgData name="FRANCESCA LEGITTIMO" userId="8cc748ed7950eeef" providerId="LiveId" clId="{DC6C963E-2094-4BDB-98FD-7FD1A97A6FAD}" dt="2024-02-04T14:03:09.691" v="6050" actId="26606"/>
        <pc:sldMkLst>
          <pc:docMk/>
          <pc:sldMk cId="2966491706" sldId="273"/>
        </pc:sldMkLst>
        <pc:spChg chg="add del">
          <ac:chgData name="FRANCESCA LEGITTIMO" userId="8cc748ed7950eeef" providerId="LiveId" clId="{DC6C963E-2094-4BDB-98FD-7FD1A97A6FAD}" dt="2024-02-04T14:03:09.691" v="6050" actId="26606"/>
          <ac:spMkLst>
            <pc:docMk/>
            <pc:sldMk cId="2966491706" sldId="273"/>
            <ac:spMk id="2" creationId="{B5DD0A35-0459-3B54-2255-EEB130F78464}"/>
          </ac:spMkLst>
        </pc:spChg>
        <pc:spChg chg="del">
          <ac:chgData name="FRANCESCA LEGITTIMO" userId="8cc748ed7950eeef" providerId="LiveId" clId="{DC6C963E-2094-4BDB-98FD-7FD1A97A6FAD}" dt="2024-02-04T14:02:51.803" v="6041"/>
          <ac:spMkLst>
            <pc:docMk/>
            <pc:sldMk cId="2966491706" sldId="273"/>
            <ac:spMk id="3" creationId="{AB11B2F7-448D-82EB-AC0D-BD218977F9FC}"/>
          </ac:spMkLst>
        </pc:spChg>
        <pc:spChg chg="add del">
          <ac:chgData name="FRANCESCA LEGITTIMO" userId="8cc748ed7950eeef" providerId="LiveId" clId="{DC6C963E-2094-4BDB-98FD-7FD1A97A6FAD}" dt="2024-02-04T14:03:00.241" v="6045" actId="26606"/>
          <ac:spMkLst>
            <pc:docMk/>
            <pc:sldMk cId="2966491706" sldId="273"/>
            <ac:spMk id="1030" creationId="{AF1C5C3E-42FC-17AD-63E3-0241EA9B887F}"/>
          </ac:spMkLst>
        </pc:spChg>
        <pc:spChg chg="add del">
          <ac:chgData name="FRANCESCA LEGITTIMO" userId="8cc748ed7950eeef" providerId="LiveId" clId="{DC6C963E-2094-4BDB-98FD-7FD1A97A6FAD}" dt="2024-02-04T14:02:58.121" v="6043" actId="26606"/>
          <ac:spMkLst>
            <pc:docMk/>
            <pc:sldMk cId="2966491706" sldId="273"/>
            <ac:spMk id="1031" creationId="{42A4FC2C-047E-45A5-965D-8E1E3BF09BC6}"/>
          </ac:spMkLst>
        </pc:spChg>
        <pc:spChg chg="add del">
          <ac:chgData name="FRANCESCA LEGITTIMO" userId="8cc748ed7950eeef" providerId="LiveId" clId="{DC6C963E-2094-4BDB-98FD-7FD1A97A6FAD}" dt="2024-02-04T14:03:00.241" v="6045" actId="26606"/>
          <ac:spMkLst>
            <pc:docMk/>
            <pc:sldMk cId="2966491706" sldId="273"/>
            <ac:spMk id="1033" creationId="{04812C46-200A-4DEB-A05E-3ED6C68C2387}"/>
          </ac:spMkLst>
        </pc:spChg>
        <pc:spChg chg="add del">
          <ac:chgData name="FRANCESCA LEGITTIMO" userId="8cc748ed7950eeef" providerId="LiveId" clId="{DC6C963E-2094-4BDB-98FD-7FD1A97A6FAD}" dt="2024-02-04T14:03:00.241" v="6045" actId="26606"/>
          <ac:spMkLst>
            <pc:docMk/>
            <pc:sldMk cId="2966491706" sldId="273"/>
            <ac:spMk id="1034" creationId="{B5DD0A35-0459-3B54-2255-EEB130F78464}"/>
          </ac:spMkLst>
        </pc:spChg>
        <pc:spChg chg="add del">
          <ac:chgData name="FRANCESCA LEGITTIMO" userId="8cc748ed7950eeef" providerId="LiveId" clId="{DC6C963E-2094-4BDB-98FD-7FD1A97A6FAD}" dt="2024-02-04T14:03:00.241" v="6045" actId="26606"/>
          <ac:spMkLst>
            <pc:docMk/>
            <pc:sldMk cId="2966491706" sldId="273"/>
            <ac:spMk id="1035" creationId="{D1EA859B-E555-4109-94F3-6700E046E008}"/>
          </ac:spMkLst>
        </pc:spChg>
        <pc:spChg chg="add del">
          <ac:chgData name="FRANCESCA LEGITTIMO" userId="8cc748ed7950eeef" providerId="LiveId" clId="{DC6C963E-2094-4BDB-98FD-7FD1A97A6FAD}" dt="2024-02-04T14:03:07.659" v="6047" actId="26606"/>
          <ac:spMkLst>
            <pc:docMk/>
            <pc:sldMk cId="2966491706" sldId="273"/>
            <ac:spMk id="1037" creationId="{42A4FC2C-047E-45A5-965D-8E1E3BF09BC6}"/>
          </ac:spMkLst>
        </pc:spChg>
        <pc:spChg chg="add del">
          <ac:chgData name="FRANCESCA LEGITTIMO" userId="8cc748ed7950eeef" providerId="LiveId" clId="{DC6C963E-2094-4BDB-98FD-7FD1A97A6FAD}" dt="2024-02-04T14:03:09.684" v="6049" actId="26606"/>
          <ac:spMkLst>
            <pc:docMk/>
            <pc:sldMk cId="2966491706" sldId="273"/>
            <ac:spMk id="1039" creationId="{DC6BEC6B-5C77-412D-B45A-5B0F46FEDAC7}"/>
          </ac:spMkLst>
        </pc:spChg>
        <pc:spChg chg="add del">
          <ac:chgData name="FRANCESCA LEGITTIMO" userId="8cc748ed7950eeef" providerId="LiveId" clId="{DC6C963E-2094-4BDB-98FD-7FD1A97A6FAD}" dt="2024-02-04T14:03:09.684" v="6049" actId="26606"/>
          <ac:spMkLst>
            <pc:docMk/>
            <pc:sldMk cId="2966491706" sldId="273"/>
            <ac:spMk id="1040" creationId="{B5DD0A35-0459-3B54-2255-EEB130F78464}"/>
          </ac:spMkLst>
        </pc:spChg>
        <pc:spChg chg="add del">
          <ac:chgData name="FRANCESCA LEGITTIMO" userId="8cc748ed7950eeef" providerId="LiveId" clId="{DC6C963E-2094-4BDB-98FD-7FD1A97A6FAD}" dt="2024-02-04T14:03:09.684" v="6049" actId="26606"/>
          <ac:spMkLst>
            <pc:docMk/>
            <pc:sldMk cId="2966491706" sldId="273"/>
            <ac:spMk id="1041" creationId="{DDB8A654-2B1B-4620-8972-4CCA64410F6B}"/>
          </ac:spMkLst>
        </pc:spChg>
        <pc:spChg chg="add">
          <ac:chgData name="FRANCESCA LEGITTIMO" userId="8cc748ed7950eeef" providerId="LiveId" clId="{DC6C963E-2094-4BDB-98FD-7FD1A97A6FAD}" dt="2024-02-04T14:03:09.691" v="6050" actId="26606"/>
          <ac:spMkLst>
            <pc:docMk/>
            <pc:sldMk cId="2966491706" sldId="273"/>
            <ac:spMk id="1043" creationId="{42A4FC2C-047E-45A5-965D-8E1E3BF09BC6}"/>
          </ac:spMkLst>
        </pc:spChg>
        <pc:picChg chg="add mod">
          <ac:chgData name="FRANCESCA LEGITTIMO" userId="8cc748ed7950eeef" providerId="LiveId" clId="{DC6C963E-2094-4BDB-98FD-7FD1A97A6FAD}" dt="2024-02-04T14:03:09.691" v="6050" actId="26606"/>
          <ac:picMkLst>
            <pc:docMk/>
            <pc:sldMk cId="2966491706" sldId="273"/>
            <ac:picMk id="1026" creationId="{2B051828-ACCD-CE41-A9FF-6E72E7DCCD9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434A72-831E-D632-0013-AB3DC0F2427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F6BE1EB-0705-2832-8024-54482A89D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136A707-127B-D167-A72B-2F26B8B7606A}"/>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5" name="Segnaposto piè di pagina 4">
            <a:extLst>
              <a:ext uri="{FF2B5EF4-FFF2-40B4-BE49-F238E27FC236}">
                <a16:creationId xmlns:a16="http://schemas.microsoft.com/office/drawing/2014/main" id="{EC902E52-B684-E6BE-789E-ED0D151DE0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2CC6BA-ED78-C116-092A-BBB992A39CE4}"/>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103323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5CA56-D8B8-7C8A-83F7-E6387FE8E0E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DA3FCF9-52CC-ED76-0581-19B01B5665A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1A8AF5-EBD2-6D4D-F275-FE1F2BE29B76}"/>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5" name="Segnaposto piè di pagina 4">
            <a:extLst>
              <a:ext uri="{FF2B5EF4-FFF2-40B4-BE49-F238E27FC236}">
                <a16:creationId xmlns:a16="http://schemas.microsoft.com/office/drawing/2014/main" id="{B1A239AA-0493-DE98-13ED-8289764278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CA276A-149E-5526-122C-6C06F021EA34}"/>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368558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2D200D-C867-1FE4-7031-7EDF3060175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3530F91-38BB-8CEB-E3BB-623A8534D8E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38BF35-B748-2E3A-B746-35F9278F18DD}"/>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5" name="Segnaposto piè di pagina 4">
            <a:extLst>
              <a:ext uri="{FF2B5EF4-FFF2-40B4-BE49-F238E27FC236}">
                <a16:creationId xmlns:a16="http://schemas.microsoft.com/office/drawing/2014/main" id="{1A10FC1F-9F9F-0F75-ABA1-A6D999FA55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5C838E-4AD9-F594-5A32-8DCA8CE0A8D5}"/>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132603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1C514B-D098-C0BD-D14B-1D42DB8A8AB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C43B7F-35FD-0724-ED39-49E5A9E00B5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C42270-4C15-8FEC-F44B-DFE7D390092F}"/>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5" name="Segnaposto piè di pagina 4">
            <a:extLst>
              <a:ext uri="{FF2B5EF4-FFF2-40B4-BE49-F238E27FC236}">
                <a16:creationId xmlns:a16="http://schemas.microsoft.com/office/drawing/2014/main" id="{656604BE-38E3-B9E9-7F20-6D672C7053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5BAFED-E202-2934-C91E-463B143EAA9D}"/>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154828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2B8A12-5CBE-F3B5-0E6D-73133B6E16F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6446C79-F17F-8485-B1FF-369BF9AAF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F34B00-DD77-9567-7DA8-D4A529314162}"/>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5" name="Segnaposto piè di pagina 4">
            <a:extLst>
              <a:ext uri="{FF2B5EF4-FFF2-40B4-BE49-F238E27FC236}">
                <a16:creationId xmlns:a16="http://schemas.microsoft.com/office/drawing/2014/main" id="{48492794-238B-D33A-8AD2-F785AD17B3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57B1BD-ADF2-E58C-E4BE-1ED78EDD093D}"/>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190693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7BC1A-C573-E77E-D601-EA81574D34E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2DFE32-DEA2-EE87-FF1C-CB6B7002FEB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E055497-CE53-A584-0006-27C879511CB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745C1D5-5599-625B-D1A4-9B00D035B91D}"/>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6" name="Segnaposto piè di pagina 5">
            <a:extLst>
              <a:ext uri="{FF2B5EF4-FFF2-40B4-BE49-F238E27FC236}">
                <a16:creationId xmlns:a16="http://schemas.microsoft.com/office/drawing/2014/main" id="{23E722D3-6953-B90A-C915-3EF90BA540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0A34B1-1DC4-97F6-8886-56A2D6B7D245}"/>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308332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7A50AB-A074-36C7-4FC0-BD42678458C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B5F4071-19B8-9CE8-9FB1-FBE537846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D01B39B-C7EC-A182-BF21-22018037A75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B131183-C7CF-289E-95AE-AB18019A1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F9ED5FA-E18A-F92D-7342-3E7D5473EAF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A147E6-E8E5-BD78-0634-40EADA2FFBAA}"/>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8" name="Segnaposto piè di pagina 7">
            <a:extLst>
              <a:ext uri="{FF2B5EF4-FFF2-40B4-BE49-F238E27FC236}">
                <a16:creationId xmlns:a16="http://schemas.microsoft.com/office/drawing/2014/main" id="{10A9D210-8286-BAE9-4F7E-9E7C5F5FB00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43A9955-AE85-CBDB-E581-C20E73DF0C96}"/>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278758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01BD5-B565-8FF6-BB02-98837E3C550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820B3EB-35AA-2FF7-71B5-BC2F3FD027B8}"/>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4" name="Segnaposto piè di pagina 3">
            <a:extLst>
              <a:ext uri="{FF2B5EF4-FFF2-40B4-BE49-F238E27FC236}">
                <a16:creationId xmlns:a16="http://schemas.microsoft.com/office/drawing/2014/main" id="{DC4CCE7B-BF20-7731-193D-069D12331FD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E8EC72A-D33F-AA1E-AEFA-280978C21A87}"/>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256693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A8C28DB-B09A-B308-11A4-383133C31CE7}"/>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3" name="Segnaposto piè di pagina 2">
            <a:extLst>
              <a:ext uri="{FF2B5EF4-FFF2-40B4-BE49-F238E27FC236}">
                <a16:creationId xmlns:a16="http://schemas.microsoft.com/office/drawing/2014/main" id="{0D592954-299A-46AE-61F7-EC3C31100BD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0A3E20D-C02C-BCF7-C7D7-8BD4308495D7}"/>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176174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25C483-7A30-600B-7B1F-E020D45530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576F2D-7ABF-DC6A-7940-499B54FD2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F00D938-C5A9-21B6-E109-B5F6C4D90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E25F092-74AA-6C60-B8FB-2494366C4B0A}"/>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6" name="Segnaposto piè di pagina 5">
            <a:extLst>
              <a:ext uri="{FF2B5EF4-FFF2-40B4-BE49-F238E27FC236}">
                <a16:creationId xmlns:a16="http://schemas.microsoft.com/office/drawing/2014/main" id="{CDEED12D-B944-A0D9-66AA-1379790F249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053A92-7C99-5DD4-E758-3ABCE66EA489}"/>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155241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0DABCC-9F32-F2D7-E850-AAED9C06C93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5E5B62B-7F58-8F0F-2C46-BC7839120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0EDBBB4-57D3-5A88-A37A-8E6AA375A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D01DFC3-5DC6-9CE1-FD92-91D150DA2C32}"/>
              </a:ext>
            </a:extLst>
          </p:cNvPr>
          <p:cNvSpPr>
            <a:spLocks noGrp="1"/>
          </p:cNvSpPr>
          <p:nvPr>
            <p:ph type="dt" sz="half" idx="10"/>
          </p:nvPr>
        </p:nvSpPr>
        <p:spPr/>
        <p:txBody>
          <a:bodyPr/>
          <a:lstStyle/>
          <a:p>
            <a:fld id="{2222A10D-767A-46D4-9451-B30BEC7D8E60}" type="datetimeFigureOut">
              <a:rPr lang="it-IT" smtClean="0"/>
              <a:t>04/02/2024</a:t>
            </a:fld>
            <a:endParaRPr lang="it-IT"/>
          </a:p>
        </p:txBody>
      </p:sp>
      <p:sp>
        <p:nvSpPr>
          <p:cNvPr id="6" name="Segnaposto piè di pagina 5">
            <a:extLst>
              <a:ext uri="{FF2B5EF4-FFF2-40B4-BE49-F238E27FC236}">
                <a16:creationId xmlns:a16="http://schemas.microsoft.com/office/drawing/2014/main" id="{428D8251-D885-F64D-CF51-4B323082A7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D3220F-485F-7448-3178-8F71440258F4}"/>
              </a:ext>
            </a:extLst>
          </p:cNvPr>
          <p:cNvSpPr>
            <a:spLocks noGrp="1"/>
          </p:cNvSpPr>
          <p:nvPr>
            <p:ph type="sldNum" sz="quarter" idx="12"/>
          </p:nvPr>
        </p:nvSpPr>
        <p:spPr/>
        <p:txBody>
          <a:bodyPr/>
          <a:lstStyle/>
          <a:p>
            <a:fld id="{076B48C6-DDBA-4D1A-8812-F4DE3FF17C72}" type="slidenum">
              <a:rPr lang="it-IT" smtClean="0"/>
              <a:t>‹N›</a:t>
            </a:fld>
            <a:endParaRPr lang="it-IT"/>
          </a:p>
        </p:txBody>
      </p:sp>
    </p:spTree>
    <p:extLst>
      <p:ext uri="{BB962C8B-B14F-4D97-AF65-F5344CB8AC3E}">
        <p14:creationId xmlns:p14="http://schemas.microsoft.com/office/powerpoint/2010/main" val="109068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C1F3EDF-BD77-CFB9-7075-3FE487139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DDD490-E487-1C06-2B52-6EF1325C9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78DF680-9935-8EB0-907A-1627B20F0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2A10D-767A-46D4-9451-B30BEC7D8E60}" type="datetimeFigureOut">
              <a:rPr lang="it-IT" smtClean="0"/>
              <a:t>04/02/2024</a:t>
            </a:fld>
            <a:endParaRPr lang="it-IT"/>
          </a:p>
        </p:txBody>
      </p:sp>
      <p:sp>
        <p:nvSpPr>
          <p:cNvPr id="5" name="Segnaposto piè di pagina 4">
            <a:extLst>
              <a:ext uri="{FF2B5EF4-FFF2-40B4-BE49-F238E27FC236}">
                <a16:creationId xmlns:a16="http://schemas.microsoft.com/office/drawing/2014/main" id="{6412DB97-0311-C264-3F63-5FD762B1A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DEC86E3-3511-9F86-ECBA-4750E5906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B48C6-DDBA-4D1A-8812-F4DE3FF17C72}" type="slidenum">
              <a:rPr lang="it-IT" smtClean="0"/>
              <a:t>‹N›</a:t>
            </a:fld>
            <a:endParaRPr lang="it-IT"/>
          </a:p>
        </p:txBody>
      </p:sp>
    </p:spTree>
    <p:extLst>
      <p:ext uri="{BB962C8B-B14F-4D97-AF65-F5344CB8AC3E}">
        <p14:creationId xmlns:p14="http://schemas.microsoft.com/office/powerpoint/2010/main" val="5209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410910-C45C-69FB-C8E1-1FE1216F7C51}"/>
              </a:ext>
            </a:extLst>
          </p:cNvPr>
          <p:cNvSpPr>
            <a:spLocks noGrp="1"/>
          </p:cNvSpPr>
          <p:nvPr>
            <p:ph type="ctrTitle"/>
          </p:nvPr>
        </p:nvSpPr>
        <p:spPr>
          <a:xfrm>
            <a:off x="643468" y="643467"/>
            <a:ext cx="4620584" cy="4567137"/>
          </a:xfrm>
        </p:spPr>
        <p:txBody>
          <a:bodyPr>
            <a:normAutofit/>
          </a:bodyPr>
          <a:lstStyle/>
          <a:p>
            <a:pPr algn="l"/>
            <a:r>
              <a:rPr lang="it-IT" sz="4400"/>
              <a:t>Alessandro III (zar dal 1881 al 1894)</a:t>
            </a:r>
          </a:p>
        </p:txBody>
      </p:sp>
      <p:sp>
        <p:nvSpPr>
          <p:cNvPr id="3" name="Sottotitolo 2">
            <a:extLst>
              <a:ext uri="{FF2B5EF4-FFF2-40B4-BE49-F238E27FC236}">
                <a16:creationId xmlns:a16="http://schemas.microsoft.com/office/drawing/2014/main" id="{77EE2D3C-BD26-60F8-255C-3DF571CA72DC}"/>
              </a:ext>
            </a:extLst>
          </p:cNvPr>
          <p:cNvSpPr>
            <a:spLocks noGrp="1"/>
          </p:cNvSpPr>
          <p:nvPr>
            <p:ph type="subTitle" idx="1"/>
          </p:nvPr>
        </p:nvSpPr>
        <p:spPr>
          <a:xfrm>
            <a:off x="643467" y="5277684"/>
            <a:ext cx="4620584" cy="775494"/>
          </a:xfrm>
        </p:spPr>
        <p:txBody>
          <a:bodyPr>
            <a:normAutofit/>
          </a:bodyPr>
          <a:lstStyle/>
          <a:p>
            <a:pPr algn="l"/>
            <a:endParaRPr lang="it-IT"/>
          </a:p>
        </p:txBody>
      </p:sp>
      <p:pic>
        <p:nvPicPr>
          <p:cNvPr id="1026" name="Picture 2">
            <a:extLst>
              <a:ext uri="{FF2B5EF4-FFF2-40B4-BE49-F238E27FC236}">
                <a16:creationId xmlns:a16="http://schemas.microsoft.com/office/drawing/2014/main" id="{3783FC45-4E67-279C-9F52-38EDFEB00B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5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03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1E008D2-1FA4-C029-5433-26F5B5A3597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101"/>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DBCFDD35-7647-59A0-48AA-45AAE88EE90F}"/>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NICOLA II (1868 – 1918) (zar dal 1894 al 1917)</a:t>
            </a:r>
          </a:p>
        </p:txBody>
      </p:sp>
    </p:spTree>
    <p:extLst>
      <p:ext uri="{BB962C8B-B14F-4D97-AF65-F5344CB8AC3E}">
        <p14:creationId xmlns:p14="http://schemas.microsoft.com/office/powerpoint/2010/main" val="247807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2A2596-24B8-691A-3688-4D32DEBD94BD}"/>
              </a:ext>
            </a:extLst>
          </p:cNvPr>
          <p:cNvSpPr>
            <a:spLocks noGrp="1"/>
          </p:cNvSpPr>
          <p:nvPr>
            <p:ph type="title"/>
          </p:nvPr>
        </p:nvSpPr>
        <p:spPr/>
        <p:txBody>
          <a:bodyPr/>
          <a:lstStyle/>
          <a:p>
            <a:r>
              <a:rPr lang="it-IT" dirty="0"/>
              <a:t>Nicola II, l’ultimo zar</a:t>
            </a:r>
          </a:p>
        </p:txBody>
      </p:sp>
      <p:sp>
        <p:nvSpPr>
          <p:cNvPr id="3" name="Segnaposto contenuto 2">
            <a:extLst>
              <a:ext uri="{FF2B5EF4-FFF2-40B4-BE49-F238E27FC236}">
                <a16:creationId xmlns:a16="http://schemas.microsoft.com/office/drawing/2014/main" id="{FC73D88A-B209-8F19-9027-EC71D2EE6054}"/>
              </a:ext>
            </a:extLst>
          </p:cNvPr>
          <p:cNvSpPr>
            <a:spLocks noGrp="1"/>
          </p:cNvSpPr>
          <p:nvPr>
            <p:ph idx="1"/>
          </p:nvPr>
        </p:nvSpPr>
        <p:spPr/>
        <p:txBody>
          <a:bodyPr/>
          <a:lstStyle/>
          <a:p>
            <a:r>
              <a:rPr lang="it-IT" dirty="0"/>
              <a:t>Spesso considerato sciocco, inerte, debole di carattere</a:t>
            </a:r>
          </a:p>
          <a:p>
            <a:r>
              <a:rPr lang="it-IT" dirty="0"/>
              <a:t>Convinto sostenitore della monarchia assoluta</a:t>
            </a:r>
          </a:p>
          <a:p>
            <a:r>
              <a:rPr lang="it-IT" dirty="0"/>
              <a:t>Nel 1897, compilando i fogli del censimento, si autodefinì: «padrone della terra russa»</a:t>
            </a:r>
          </a:p>
          <a:p>
            <a:r>
              <a:rPr lang="it-IT" dirty="0"/>
              <a:t>Riforme economiche di Vitte e riforma agraria di </a:t>
            </a:r>
            <a:r>
              <a:rPr lang="it-IT" dirty="0" err="1"/>
              <a:t>Stolypin</a:t>
            </a:r>
            <a:endParaRPr lang="it-IT" dirty="0"/>
          </a:p>
          <a:p>
            <a:r>
              <a:rPr lang="it-IT" dirty="0"/>
              <a:t>Rapporti con la moglie Aleksandra F</a:t>
            </a:r>
            <a:r>
              <a:rPr lang="ru-RU" dirty="0"/>
              <a:t>ё</a:t>
            </a:r>
            <a:r>
              <a:rPr lang="it-IT" dirty="0" err="1"/>
              <a:t>dorovna</a:t>
            </a:r>
            <a:r>
              <a:rPr lang="it-IT" dirty="0"/>
              <a:t>. Grande affiatamento. Durante la I Guerra Mondiale lei inizia ad occuparsi degli affari di Stato. Voci su sue posizioni filogermaniche (a causa della sua origine)</a:t>
            </a:r>
          </a:p>
          <a:p>
            <a:endParaRPr lang="it-IT" dirty="0"/>
          </a:p>
        </p:txBody>
      </p:sp>
    </p:spTree>
    <p:extLst>
      <p:ext uri="{BB962C8B-B14F-4D97-AF65-F5344CB8AC3E}">
        <p14:creationId xmlns:p14="http://schemas.microsoft.com/office/powerpoint/2010/main" val="3233626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8F50DCD-EA1F-87DB-D1AF-294E8C65B0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36" r="-2" b="23462"/>
          <a:stretch/>
        </p:blipFill>
        <p:spPr bwMode="auto">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8441E2D-119B-758E-B604-0FF8C0B452A1}"/>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kern="1200">
                <a:solidFill>
                  <a:schemeClr val="tx1">
                    <a:lumMod val="85000"/>
                    <a:lumOff val="15000"/>
                  </a:schemeClr>
                </a:solidFill>
                <a:latin typeface="+mj-lt"/>
                <a:ea typeface="+mj-ea"/>
                <a:cs typeface="+mj-cs"/>
              </a:rPr>
              <a:t>GRIGORIJ RASPUTIN (1869- 1916) </a:t>
            </a:r>
          </a:p>
        </p:txBody>
      </p:sp>
      <p:pic>
        <p:nvPicPr>
          <p:cNvPr id="4" name="Picture 6">
            <a:extLst>
              <a:ext uri="{FF2B5EF4-FFF2-40B4-BE49-F238E27FC236}">
                <a16:creationId xmlns:a16="http://schemas.microsoft.com/office/drawing/2014/main" id="{88582831-B491-9DA3-B608-A1ACE18A9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40" r="7041" b="1"/>
          <a:stretch/>
        </p:blipFill>
        <p:spPr bwMode="auto">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3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5A0FD1-4225-BB91-1294-B3BEB33DB1D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D259051-E3CB-F78E-9E82-6893073B3BF9}"/>
              </a:ext>
            </a:extLst>
          </p:cNvPr>
          <p:cNvSpPr>
            <a:spLocks noGrp="1"/>
          </p:cNvSpPr>
          <p:nvPr>
            <p:ph idx="1"/>
          </p:nvPr>
        </p:nvSpPr>
        <p:spPr/>
        <p:txBody>
          <a:bodyPr/>
          <a:lstStyle/>
          <a:p>
            <a:r>
              <a:rPr lang="it-IT" dirty="0"/>
              <a:t>Contadino siberiano, lunghe peregrinazioni, fama di «uomo di Dio»</a:t>
            </a:r>
          </a:p>
          <a:p>
            <a:r>
              <a:rPr lang="it-IT" dirty="0"/>
              <a:t>Novembre 1905: conoscenza con la famiglia imperiale; nell’ottobre 1904 allo </a:t>
            </a:r>
            <a:r>
              <a:rPr lang="it-IT" dirty="0" err="1"/>
              <a:t>zarevič</a:t>
            </a:r>
            <a:r>
              <a:rPr lang="it-IT" dirty="0"/>
              <a:t> Aleksej era stata diagnosticata l’emofilia</a:t>
            </a:r>
          </a:p>
          <a:p>
            <a:r>
              <a:rPr lang="it-IT" dirty="0"/>
              <a:t>Rapporti molto stretti; condotta dissoluta di Rasputin, irritazione tra i deputati della Duma ed i nobili; voci tra una relazione tra Rasputin e Aleksandra F</a:t>
            </a:r>
            <a:r>
              <a:rPr lang="ru-RU" dirty="0"/>
              <a:t>ё</a:t>
            </a:r>
            <a:r>
              <a:rPr lang="it-IT" dirty="0" err="1"/>
              <a:t>dorovna</a:t>
            </a:r>
            <a:endParaRPr lang="ru-RU" dirty="0"/>
          </a:p>
          <a:p>
            <a:r>
              <a:rPr lang="it-IT" dirty="0"/>
              <a:t>Congiura che portò alla sua uccisione</a:t>
            </a:r>
          </a:p>
        </p:txBody>
      </p:sp>
    </p:spTree>
    <p:extLst>
      <p:ext uri="{BB962C8B-B14F-4D97-AF65-F5344CB8AC3E}">
        <p14:creationId xmlns:p14="http://schemas.microsoft.com/office/powerpoint/2010/main" val="60879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4">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79AFDA4-7474-F91C-C8CD-2F1E44997A90}"/>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2100" dirty="0" err="1"/>
              <a:t>Relazione</a:t>
            </a:r>
            <a:r>
              <a:rPr lang="en-US" sz="2100" dirty="0"/>
              <a:t> con la ballerina Matilda </a:t>
            </a:r>
            <a:r>
              <a:rPr lang="en-US" sz="2100" dirty="0" err="1"/>
              <a:t>Kšesinskaja</a:t>
            </a:r>
            <a:br>
              <a:rPr lang="en-US" sz="2100" dirty="0"/>
            </a:br>
            <a:br>
              <a:rPr lang="en-US" sz="2100" dirty="0"/>
            </a:br>
            <a:r>
              <a:rPr lang="en-US" sz="2100" dirty="0" err="1"/>
              <a:t>informazioni</a:t>
            </a:r>
            <a:r>
              <a:rPr lang="en-US" sz="2100" dirty="0"/>
              <a:t> </a:t>
            </a:r>
            <a:r>
              <a:rPr lang="en-US" sz="2100" dirty="0" err="1"/>
              <a:t>contenute</a:t>
            </a:r>
            <a:r>
              <a:rPr lang="en-US" sz="2100" dirty="0"/>
              <a:t> </a:t>
            </a:r>
            <a:r>
              <a:rPr lang="en-US" sz="2100" dirty="0" err="1"/>
              <a:t>nei</a:t>
            </a:r>
            <a:r>
              <a:rPr lang="en-US" sz="2100" dirty="0"/>
              <a:t> </a:t>
            </a:r>
            <a:r>
              <a:rPr lang="en-US" sz="2100" dirty="0" err="1"/>
              <a:t>diari</a:t>
            </a:r>
            <a:r>
              <a:rPr lang="en-US" sz="2100" dirty="0"/>
              <a:t> di </a:t>
            </a:r>
            <a:r>
              <a:rPr lang="en-US" sz="2100" dirty="0" err="1"/>
              <a:t>entrambi</a:t>
            </a:r>
            <a:br>
              <a:rPr lang="en-US" sz="2100" dirty="0"/>
            </a:br>
            <a:r>
              <a:rPr lang="en-US" sz="2100" dirty="0" err="1"/>
              <a:t>relazione</a:t>
            </a:r>
            <a:r>
              <a:rPr lang="en-US" sz="2100" dirty="0"/>
              <a:t> </a:t>
            </a:r>
            <a:r>
              <a:rPr lang="en-US" sz="2100" dirty="0" err="1"/>
              <a:t>conclusasi</a:t>
            </a:r>
            <a:r>
              <a:rPr lang="en-US" sz="2100" dirty="0"/>
              <a:t> prima del </a:t>
            </a:r>
            <a:r>
              <a:rPr lang="en-US" sz="2100" dirty="0" err="1"/>
              <a:t>fidanzamento</a:t>
            </a:r>
            <a:r>
              <a:rPr lang="en-US" sz="2100" dirty="0"/>
              <a:t> con Aleksandra </a:t>
            </a:r>
            <a:r>
              <a:rPr lang="en-US" sz="2100" dirty="0" err="1"/>
              <a:t>Fёdorovna</a:t>
            </a:r>
            <a:br>
              <a:rPr lang="en-US" sz="2100" dirty="0"/>
            </a:br>
            <a:br>
              <a:rPr lang="en-US" sz="2100" dirty="0"/>
            </a:br>
            <a:r>
              <a:rPr lang="en-US" sz="2100" dirty="0"/>
              <a:t>Adrienne Sharp – La ballerina </a:t>
            </a:r>
            <a:r>
              <a:rPr lang="en-US" sz="2100" dirty="0" err="1"/>
              <a:t>dello</a:t>
            </a:r>
            <a:r>
              <a:rPr lang="en-US" sz="2100" dirty="0"/>
              <a:t> </a:t>
            </a:r>
            <a:r>
              <a:rPr lang="en-US" sz="2100" dirty="0" err="1"/>
              <a:t>zar</a:t>
            </a:r>
            <a:r>
              <a:rPr lang="en-US" sz="2100" dirty="0"/>
              <a:t>- </a:t>
            </a:r>
            <a:r>
              <a:rPr lang="en-US" sz="2100" dirty="0" err="1"/>
              <a:t>Edizioni</a:t>
            </a:r>
            <a:r>
              <a:rPr lang="en-US" sz="2100" dirty="0"/>
              <a:t> Neri </a:t>
            </a:r>
            <a:r>
              <a:rPr lang="en-US" sz="2100" dirty="0" err="1"/>
              <a:t>Pozza</a:t>
            </a:r>
            <a:endParaRPr lang="en-US" sz="2100" dirty="0"/>
          </a:p>
        </p:txBody>
      </p:sp>
      <p:pic>
        <p:nvPicPr>
          <p:cNvPr id="2050" name="Picture 2">
            <a:extLst>
              <a:ext uri="{FF2B5EF4-FFF2-40B4-BE49-F238E27FC236}">
                <a16:creationId xmlns:a16="http://schemas.microsoft.com/office/drawing/2014/main" id="{EF5C9E2E-24F7-FB7F-294F-5C7A5D7634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489" r="1" b="3141"/>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7D7E3208-E262-FFE8-5C8B-6F2D4FD70E3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51" r="4679" b="1"/>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E47F90FC-95D2-391E-0E80-710AFFADFDBB}"/>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9 gennaio 1905: LA DOMENICA DI SANGUE</a:t>
            </a:r>
          </a:p>
        </p:txBody>
      </p:sp>
    </p:spTree>
    <p:extLst>
      <p:ext uri="{BB962C8B-B14F-4D97-AF65-F5344CB8AC3E}">
        <p14:creationId xmlns:p14="http://schemas.microsoft.com/office/powerpoint/2010/main" val="126196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93DB57-EBFD-7D96-93B6-6205539DC9AA}"/>
              </a:ext>
            </a:extLst>
          </p:cNvPr>
          <p:cNvSpPr>
            <a:spLocks noGrp="1"/>
          </p:cNvSpPr>
          <p:nvPr>
            <p:ph type="title"/>
          </p:nvPr>
        </p:nvSpPr>
        <p:spPr/>
        <p:txBody>
          <a:bodyPr/>
          <a:lstStyle/>
          <a:p>
            <a:r>
              <a:rPr lang="it-IT" dirty="0"/>
              <a:t>La domenica di sangue</a:t>
            </a:r>
          </a:p>
        </p:txBody>
      </p:sp>
      <p:sp>
        <p:nvSpPr>
          <p:cNvPr id="3" name="Segnaposto contenuto 2">
            <a:extLst>
              <a:ext uri="{FF2B5EF4-FFF2-40B4-BE49-F238E27FC236}">
                <a16:creationId xmlns:a16="http://schemas.microsoft.com/office/drawing/2014/main" id="{2533C71B-3CE4-AC28-99F5-7B31F0243646}"/>
              </a:ext>
            </a:extLst>
          </p:cNvPr>
          <p:cNvSpPr>
            <a:spLocks noGrp="1"/>
          </p:cNvSpPr>
          <p:nvPr>
            <p:ph idx="1"/>
          </p:nvPr>
        </p:nvSpPr>
        <p:spPr/>
        <p:txBody>
          <a:bodyPr/>
          <a:lstStyle/>
          <a:p>
            <a:r>
              <a:rPr lang="it-IT" dirty="0"/>
              <a:t>Una vasta folla di lavoratori si diresse in corteo verso il Palazzo d’inverno per consegnare una petizione allo zar. Erano guidati da un prete, il pope </a:t>
            </a:r>
            <a:r>
              <a:rPr lang="it-IT" dirty="0" err="1"/>
              <a:t>Georgij</a:t>
            </a:r>
            <a:r>
              <a:rPr lang="it-IT" dirty="0"/>
              <a:t> </a:t>
            </a:r>
            <a:r>
              <a:rPr lang="it-IT" dirty="0" err="1"/>
              <a:t>Gapon</a:t>
            </a:r>
            <a:r>
              <a:rPr lang="it-IT" dirty="0"/>
              <a:t>, che si era fatto un nome come predicatore nei quartieri industriali di San Pietroburgo. Nella petizione si chiedeva umilmente di migliorare le condizioni di lavoro, divenute intollerabili. Lo zar non era nella capitale. I soldati – non si sa bene per ordine di chi – spararono sulla folle inerme. Circa 1000 persone vennero uccise o ferite.</a:t>
            </a:r>
          </a:p>
        </p:txBody>
      </p:sp>
    </p:spTree>
    <p:extLst>
      <p:ext uri="{BB962C8B-B14F-4D97-AF65-F5344CB8AC3E}">
        <p14:creationId xmlns:p14="http://schemas.microsoft.com/office/powerpoint/2010/main" val="403207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D603B5-EA73-6D75-D401-317B5B62858E}"/>
              </a:ext>
            </a:extLst>
          </p:cNvPr>
          <p:cNvSpPr>
            <a:spLocks noGrp="1"/>
          </p:cNvSpPr>
          <p:nvPr>
            <p:ph type="title"/>
          </p:nvPr>
        </p:nvSpPr>
        <p:spPr/>
        <p:txBody>
          <a:bodyPr/>
          <a:lstStyle/>
          <a:p>
            <a:r>
              <a:rPr lang="it-IT" dirty="0"/>
              <a:t>Conseguenza della domenica di sangue</a:t>
            </a:r>
          </a:p>
        </p:txBody>
      </p:sp>
      <p:sp>
        <p:nvSpPr>
          <p:cNvPr id="3" name="Segnaposto contenuto 2">
            <a:extLst>
              <a:ext uri="{FF2B5EF4-FFF2-40B4-BE49-F238E27FC236}">
                <a16:creationId xmlns:a16="http://schemas.microsoft.com/office/drawing/2014/main" id="{5CB17EF4-6DD8-2E97-D486-AAACE18B9EC7}"/>
              </a:ext>
            </a:extLst>
          </p:cNvPr>
          <p:cNvSpPr>
            <a:spLocks noGrp="1"/>
          </p:cNvSpPr>
          <p:nvPr>
            <p:ph idx="1"/>
          </p:nvPr>
        </p:nvSpPr>
        <p:spPr/>
        <p:txBody>
          <a:bodyPr/>
          <a:lstStyle/>
          <a:p>
            <a:r>
              <a:rPr lang="it-IT" dirty="0"/>
              <a:t>Ondate di scioperi e proteste nelle città, sollevazioni contadine</a:t>
            </a:r>
          </a:p>
          <a:p>
            <a:r>
              <a:rPr lang="it-IT" dirty="0"/>
              <a:t>Le truppe migliori sono impegnate nella guerra contro il Giappone (1904- 1905: clamorosa sconfitta russa). Molti soldati si rifiutano di eseguire gli ordini, ammutinamenti in tutto l’esercito v. i marinai della corazzata </a:t>
            </a:r>
            <a:r>
              <a:rPr lang="it-IT" dirty="0" err="1"/>
              <a:t>Pot</a:t>
            </a:r>
            <a:r>
              <a:rPr lang="ru-RU" dirty="0"/>
              <a:t>ё</a:t>
            </a:r>
            <a:r>
              <a:rPr lang="it-IT" dirty="0" err="1"/>
              <a:t>mkin</a:t>
            </a:r>
            <a:endParaRPr lang="it-IT" dirty="0"/>
          </a:p>
          <a:p>
            <a:r>
              <a:rPr lang="it-IT" dirty="0"/>
              <a:t>Nicola è costretto a fare qualcosa: il 17 ottobre 1905 istituisce la </a:t>
            </a:r>
            <a:r>
              <a:rPr lang="it-IT" i="1" dirty="0"/>
              <a:t>Duma. </a:t>
            </a:r>
            <a:r>
              <a:rPr lang="it-IT" dirty="0"/>
              <a:t>La notizia è accolta con giubilo v. dipinto di </a:t>
            </a:r>
            <a:r>
              <a:rPr lang="it-IT" dirty="0" err="1"/>
              <a:t>Repin</a:t>
            </a:r>
            <a:r>
              <a:rPr lang="it-IT" dirty="0"/>
              <a:t> «Manifesto del 17 ottobre 1905» - senso di </a:t>
            </a:r>
            <a:r>
              <a:rPr lang="it-IT"/>
              <a:t>unità nazionale</a:t>
            </a:r>
            <a:endParaRPr lang="it-IT" dirty="0"/>
          </a:p>
        </p:txBody>
      </p:sp>
    </p:spTree>
    <p:extLst>
      <p:ext uri="{BB962C8B-B14F-4D97-AF65-F5344CB8AC3E}">
        <p14:creationId xmlns:p14="http://schemas.microsoft.com/office/powerpoint/2010/main" val="249018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2B051828-ACCD-CE41-A9FF-6E72E7DCCD9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862" r="1" b="4258"/>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49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DDC05-54A4-5891-D43A-B236E56D6F73}"/>
              </a:ext>
            </a:extLst>
          </p:cNvPr>
          <p:cNvSpPr>
            <a:spLocks noGrp="1"/>
          </p:cNvSpPr>
          <p:nvPr>
            <p:ph type="title"/>
          </p:nvPr>
        </p:nvSpPr>
        <p:spPr/>
        <p:txBody>
          <a:bodyPr/>
          <a:lstStyle/>
          <a:p>
            <a:r>
              <a:rPr lang="it-IT" dirty="0"/>
              <a:t>Lo zar delle «controriforme»</a:t>
            </a:r>
          </a:p>
        </p:txBody>
      </p:sp>
      <p:sp>
        <p:nvSpPr>
          <p:cNvPr id="3" name="Segnaposto contenuto 2">
            <a:extLst>
              <a:ext uri="{FF2B5EF4-FFF2-40B4-BE49-F238E27FC236}">
                <a16:creationId xmlns:a16="http://schemas.microsoft.com/office/drawing/2014/main" id="{0D7C0FF0-91E0-0945-B444-0F87C35C9E3C}"/>
              </a:ext>
            </a:extLst>
          </p:cNvPr>
          <p:cNvSpPr>
            <a:spLocks noGrp="1"/>
          </p:cNvSpPr>
          <p:nvPr>
            <p:ph idx="1"/>
          </p:nvPr>
        </p:nvSpPr>
        <p:spPr/>
        <p:txBody>
          <a:bodyPr/>
          <a:lstStyle/>
          <a:p>
            <a:r>
              <a:rPr lang="it-IT" dirty="0"/>
              <a:t>Disprezzava tutti i livelli della burocrazia che vedeva come un muro tra lo zar e il suo popolo</a:t>
            </a:r>
          </a:p>
          <a:p>
            <a:r>
              <a:rPr lang="it-IT" dirty="0"/>
              <a:t>Rafforza il suo potere personale</a:t>
            </a:r>
          </a:p>
          <a:p>
            <a:r>
              <a:rPr lang="it-IT" dirty="0"/>
              <a:t>Compare la figura del «capitano della terra», un possidente che gestisce la compagna come un piccolo zar. Frequenti le punizioni corporali ai danni dei contadini per piccoli reati.</a:t>
            </a:r>
          </a:p>
        </p:txBody>
      </p:sp>
    </p:spTree>
    <p:extLst>
      <p:ext uri="{BB962C8B-B14F-4D97-AF65-F5344CB8AC3E}">
        <p14:creationId xmlns:p14="http://schemas.microsoft.com/office/powerpoint/2010/main" val="18064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62249-51CA-54C7-E783-9D32BDAA9EB8}"/>
              </a:ext>
            </a:extLst>
          </p:cNvPr>
          <p:cNvSpPr>
            <a:spLocks noGrp="1"/>
          </p:cNvSpPr>
          <p:nvPr>
            <p:ph type="title"/>
          </p:nvPr>
        </p:nvSpPr>
        <p:spPr/>
        <p:txBody>
          <a:bodyPr/>
          <a:lstStyle/>
          <a:p>
            <a:r>
              <a:rPr lang="it-IT" dirty="0"/>
              <a:t>MINORANZA ETNICHE</a:t>
            </a:r>
          </a:p>
        </p:txBody>
      </p:sp>
      <p:sp>
        <p:nvSpPr>
          <p:cNvPr id="3" name="Segnaposto contenuto 2">
            <a:extLst>
              <a:ext uri="{FF2B5EF4-FFF2-40B4-BE49-F238E27FC236}">
                <a16:creationId xmlns:a16="http://schemas.microsoft.com/office/drawing/2014/main" id="{E2DA425E-0DF6-0669-AF77-A4E96B93FDF5}"/>
              </a:ext>
            </a:extLst>
          </p:cNvPr>
          <p:cNvSpPr>
            <a:spLocks noGrp="1"/>
          </p:cNvSpPr>
          <p:nvPr>
            <p:ph idx="1"/>
          </p:nvPr>
        </p:nvSpPr>
        <p:spPr/>
        <p:txBody>
          <a:bodyPr/>
          <a:lstStyle/>
          <a:p>
            <a:r>
              <a:rPr lang="it-IT" dirty="0"/>
              <a:t>Fino al 1881 politica differenziata nei confronti delle nazionalità che andava da blandi controlli alla russificazione più massiccia (Finlandia e Asia Centrale situazione pacifica, situazioni complicate nel Caucaso e in Polonia)</a:t>
            </a:r>
          </a:p>
          <a:p>
            <a:r>
              <a:rPr lang="it-IT" dirty="0"/>
              <a:t>Dopo l’assassinio di Alessandro II politiche più repressive; alcune nazionalità (polacchi, armeni, ebrei tacciati di infedeltà)</a:t>
            </a:r>
          </a:p>
          <a:p>
            <a:r>
              <a:rPr lang="it-IT" dirty="0"/>
              <a:t>I più tartassati furono gli ebrei: proibito possedere terra, occupare posti nell’amministrazione, costretti a vivere </a:t>
            </a:r>
            <a:r>
              <a:rPr lang="it-IT" dirty="0" err="1"/>
              <a:t>nell</a:t>
            </a:r>
            <a:r>
              <a:rPr lang="it-IT" dirty="0"/>
              <a:t> 15 provincie occidentali dell’Impero</a:t>
            </a:r>
          </a:p>
        </p:txBody>
      </p:sp>
    </p:spTree>
    <p:extLst>
      <p:ext uri="{BB962C8B-B14F-4D97-AF65-F5344CB8AC3E}">
        <p14:creationId xmlns:p14="http://schemas.microsoft.com/office/powerpoint/2010/main" val="336943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FEB509-3F38-F739-D5BB-657D05FB23A7}"/>
              </a:ext>
            </a:extLst>
          </p:cNvPr>
          <p:cNvSpPr>
            <a:spLocks noGrp="1"/>
          </p:cNvSpPr>
          <p:nvPr>
            <p:ph type="title"/>
          </p:nvPr>
        </p:nvSpPr>
        <p:spPr>
          <a:xfrm>
            <a:off x="640080" y="325369"/>
            <a:ext cx="4368602" cy="1956841"/>
          </a:xfrm>
        </p:spPr>
        <p:txBody>
          <a:bodyPr anchor="b">
            <a:normAutofit/>
          </a:bodyPr>
          <a:lstStyle/>
          <a:p>
            <a:r>
              <a:rPr lang="it-IT" sz="5400"/>
              <a:t>GLI EBREI</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DE17EB7-D775-42CF-602A-691AB21D2E3E}"/>
              </a:ext>
            </a:extLst>
          </p:cNvPr>
          <p:cNvSpPr>
            <a:spLocks noGrp="1"/>
          </p:cNvSpPr>
          <p:nvPr>
            <p:ph idx="1"/>
          </p:nvPr>
        </p:nvSpPr>
        <p:spPr>
          <a:xfrm>
            <a:off x="640080" y="2872899"/>
            <a:ext cx="4243589" cy="3320668"/>
          </a:xfrm>
        </p:spPr>
        <p:txBody>
          <a:bodyPr>
            <a:normAutofit/>
          </a:bodyPr>
          <a:lstStyle/>
          <a:p>
            <a:r>
              <a:rPr lang="it-IT" sz="2200" dirty="0"/>
              <a:t>Accusati dell’assassinio di Alessandro II, vittime di centinaia di pogrom nel 1881</a:t>
            </a:r>
          </a:p>
          <a:p>
            <a:r>
              <a:rPr lang="it-IT" sz="2200" dirty="0"/>
              <a:t>Non è quindi strano che gli ebrei avessero un ruolo di primo piano nel mondo rivoluzionario clandestino. Attratti alla causa marxista dal suo carattere europeo</a:t>
            </a:r>
            <a:endParaRPr lang="ru-RU" sz="2200" dirty="0"/>
          </a:p>
          <a:p>
            <a:endParaRPr lang="it-IT" sz="2200" dirty="0"/>
          </a:p>
        </p:txBody>
      </p:sp>
      <p:pic>
        <p:nvPicPr>
          <p:cNvPr id="1026" name="Picture 2">
            <a:extLst>
              <a:ext uri="{FF2B5EF4-FFF2-40B4-BE49-F238E27FC236}">
                <a16:creationId xmlns:a16="http://schemas.microsoft.com/office/drawing/2014/main" id="{6AACF960-4184-7235-E387-76463B2ED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80" r="1506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9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82B5F6-EC7B-FE7A-9FE1-35B1EAB20640}"/>
              </a:ext>
            </a:extLst>
          </p:cNvPr>
          <p:cNvSpPr>
            <a:spLocks noGrp="1"/>
          </p:cNvSpPr>
          <p:nvPr>
            <p:ph type="title"/>
          </p:nvPr>
        </p:nvSpPr>
        <p:spPr/>
        <p:txBody>
          <a:bodyPr/>
          <a:lstStyle/>
          <a:p>
            <a:r>
              <a:rPr lang="it-IT" dirty="0"/>
              <a:t>L’URBANIZZAZIONE </a:t>
            </a:r>
          </a:p>
        </p:txBody>
      </p:sp>
      <p:sp>
        <p:nvSpPr>
          <p:cNvPr id="3" name="Segnaposto contenuto 2">
            <a:extLst>
              <a:ext uri="{FF2B5EF4-FFF2-40B4-BE49-F238E27FC236}">
                <a16:creationId xmlns:a16="http://schemas.microsoft.com/office/drawing/2014/main" id="{6523642C-EB73-CAB8-B9B4-F2093E56804D}"/>
              </a:ext>
            </a:extLst>
          </p:cNvPr>
          <p:cNvSpPr>
            <a:spLocks noGrp="1"/>
          </p:cNvSpPr>
          <p:nvPr>
            <p:ph idx="1"/>
          </p:nvPr>
        </p:nvSpPr>
        <p:spPr/>
        <p:txBody>
          <a:bodyPr/>
          <a:lstStyle/>
          <a:p>
            <a:r>
              <a:rPr lang="it-IT" dirty="0"/>
              <a:t>Milioni di contadini lasciarono le campagne</a:t>
            </a:r>
          </a:p>
          <a:p>
            <a:r>
              <a:rPr lang="it-IT" dirty="0"/>
              <a:t>Tra il 1861 e il 1914 la popolazione urbana dell’impero crebbe da 7 a 28 milioni</a:t>
            </a:r>
          </a:p>
          <a:p>
            <a:r>
              <a:rPr lang="it-IT" dirty="0"/>
              <a:t>Nelle fabbriche condizioni atroci; due leggi sul lavoro in fabbrica: una del 1885 che proibiva il lavoro notturno delle donne e dei bambini, una del 1897 che limitava la giornata lavorativa a undici ore e mezza. Le piccole officine erano escluse dalla legislazione.</a:t>
            </a:r>
          </a:p>
          <a:p>
            <a:r>
              <a:rPr lang="it-IT" dirty="0"/>
              <a:t>SCIOPERI  organizzati da circoli marxisti. In questo contesto compare Lenin (Vladimir </a:t>
            </a:r>
            <a:r>
              <a:rPr lang="it-IT" dirty="0" err="1"/>
              <a:t>Il’ič</a:t>
            </a:r>
            <a:r>
              <a:rPr lang="it-IT" dirty="0"/>
              <a:t> </a:t>
            </a:r>
            <a:r>
              <a:rPr lang="it-IT" dirty="0" err="1"/>
              <a:t>Ul’janov</a:t>
            </a:r>
            <a:r>
              <a:rPr lang="it-IT" dirty="0"/>
              <a:t>, 1870 - 1924)</a:t>
            </a:r>
            <a:r>
              <a:rPr lang="ru-RU" dirty="0"/>
              <a:t> </a:t>
            </a:r>
            <a:r>
              <a:rPr lang="it-IT" dirty="0"/>
              <a:t>PSEUDONIMO DERIVANTE DAL FIUME LENA</a:t>
            </a:r>
          </a:p>
        </p:txBody>
      </p:sp>
    </p:spTree>
    <p:extLst>
      <p:ext uri="{BB962C8B-B14F-4D97-AF65-F5344CB8AC3E}">
        <p14:creationId xmlns:p14="http://schemas.microsoft.com/office/powerpoint/2010/main" val="42307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2">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4">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7B148EC-438E-5A93-D90D-2734D9FD3BC4}"/>
              </a:ext>
            </a:extLst>
          </p:cNvPr>
          <p:cNvPicPr>
            <a:picLocks noGrp="1" noChangeAspect="1" noChangeArrowheads="1"/>
          </p:cNvPicPr>
          <p:nvPr>
            <p:ph idx="1"/>
          </p:nvPr>
        </p:nvPicPr>
        <p:blipFill rotWithShape="1">
          <a:blip r:embed="rId2">
            <a:alphaModFix amt="40000"/>
            <a:extLst>
              <a:ext uri="{28A0092B-C50C-407E-A947-70E740481C1C}">
                <a14:useLocalDpi xmlns:a14="http://schemas.microsoft.com/office/drawing/2010/main" val="0"/>
              </a:ext>
            </a:extLst>
          </a:blip>
          <a:srcRect r="18675" b="-1"/>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33D01C9B-3112-44CF-B7BC-FB8151EAFDF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a:solidFill>
                  <a:srgbClr val="FFFFFF"/>
                </a:solidFill>
                <a:latin typeface="+mj-lt"/>
                <a:ea typeface="+mj-ea"/>
                <a:cs typeface="+mj-cs"/>
              </a:rPr>
              <a:t>IL FIUME LENA</a:t>
            </a:r>
          </a:p>
        </p:txBody>
      </p:sp>
      <p:pic>
        <p:nvPicPr>
          <p:cNvPr id="1028" name="Picture 4">
            <a:extLst>
              <a:ext uri="{FF2B5EF4-FFF2-40B4-BE49-F238E27FC236}">
                <a16:creationId xmlns:a16="http://schemas.microsoft.com/office/drawing/2014/main" id="{377B9F89-F3D5-2DC2-9D35-B29046AC34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5" r="1032"/>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45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A6EF247-BF63-E4DA-CD13-21913403BA33}"/>
              </a:ext>
            </a:extLst>
          </p:cNvPr>
          <p:cNvSpPr>
            <a:spLocks noGrp="1"/>
          </p:cNvSpPr>
          <p:nvPr>
            <p:ph type="title"/>
          </p:nvPr>
        </p:nvSpPr>
        <p:spPr>
          <a:xfrm>
            <a:off x="640080" y="325369"/>
            <a:ext cx="4368602" cy="1956841"/>
          </a:xfrm>
        </p:spPr>
        <p:txBody>
          <a:bodyPr anchor="b">
            <a:normAutofit/>
          </a:bodyPr>
          <a:lstStyle/>
          <a:p>
            <a:r>
              <a:rPr lang="it-IT" sz="5400"/>
              <a:t>Il giovane Lenin </a:t>
            </a:r>
          </a:p>
        </p:txBody>
      </p:sp>
      <p:sp>
        <p:nvSpPr>
          <p:cNvPr id="10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Content Placeholder 1038">
            <a:extLst>
              <a:ext uri="{FF2B5EF4-FFF2-40B4-BE49-F238E27FC236}">
                <a16:creationId xmlns:a16="http://schemas.microsoft.com/office/drawing/2014/main" id="{4E3736AB-38F2-81F8-3AC8-674A35D33013}"/>
              </a:ext>
            </a:extLst>
          </p:cNvPr>
          <p:cNvSpPr>
            <a:spLocks noGrp="1"/>
          </p:cNvSpPr>
          <p:nvPr>
            <p:ph idx="1"/>
          </p:nvPr>
        </p:nvSpPr>
        <p:spPr>
          <a:xfrm>
            <a:off x="640080" y="2872899"/>
            <a:ext cx="4243589" cy="3320668"/>
          </a:xfrm>
        </p:spPr>
        <p:txBody>
          <a:bodyPr>
            <a:normAutofit fontScale="92500"/>
          </a:bodyPr>
          <a:lstStyle/>
          <a:p>
            <a:r>
              <a:rPr lang="it-IT" sz="2200" dirty="0"/>
              <a:t>Famiglia benestante di </a:t>
            </a:r>
            <a:r>
              <a:rPr lang="it-IT" sz="2200" dirty="0" err="1"/>
              <a:t>Simbirsk</a:t>
            </a:r>
            <a:r>
              <a:rPr lang="it-IT" sz="2200" dirty="0"/>
              <a:t>, padre ispettore scolastico</a:t>
            </a:r>
          </a:p>
          <a:p>
            <a:r>
              <a:rPr lang="it-IT" sz="2200" dirty="0"/>
              <a:t>Alunno modello, ammesso ai corsi di diritto all’università di Kazan’</a:t>
            </a:r>
          </a:p>
          <a:p>
            <a:r>
              <a:rPr lang="it-IT" sz="2200" dirty="0"/>
              <a:t>1887: il fratello maggiore giustiziato per il suo coinvolgimento in un complotto abortito per uccidere lo zar</a:t>
            </a:r>
          </a:p>
          <a:p>
            <a:r>
              <a:rPr lang="it-IT" sz="2200" dirty="0"/>
              <a:t>Lenin espulso dall’università </a:t>
            </a:r>
            <a:r>
              <a:rPr lang="it-IT" sz="2200"/>
              <a:t>di Kazan’</a:t>
            </a:r>
            <a:endParaRPr lang="en-US" sz="2200"/>
          </a:p>
        </p:txBody>
      </p:sp>
      <p:pic>
        <p:nvPicPr>
          <p:cNvPr id="1028" name="Picture 4">
            <a:extLst>
              <a:ext uri="{FF2B5EF4-FFF2-40B4-BE49-F238E27FC236}">
                <a16:creationId xmlns:a16="http://schemas.microsoft.com/office/drawing/2014/main" id="{584C0474-C2E5-5AEC-E4D5-4AD08A46EA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00" b="1460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4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4029529-2C66-3B31-8C50-4E5E34DE9193}"/>
              </a:ext>
            </a:extLst>
          </p:cNvPr>
          <p:cNvSpPr>
            <a:spLocks noGrp="1"/>
          </p:cNvSpPr>
          <p:nvPr>
            <p:ph type="title"/>
          </p:nvPr>
        </p:nvSpPr>
        <p:spPr>
          <a:xfrm>
            <a:off x="1171074" y="1396686"/>
            <a:ext cx="3240506" cy="4064628"/>
          </a:xfrm>
        </p:spPr>
        <p:txBody>
          <a:bodyPr>
            <a:normAutofit/>
          </a:bodyPr>
          <a:lstStyle/>
          <a:p>
            <a:r>
              <a:rPr lang="it-IT">
                <a:solidFill>
                  <a:srgbClr val="FFFFFF"/>
                </a:solidFill>
              </a:rPr>
              <a:t>IDEOLOGIA LENINISTA</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F53E5C8A-800D-AF89-89C4-8E0CE7B41512}"/>
              </a:ext>
            </a:extLst>
          </p:cNvPr>
          <p:cNvSpPr>
            <a:spLocks noGrp="1"/>
          </p:cNvSpPr>
          <p:nvPr>
            <p:ph idx="1"/>
          </p:nvPr>
        </p:nvSpPr>
        <p:spPr>
          <a:xfrm>
            <a:off x="5370153" y="1526033"/>
            <a:ext cx="5536397" cy="3935281"/>
          </a:xfrm>
        </p:spPr>
        <p:txBody>
          <a:bodyPr>
            <a:normAutofit/>
          </a:bodyPr>
          <a:lstStyle/>
          <a:p>
            <a:r>
              <a:rPr lang="it-IT" dirty="0"/>
              <a:t>Necessità di un’ «avanguardia» disciplinata</a:t>
            </a:r>
          </a:p>
          <a:p>
            <a:r>
              <a:rPr lang="it-IT" dirty="0"/>
              <a:t>Convinzione che l’azione (il fattore soggettivo) possa alterare il corso oggettivo della storia</a:t>
            </a:r>
          </a:p>
          <a:p>
            <a:r>
              <a:rPr lang="it-IT" dirty="0"/>
              <a:t>Disprezzo per i democratici</a:t>
            </a:r>
          </a:p>
          <a:p>
            <a:r>
              <a:rPr lang="it-IT" dirty="0"/>
              <a:t>Non fu il marxismo a fare di Lenin un rivoluzionario, fu Lenin a rendere rivoluzionario il marxismo</a:t>
            </a:r>
          </a:p>
        </p:txBody>
      </p:sp>
    </p:spTree>
    <p:extLst>
      <p:ext uri="{BB962C8B-B14F-4D97-AF65-F5344CB8AC3E}">
        <p14:creationId xmlns:p14="http://schemas.microsoft.com/office/powerpoint/2010/main" val="347606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C57527-DBAB-6420-20E7-174A6D1A8CBD}"/>
              </a:ext>
            </a:extLst>
          </p:cNvPr>
          <p:cNvSpPr>
            <a:spLocks noGrp="1"/>
          </p:cNvSpPr>
          <p:nvPr>
            <p:ph type="title"/>
          </p:nvPr>
        </p:nvSpPr>
        <p:spPr/>
        <p:txBody>
          <a:bodyPr/>
          <a:lstStyle/>
          <a:p>
            <a:r>
              <a:rPr lang="it-IT" dirty="0"/>
              <a:t>DUE CONCEZIONI DIVERSE DEL PARTITO</a:t>
            </a:r>
          </a:p>
        </p:txBody>
      </p:sp>
      <p:sp>
        <p:nvSpPr>
          <p:cNvPr id="3" name="Segnaposto contenuto 2">
            <a:extLst>
              <a:ext uri="{FF2B5EF4-FFF2-40B4-BE49-F238E27FC236}">
                <a16:creationId xmlns:a16="http://schemas.microsoft.com/office/drawing/2014/main" id="{70123E54-9D35-E45C-9B8E-1D0688CDE9EE}"/>
              </a:ext>
            </a:extLst>
          </p:cNvPr>
          <p:cNvSpPr>
            <a:spLocks noGrp="1"/>
          </p:cNvSpPr>
          <p:nvPr>
            <p:ph sz="half" idx="1"/>
          </p:nvPr>
        </p:nvSpPr>
        <p:spPr/>
        <p:txBody>
          <a:bodyPr/>
          <a:lstStyle/>
          <a:p>
            <a:r>
              <a:rPr lang="it-IT" dirty="0"/>
              <a:t>UN’ORGANIZZAZIONE COSPIRATIVA (BOLSCEVICHI)</a:t>
            </a:r>
          </a:p>
        </p:txBody>
      </p:sp>
      <p:sp>
        <p:nvSpPr>
          <p:cNvPr id="4" name="Segnaposto contenuto 3">
            <a:extLst>
              <a:ext uri="{FF2B5EF4-FFF2-40B4-BE49-F238E27FC236}">
                <a16:creationId xmlns:a16="http://schemas.microsoft.com/office/drawing/2014/main" id="{EE12149C-9CDF-DBE8-CA77-61272C91793C}"/>
              </a:ext>
            </a:extLst>
          </p:cNvPr>
          <p:cNvSpPr>
            <a:spLocks noGrp="1"/>
          </p:cNvSpPr>
          <p:nvPr>
            <p:ph sz="half" idx="2"/>
          </p:nvPr>
        </p:nvSpPr>
        <p:spPr/>
        <p:txBody>
          <a:bodyPr/>
          <a:lstStyle/>
          <a:p>
            <a:r>
              <a:rPr lang="it-IT" dirty="0"/>
              <a:t>UN PARTITO PARLAMENTARE CON UN’AMPIA BASE (MENSCEVICHI)</a:t>
            </a:r>
          </a:p>
        </p:txBody>
      </p:sp>
    </p:spTree>
    <p:extLst>
      <p:ext uri="{BB962C8B-B14F-4D97-AF65-F5344CB8AC3E}">
        <p14:creationId xmlns:p14="http://schemas.microsoft.com/office/powerpoint/2010/main" val="40225878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807</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Calibri Light</vt:lpstr>
      <vt:lpstr>Tema di Office</vt:lpstr>
      <vt:lpstr>Alessandro III (zar dal 1881 al 1894)</vt:lpstr>
      <vt:lpstr>Lo zar delle «controriforme»</vt:lpstr>
      <vt:lpstr>MINORANZA ETNICHE</vt:lpstr>
      <vt:lpstr>GLI EBREI</vt:lpstr>
      <vt:lpstr>L’URBANIZZAZIONE </vt:lpstr>
      <vt:lpstr>IL FIUME LENA</vt:lpstr>
      <vt:lpstr>Il giovane Lenin </vt:lpstr>
      <vt:lpstr>IDEOLOGIA LENINISTA</vt:lpstr>
      <vt:lpstr>DUE CONCEZIONI DIVERSE DEL PARTITO</vt:lpstr>
      <vt:lpstr>NICOLA II (1868 – 1918) (zar dal 1894 al 1917)</vt:lpstr>
      <vt:lpstr>Nicola II, l’ultimo zar</vt:lpstr>
      <vt:lpstr>GRIGORIJ RASPUTIN (1869- 1916) </vt:lpstr>
      <vt:lpstr>Presentazione standard di PowerPoint</vt:lpstr>
      <vt:lpstr>Relazione con la ballerina Matilda Kšesinskaja  informazioni contenute nei diari di entrambi relazione conclusasi prima del fidanzamento con Aleksandra Fёdorovna  Adrienne Sharp – La ballerina dello zar- Edizioni Neri Pozza</vt:lpstr>
      <vt:lpstr>9 gennaio 1905: LA DOMENICA DI SANGUE</vt:lpstr>
      <vt:lpstr>La domenica di sangue</vt:lpstr>
      <vt:lpstr>Conseguenza della domenica di sangue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LEGITTIMO</dc:creator>
  <cp:lastModifiedBy>FRANCESCA LEGITTIMO</cp:lastModifiedBy>
  <cp:revision>1</cp:revision>
  <dcterms:created xsi:type="dcterms:W3CDTF">2024-02-04T07:29:21Z</dcterms:created>
  <dcterms:modified xsi:type="dcterms:W3CDTF">2024-02-04T14:05:05Z</dcterms:modified>
</cp:coreProperties>
</file>