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A02B8-5FD9-4E3D-AB5D-37D67A668EC1}" v="53" dt="2024-03-17T17:45:35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LEGITTIMO" userId="8cc748ed7950eeef" providerId="LiveId" clId="{920A02B8-5FD9-4E3D-AB5D-37D67A668EC1}"/>
    <pc:docChg chg="undo custSel addSld delSld modSld">
      <pc:chgData name="FRANCESCA LEGITTIMO" userId="8cc748ed7950eeef" providerId="LiveId" clId="{920A02B8-5FD9-4E3D-AB5D-37D67A668EC1}" dt="2024-03-17T17:48:11.829" v="2929" actId="26606"/>
      <pc:docMkLst>
        <pc:docMk/>
      </pc:docMkLst>
      <pc:sldChg chg="addSp delSp modSp mod setBg">
        <pc:chgData name="FRANCESCA LEGITTIMO" userId="8cc748ed7950eeef" providerId="LiveId" clId="{920A02B8-5FD9-4E3D-AB5D-37D67A668EC1}" dt="2024-03-17T08:32:37.224" v="519" actId="20577"/>
        <pc:sldMkLst>
          <pc:docMk/>
          <pc:sldMk cId="472911572" sldId="256"/>
        </pc:sldMkLst>
        <pc:spChg chg="mod ord">
          <ac:chgData name="FRANCESCA LEGITTIMO" userId="8cc748ed7950eeef" providerId="LiveId" clId="{920A02B8-5FD9-4E3D-AB5D-37D67A668EC1}" dt="2024-03-17T08:32:37.224" v="519" actId="20577"/>
          <ac:spMkLst>
            <pc:docMk/>
            <pc:sldMk cId="472911572" sldId="256"/>
            <ac:spMk id="2" creationId="{785A6764-2A15-DA12-3071-8E193BA99F42}"/>
          </ac:spMkLst>
        </pc:spChg>
        <pc:spChg chg="mod ord">
          <ac:chgData name="FRANCESCA LEGITTIMO" userId="8cc748ed7950eeef" providerId="LiveId" clId="{920A02B8-5FD9-4E3D-AB5D-37D67A668EC1}" dt="2024-03-17T08:24:36.449" v="370" actId="20577"/>
          <ac:spMkLst>
            <pc:docMk/>
            <pc:sldMk cId="472911572" sldId="256"/>
            <ac:spMk id="3" creationId="{DA8F65AC-1605-A848-470C-F4D11DF29C93}"/>
          </ac:spMkLst>
        </pc:spChg>
        <pc:spChg chg="add del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31" creationId="{1D50F262-343C-4101-AB3C-9DA1072F7305}"/>
          </ac:spMkLst>
        </pc:spChg>
        <pc:spChg chg="add del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33" creationId="{6A0924B3-0260-445E-AFD7-9533C0D1B3C9}"/>
          </ac:spMkLst>
        </pc:spChg>
        <pc:spChg chg="add del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35" creationId="{7C34E8CB-B972-4A94-8469-315C10C2AA93}"/>
          </ac:spMkLst>
        </pc:spChg>
        <pc:spChg chg="add del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37" creationId="{114A821F-8663-46BA-8CC0-D4C44F639F3A}"/>
          </ac:spMkLst>
        </pc:spChg>
        <pc:spChg chg="add del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39" creationId="{67EF550F-47CE-4FB2-9DAC-12AD835C833D}"/>
          </ac:spMkLst>
        </pc:spChg>
        <pc:spChg chg="add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44" creationId="{E91DC736-0EF8-4F87-9146-EBF1D2EE4D3D}"/>
          </ac:spMkLst>
        </pc:spChg>
        <pc:spChg chg="add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46" creationId="{097CD68E-23E3-4007-8847-CD0944C4F7BE}"/>
          </ac:spMkLst>
        </pc:spChg>
        <pc:spChg chg="add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48" creationId="{AF2F604E-43BE-4DC3-B983-E071523364F8}"/>
          </ac:spMkLst>
        </pc:spChg>
        <pc:spChg chg="add">
          <ac:chgData name="FRANCESCA LEGITTIMO" userId="8cc748ed7950eeef" providerId="LiveId" clId="{920A02B8-5FD9-4E3D-AB5D-37D67A668EC1}" dt="2024-03-17T08:02:17.974" v="5" actId="26606"/>
          <ac:spMkLst>
            <pc:docMk/>
            <pc:sldMk cId="472911572" sldId="256"/>
            <ac:spMk id="1050" creationId="{08C9B587-E65E-4B52-B37C-ABEBB6E87928}"/>
          </ac:spMkLst>
        </pc:spChg>
        <pc:picChg chg="add del mod">
          <ac:chgData name="FRANCESCA LEGITTIMO" userId="8cc748ed7950eeef" providerId="LiveId" clId="{920A02B8-5FD9-4E3D-AB5D-37D67A668EC1}" dt="2024-03-17T08:02:08.045" v="3" actId="21"/>
          <ac:picMkLst>
            <pc:docMk/>
            <pc:sldMk cId="472911572" sldId="256"/>
            <ac:picMk id="4" creationId="{5BA11382-63C3-3C54-060F-7659C599CDB5}"/>
          </ac:picMkLst>
        </pc:picChg>
        <pc:picChg chg="add mod ord">
          <ac:chgData name="FRANCESCA LEGITTIMO" userId="8cc748ed7950eeef" providerId="LiveId" clId="{920A02B8-5FD9-4E3D-AB5D-37D67A668EC1}" dt="2024-03-17T08:02:17.974" v="5" actId="26606"/>
          <ac:picMkLst>
            <pc:docMk/>
            <pc:sldMk cId="472911572" sldId="256"/>
            <ac:picMk id="5" creationId="{3A31B1F2-C88D-BB12-2B3E-17F15A5CD84B}"/>
          </ac:picMkLst>
        </pc:picChg>
        <pc:picChg chg="add del mod">
          <ac:chgData name="FRANCESCA LEGITTIMO" userId="8cc748ed7950eeef" providerId="LiveId" clId="{920A02B8-5FD9-4E3D-AB5D-37D67A668EC1}" dt="2024-03-17T08:02:08.045" v="3" actId="21"/>
          <ac:picMkLst>
            <pc:docMk/>
            <pc:sldMk cId="472911572" sldId="256"/>
            <ac:picMk id="1026" creationId="{6B8E49BE-7809-BC50-D1F9-CF21BBB65B20}"/>
          </ac:picMkLst>
        </pc:picChg>
      </pc:sldChg>
      <pc:sldChg chg="addSp modSp new mod setBg">
        <pc:chgData name="FRANCESCA LEGITTIMO" userId="8cc748ed7950eeef" providerId="LiveId" clId="{920A02B8-5FD9-4E3D-AB5D-37D67A668EC1}" dt="2024-03-17T08:24:08.114" v="369" actId="20577"/>
        <pc:sldMkLst>
          <pc:docMk/>
          <pc:sldMk cId="4267384501" sldId="257"/>
        </pc:sldMkLst>
        <pc:spChg chg="mod">
          <ac:chgData name="FRANCESCA LEGITTIMO" userId="8cc748ed7950eeef" providerId="LiveId" clId="{920A02B8-5FD9-4E3D-AB5D-37D67A668EC1}" dt="2024-03-17T08:05:58.554" v="172" actId="26606"/>
          <ac:spMkLst>
            <pc:docMk/>
            <pc:sldMk cId="4267384501" sldId="257"/>
            <ac:spMk id="2" creationId="{512E8F5D-8EF9-4EEF-1596-7700CFE5558A}"/>
          </ac:spMkLst>
        </pc:spChg>
        <pc:spChg chg="mod">
          <ac:chgData name="FRANCESCA LEGITTIMO" userId="8cc748ed7950eeef" providerId="LiveId" clId="{920A02B8-5FD9-4E3D-AB5D-37D67A668EC1}" dt="2024-03-17T08:24:08.114" v="369" actId="20577"/>
          <ac:spMkLst>
            <pc:docMk/>
            <pc:sldMk cId="4267384501" sldId="257"/>
            <ac:spMk id="3" creationId="{EE0F87D7-2686-0450-F01B-9AF9090713B2}"/>
          </ac:spMkLst>
        </pc:spChg>
        <pc:spChg chg="add">
          <ac:chgData name="FRANCESCA LEGITTIMO" userId="8cc748ed7950eeef" providerId="LiveId" clId="{920A02B8-5FD9-4E3D-AB5D-37D67A668EC1}" dt="2024-03-17T08:05:58.554" v="172" actId="26606"/>
          <ac:spMkLst>
            <pc:docMk/>
            <pc:sldMk cId="4267384501" sldId="257"/>
            <ac:spMk id="9" creationId="{9F79630B-0F0B-446E-A637-38FA8F61D10E}"/>
          </ac:spMkLst>
        </pc:spChg>
        <pc:spChg chg="add">
          <ac:chgData name="FRANCESCA LEGITTIMO" userId="8cc748ed7950eeef" providerId="LiveId" clId="{920A02B8-5FD9-4E3D-AB5D-37D67A668EC1}" dt="2024-03-17T08:05:58.554" v="172" actId="26606"/>
          <ac:spMkLst>
            <pc:docMk/>
            <pc:sldMk cId="4267384501" sldId="257"/>
            <ac:spMk id="11" creationId="{B3437C99-FC8E-4311-B48A-F0C4C329B154}"/>
          </ac:spMkLst>
        </pc:spChg>
        <pc:picChg chg="add mod">
          <ac:chgData name="FRANCESCA LEGITTIMO" userId="8cc748ed7950eeef" providerId="LiveId" clId="{920A02B8-5FD9-4E3D-AB5D-37D67A668EC1}" dt="2024-03-17T08:05:58.554" v="172" actId="26606"/>
          <ac:picMkLst>
            <pc:docMk/>
            <pc:sldMk cId="4267384501" sldId="257"/>
            <ac:picMk id="4" creationId="{5F8438F3-1D79-AAF4-B06A-FBEFC1882CAC}"/>
          </ac:picMkLst>
        </pc:picChg>
      </pc:sldChg>
      <pc:sldChg chg="addSp modSp new mod setBg">
        <pc:chgData name="FRANCESCA LEGITTIMO" userId="8cc748ed7950eeef" providerId="LiveId" clId="{920A02B8-5FD9-4E3D-AB5D-37D67A668EC1}" dt="2024-03-17T08:38:35.213" v="604" actId="20577"/>
        <pc:sldMkLst>
          <pc:docMk/>
          <pc:sldMk cId="1617663460" sldId="258"/>
        </pc:sldMkLst>
        <pc:spChg chg="mod">
          <ac:chgData name="FRANCESCA LEGITTIMO" userId="8cc748ed7950eeef" providerId="LiveId" clId="{920A02B8-5FD9-4E3D-AB5D-37D67A668EC1}" dt="2024-03-17T08:36:02.078" v="523" actId="26606"/>
          <ac:spMkLst>
            <pc:docMk/>
            <pc:sldMk cId="1617663460" sldId="258"/>
            <ac:spMk id="2" creationId="{E46766CE-2551-2178-3BB3-D06357B3CD34}"/>
          </ac:spMkLst>
        </pc:spChg>
        <pc:spChg chg="mod">
          <ac:chgData name="FRANCESCA LEGITTIMO" userId="8cc748ed7950eeef" providerId="LiveId" clId="{920A02B8-5FD9-4E3D-AB5D-37D67A668EC1}" dt="2024-03-17T08:38:35.213" v="604" actId="20577"/>
          <ac:spMkLst>
            <pc:docMk/>
            <pc:sldMk cId="1617663460" sldId="258"/>
            <ac:spMk id="3" creationId="{C1C2F7B5-1B8B-2966-B983-0038BE7D5E50}"/>
          </ac:spMkLst>
        </pc:spChg>
        <pc:spChg chg="add">
          <ac:chgData name="FRANCESCA LEGITTIMO" userId="8cc748ed7950eeef" providerId="LiveId" clId="{920A02B8-5FD9-4E3D-AB5D-37D67A668EC1}" dt="2024-03-17T08:36:02.078" v="523" actId="26606"/>
          <ac:spMkLst>
            <pc:docMk/>
            <pc:sldMk cId="1617663460" sldId="258"/>
            <ac:spMk id="9" creationId="{F13C74B1-5B17-4795-BED0-7140497B445A}"/>
          </ac:spMkLst>
        </pc:spChg>
        <pc:spChg chg="add">
          <ac:chgData name="FRANCESCA LEGITTIMO" userId="8cc748ed7950eeef" providerId="LiveId" clId="{920A02B8-5FD9-4E3D-AB5D-37D67A668EC1}" dt="2024-03-17T08:36:02.078" v="523" actId="26606"/>
          <ac:spMkLst>
            <pc:docMk/>
            <pc:sldMk cId="1617663460" sldId="258"/>
            <ac:spMk id="11" creationId="{D4974D33-8DC5-464E-8C6D-BE58F0669C17}"/>
          </ac:spMkLst>
        </pc:spChg>
        <pc:picChg chg="add mod">
          <ac:chgData name="FRANCESCA LEGITTIMO" userId="8cc748ed7950eeef" providerId="LiveId" clId="{920A02B8-5FD9-4E3D-AB5D-37D67A668EC1}" dt="2024-03-17T08:36:02.078" v="523" actId="26606"/>
          <ac:picMkLst>
            <pc:docMk/>
            <pc:sldMk cId="1617663460" sldId="258"/>
            <ac:picMk id="4" creationId="{7EE1CFA0-EADF-B7FB-23B7-DE79534FF99C}"/>
          </ac:picMkLst>
        </pc:picChg>
      </pc:sldChg>
      <pc:sldChg chg="addSp modSp new mod setBg">
        <pc:chgData name="FRANCESCA LEGITTIMO" userId="8cc748ed7950eeef" providerId="LiveId" clId="{920A02B8-5FD9-4E3D-AB5D-37D67A668EC1}" dt="2024-03-17T08:44:19.069" v="857" actId="26606"/>
        <pc:sldMkLst>
          <pc:docMk/>
          <pc:sldMk cId="2193619698" sldId="259"/>
        </pc:sldMkLst>
        <pc:spChg chg="mod">
          <ac:chgData name="FRANCESCA LEGITTIMO" userId="8cc748ed7950eeef" providerId="LiveId" clId="{920A02B8-5FD9-4E3D-AB5D-37D67A668EC1}" dt="2024-03-17T08:44:19.069" v="857" actId="26606"/>
          <ac:spMkLst>
            <pc:docMk/>
            <pc:sldMk cId="2193619698" sldId="259"/>
            <ac:spMk id="2" creationId="{E4BA50F3-ED9A-8654-6910-974213834232}"/>
          </ac:spMkLst>
        </pc:spChg>
        <pc:spChg chg="mod">
          <ac:chgData name="FRANCESCA LEGITTIMO" userId="8cc748ed7950eeef" providerId="LiveId" clId="{920A02B8-5FD9-4E3D-AB5D-37D67A668EC1}" dt="2024-03-17T08:44:19.069" v="857" actId="26606"/>
          <ac:spMkLst>
            <pc:docMk/>
            <pc:sldMk cId="2193619698" sldId="259"/>
            <ac:spMk id="3" creationId="{5673542C-DB9D-6E04-8806-057CC3645633}"/>
          </ac:spMkLst>
        </pc:spChg>
        <pc:spChg chg="add">
          <ac:chgData name="FRANCESCA LEGITTIMO" userId="8cc748ed7950eeef" providerId="LiveId" clId="{920A02B8-5FD9-4E3D-AB5D-37D67A668EC1}" dt="2024-03-17T08:44:19.069" v="857" actId="26606"/>
          <ac:spMkLst>
            <pc:docMk/>
            <pc:sldMk cId="2193619698" sldId="259"/>
            <ac:spMk id="9" creationId="{F13C74B1-5B17-4795-BED0-7140497B445A}"/>
          </ac:spMkLst>
        </pc:spChg>
        <pc:spChg chg="add">
          <ac:chgData name="FRANCESCA LEGITTIMO" userId="8cc748ed7950eeef" providerId="LiveId" clId="{920A02B8-5FD9-4E3D-AB5D-37D67A668EC1}" dt="2024-03-17T08:44:19.069" v="857" actId="26606"/>
          <ac:spMkLst>
            <pc:docMk/>
            <pc:sldMk cId="2193619698" sldId="259"/>
            <ac:spMk id="11" creationId="{D4974D33-8DC5-464E-8C6D-BE58F0669C17}"/>
          </ac:spMkLst>
        </pc:spChg>
        <pc:picChg chg="add mod">
          <ac:chgData name="FRANCESCA LEGITTIMO" userId="8cc748ed7950eeef" providerId="LiveId" clId="{920A02B8-5FD9-4E3D-AB5D-37D67A668EC1}" dt="2024-03-17T08:44:19.069" v="857" actId="26606"/>
          <ac:picMkLst>
            <pc:docMk/>
            <pc:sldMk cId="2193619698" sldId="259"/>
            <ac:picMk id="4" creationId="{3918C8CD-60E7-320A-595D-499C0D971702}"/>
          </ac:picMkLst>
        </pc:picChg>
      </pc:sldChg>
      <pc:sldChg chg="addSp modSp new mod setBg">
        <pc:chgData name="FRANCESCA LEGITTIMO" userId="8cc748ed7950eeef" providerId="LiveId" clId="{920A02B8-5FD9-4E3D-AB5D-37D67A668EC1}" dt="2024-03-17T08:58:42.764" v="1264" actId="26606"/>
        <pc:sldMkLst>
          <pc:docMk/>
          <pc:sldMk cId="3990640892" sldId="260"/>
        </pc:sldMkLst>
        <pc:spChg chg="mod">
          <ac:chgData name="FRANCESCA LEGITTIMO" userId="8cc748ed7950eeef" providerId="LiveId" clId="{920A02B8-5FD9-4E3D-AB5D-37D67A668EC1}" dt="2024-03-17T08:58:42.764" v="1264" actId="26606"/>
          <ac:spMkLst>
            <pc:docMk/>
            <pc:sldMk cId="3990640892" sldId="260"/>
            <ac:spMk id="2" creationId="{7FA79247-8D8D-40A0-1A35-8BFF275A7CF1}"/>
          </ac:spMkLst>
        </pc:spChg>
        <pc:spChg chg="mod">
          <ac:chgData name="FRANCESCA LEGITTIMO" userId="8cc748ed7950eeef" providerId="LiveId" clId="{920A02B8-5FD9-4E3D-AB5D-37D67A668EC1}" dt="2024-03-17T08:58:42.764" v="1264" actId="26606"/>
          <ac:spMkLst>
            <pc:docMk/>
            <pc:sldMk cId="3990640892" sldId="260"/>
            <ac:spMk id="3" creationId="{A5E9A8FF-645C-21C9-4A84-50E7C17037B1}"/>
          </ac:spMkLst>
        </pc:spChg>
        <pc:spChg chg="add">
          <ac:chgData name="FRANCESCA LEGITTIMO" userId="8cc748ed7950eeef" providerId="LiveId" clId="{920A02B8-5FD9-4E3D-AB5D-37D67A668EC1}" dt="2024-03-17T08:58:42.764" v="1264" actId="26606"/>
          <ac:spMkLst>
            <pc:docMk/>
            <pc:sldMk cId="3990640892" sldId="260"/>
            <ac:spMk id="9" creationId="{0B9EE3F3-89B7-43C3-8651-C4C96830993D}"/>
          </ac:spMkLst>
        </pc:spChg>
        <pc:spChg chg="add">
          <ac:chgData name="FRANCESCA LEGITTIMO" userId="8cc748ed7950eeef" providerId="LiveId" clId="{920A02B8-5FD9-4E3D-AB5D-37D67A668EC1}" dt="2024-03-17T08:58:42.764" v="1264" actId="26606"/>
          <ac:spMkLst>
            <pc:docMk/>
            <pc:sldMk cId="3990640892" sldId="260"/>
            <ac:spMk id="11" creationId="{33AE4636-AEEC-45D6-84D4-7AC2DA48ECF8}"/>
          </ac:spMkLst>
        </pc:spChg>
        <pc:spChg chg="add">
          <ac:chgData name="FRANCESCA LEGITTIMO" userId="8cc748ed7950eeef" providerId="LiveId" clId="{920A02B8-5FD9-4E3D-AB5D-37D67A668EC1}" dt="2024-03-17T08:58:42.764" v="1264" actId="26606"/>
          <ac:spMkLst>
            <pc:docMk/>
            <pc:sldMk cId="3990640892" sldId="260"/>
            <ac:spMk id="13" creationId="{8D9CE0F4-2EB2-4F1F-8AAC-DB3571D9FE10}"/>
          </ac:spMkLst>
        </pc:spChg>
        <pc:picChg chg="add mod">
          <ac:chgData name="FRANCESCA LEGITTIMO" userId="8cc748ed7950eeef" providerId="LiveId" clId="{920A02B8-5FD9-4E3D-AB5D-37D67A668EC1}" dt="2024-03-17T08:58:42.764" v="1264" actId="26606"/>
          <ac:picMkLst>
            <pc:docMk/>
            <pc:sldMk cId="3990640892" sldId="260"/>
            <ac:picMk id="4" creationId="{6F5BD12F-69C7-45D5-706B-1B8115543B70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7:48:11.829" v="2929" actId="26606"/>
        <pc:sldMkLst>
          <pc:docMk/>
          <pc:sldMk cId="4028772810" sldId="261"/>
        </pc:sldMkLst>
        <pc:spChg chg="mod">
          <ac:chgData name="FRANCESCA LEGITTIMO" userId="8cc748ed7950eeef" providerId="LiveId" clId="{920A02B8-5FD9-4E3D-AB5D-37D67A668EC1}" dt="2024-03-17T17:48:11.829" v="2929" actId="26606"/>
          <ac:spMkLst>
            <pc:docMk/>
            <pc:sldMk cId="4028772810" sldId="261"/>
            <ac:spMk id="2" creationId="{09292AEF-C044-0384-A3B4-405CC1686E86}"/>
          </ac:spMkLst>
        </pc:spChg>
        <pc:spChg chg="mod">
          <ac:chgData name="FRANCESCA LEGITTIMO" userId="8cc748ed7950eeef" providerId="LiveId" clId="{920A02B8-5FD9-4E3D-AB5D-37D67A668EC1}" dt="2024-03-17T17:48:11.829" v="2929" actId="26606"/>
          <ac:spMkLst>
            <pc:docMk/>
            <pc:sldMk cId="4028772810" sldId="261"/>
            <ac:spMk id="3" creationId="{3C839F5F-3D64-03DA-D060-289D93BD6978}"/>
          </ac:spMkLst>
        </pc:spChg>
        <pc:spChg chg="add del">
          <ac:chgData name="FRANCESCA LEGITTIMO" userId="8cc748ed7950eeef" providerId="LiveId" clId="{920A02B8-5FD9-4E3D-AB5D-37D67A668EC1}" dt="2024-03-17T17:48:02.420" v="2924" actId="26606"/>
          <ac:spMkLst>
            <pc:docMk/>
            <pc:sldMk cId="4028772810" sldId="261"/>
            <ac:spMk id="1031" creationId="{F5897CCA-486C-491C-B4C1-5E5C95A82709}"/>
          </ac:spMkLst>
        </pc:spChg>
        <pc:spChg chg="add del">
          <ac:chgData name="FRANCESCA LEGITTIMO" userId="8cc748ed7950eeef" providerId="LiveId" clId="{920A02B8-5FD9-4E3D-AB5D-37D67A668EC1}" dt="2024-03-17T17:48:04.331" v="2926" actId="26606"/>
          <ac:spMkLst>
            <pc:docMk/>
            <pc:sldMk cId="4028772810" sldId="261"/>
            <ac:spMk id="1033" creationId="{B6C60D79-16F1-4C4B-B7E3-7634E7069CDE}"/>
          </ac:spMkLst>
        </pc:spChg>
        <pc:spChg chg="add del">
          <ac:chgData name="FRANCESCA LEGITTIMO" userId="8cc748ed7950eeef" providerId="LiveId" clId="{920A02B8-5FD9-4E3D-AB5D-37D67A668EC1}" dt="2024-03-17T17:48:04.331" v="2926" actId="26606"/>
          <ac:spMkLst>
            <pc:docMk/>
            <pc:sldMk cId="4028772810" sldId="261"/>
            <ac:spMk id="1034" creationId="{4AC6B390-BC59-4F1D-A0EE-D71A92F0A0B2}"/>
          </ac:spMkLst>
        </pc:spChg>
        <pc:spChg chg="add del">
          <ac:chgData name="FRANCESCA LEGITTIMO" userId="8cc748ed7950eeef" providerId="LiveId" clId="{920A02B8-5FD9-4E3D-AB5D-37D67A668EC1}" dt="2024-03-17T17:48:04.331" v="2926" actId="26606"/>
          <ac:spMkLst>
            <pc:docMk/>
            <pc:sldMk cId="4028772810" sldId="261"/>
            <ac:spMk id="1035" creationId="{426B127E-6498-4C77-9C9D-4553A5113B80}"/>
          </ac:spMkLst>
        </pc:spChg>
        <pc:spChg chg="add del">
          <ac:chgData name="FRANCESCA LEGITTIMO" userId="8cc748ed7950eeef" providerId="LiveId" clId="{920A02B8-5FD9-4E3D-AB5D-37D67A668EC1}" dt="2024-03-17T17:48:11.820" v="2928" actId="26606"/>
          <ac:spMkLst>
            <pc:docMk/>
            <pc:sldMk cId="4028772810" sldId="261"/>
            <ac:spMk id="1037" creationId="{D1D34770-47A8-402C-AF23-2B653F2D88C1}"/>
          </ac:spMkLst>
        </pc:spChg>
        <pc:spChg chg="add">
          <ac:chgData name="FRANCESCA LEGITTIMO" userId="8cc748ed7950eeef" providerId="LiveId" clId="{920A02B8-5FD9-4E3D-AB5D-37D67A668EC1}" dt="2024-03-17T17:48:11.829" v="2929" actId="26606"/>
          <ac:spMkLst>
            <pc:docMk/>
            <pc:sldMk cId="4028772810" sldId="261"/>
            <ac:spMk id="1039" creationId="{4AC6B390-BC59-4F1D-A0EE-D71A92F0A0B2}"/>
          </ac:spMkLst>
        </pc:spChg>
        <pc:spChg chg="add">
          <ac:chgData name="FRANCESCA LEGITTIMO" userId="8cc748ed7950eeef" providerId="LiveId" clId="{920A02B8-5FD9-4E3D-AB5D-37D67A668EC1}" dt="2024-03-17T17:48:11.829" v="2929" actId="26606"/>
          <ac:spMkLst>
            <pc:docMk/>
            <pc:sldMk cId="4028772810" sldId="261"/>
            <ac:spMk id="1040" creationId="{B6C60D79-16F1-4C4B-B7E3-7634E7069CDE}"/>
          </ac:spMkLst>
        </pc:spChg>
        <pc:spChg chg="add">
          <ac:chgData name="FRANCESCA LEGITTIMO" userId="8cc748ed7950eeef" providerId="LiveId" clId="{920A02B8-5FD9-4E3D-AB5D-37D67A668EC1}" dt="2024-03-17T17:48:11.829" v="2929" actId="26606"/>
          <ac:spMkLst>
            <pc:docMk/>
            <pc:sldMk cId="4028772810" sldId="261"/>
            <ac:spMk id="1041" creationId="{426B127E-6498-4C77-9C9D-4553A5113B80}"/>
          </ac:spMkLst>
        </pc:spChg>
        <pc:picChg chg="add mod ord">
          <ac:chgData name="FRANCESCA LEGITTIMO" userId="8cc748ed7950eeef" providerId="LiveId" clId="{920A02B8-5FD9-4E3D-AB5D-37D67A668EC1}" dt="2024-03-17T17:48:11.829" v="2929" actId="26606"/>
          <ac:picMkLst>
            <pc:docMk/>
            <pc:sldMk cId="4028772810" sldId="261"/>
            <ac:picMk id="1026" creationId="{B33BE09E-CD38-C804-5DF3-7EAF912D4B3C}"/>
          </ac:picMkLst>
        </pc:picChg>
      </pc:sldChg>
      <pc:sldChg chg="addSp modSp new del">
        <pc:chgData name="FRANCESCA LEGITTIMO" userId="8cc748ed7950eeef" providerId="LiveId" clId="{920A02B8-5FD9-4E3D-AB5D-37D67A668EC1}" dt="2024-03-17T14:17:07.743" v="1749" actId="2696"/>
        <pc:sldMkLst>
          <pc:docMk/>
          <pc:sldMk cId="3024148489" sldId="262"/>
        </pc:sldMkLst>
        <pc:picChg chg="add mod">
          <ac:chgData name="FRANCESCA LEGITTIMO" userId="8cc748ed7950eeef" providerId="LiveId" clId="{920A02B8-5FD9-4E3D-AB5D-37D67A668EC1}" dt="2024-03-17T14:16:53.724" v="1748" actId="1076"/>
          <ac:picMkLst>
            <pc:docMk/>
            <pc:sldMk cId="3024148489" sldId="262"/>
            <ac:picMk id="2050" creationId="{B822C6F7-C233-8EBC-FB63-0777B61FFC67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4:22:35.791" v="1892" actId="20577"/>
        <pc:sldMkLst>
          <pc:docMk/>
          <pc:sldMk cId="3068728595" sldId="262"/>
        </pc:sldMkLst>
        <pc:spChg chg="mod">
          <ac:chgData name="FRANCESCA LEGITTIMO" userId="8cc748ed7950eeef" providerId="LiveId" clId="{920A02B8-5FD9-4E3D-AB5D-37D67A668EC1}" dt="2024-03-17T14:17:38.326" v="1795" actId="26606"/>
          <ac:spMkLst>
            <pc:docMk/>
            <pc:sldMk cId="3068728595" sldId="262"/>
            <ac:spMk id="2" creationId="{2EB655D3-3A85-13DF-09EC-37C521708CF5}"/>
          </ac:spMkLst>
        </pc:spChg>
        <pc:spChg chg="del">
          <ac:chgData name="FRANCESCA LEGITTIMO" userId="8cc748ed7950eeef" providerId="LiveId" clId="{920A02B8-5FD9-4E3D-AB5D-37D67A668EC1}" dt="2024-03-17T14:17:34.656" v="1794"/>
          <ac:spMkLst>
            <pc:docMk/>
            <pc:sldMk cId="3068728595" sldId="262"/>
            <ac:spMk id="3" creationId="{1CEE921F-53E9-640C-B366-794F347906AF}"/>
          </ac:spMkLst>
        </pc:spChg>
        <pc:spChg chg="add mod">
          <ac:chgData name="FRANCESCA LEGITTIMO" userId="8cc748ed7950eeef" providerId="LiveId" clId="{920A02B8-5FD9-4E3D-AB5D-37D67A668EC1}" dt="2024-03-17T14:22:35.791" v="1892" actId="20577"/>
          <ac:spMkLst>
            <pc:docMk/>
            <pc:sldMk cId="3068728595" sldId="262"/>
            <ac:spMk id="8" creationId="{1FFFCCB7-1068-BDFE-BB71-DEF24E35E9BE}"/>
          </ac:spMkLst>
        </pc:spChg>
        <pc:spChg chg="add">
          <ac:chgData name="FRANCESCA LEGITTIMO" userId="8cc748ed7950eeef" providerId="LiveId" clId="{920A02B8-5FD9-4E3D-AB5D-37D67A668EC1}" dt="2024-03-17T14:17:38.326" v="1795" actId="26606"/>
          <ac:spMkLst>
            <pc:docMk/>
            <pc:sldMk cId="3068728595" sldId="262"/>
            <ac:spMk id="11" creationId="{F13C74B1-5B17-4795-BED0-7140497B445A}"/>
          </ac:spMkLst>
        </pc:spChg>
        <pc:spChg chg="add">
          <ac:chgData name="FRANCESCA LEGITTIMO" userId="8cc748ed7950eeef" providerId="LiveId" clId="{920A02B8-5FD9-4E3D-AB5D-37D67A668EC1}" dt="2024-03-17T14:17:38.326" v="1795" actId="26606"/>
          <ac:spMkLst>
            <pc:docMk/>
            <pc:sldMk cId="3068728595" sldId="262"/>
            <ac:spMk id="13" creationId="{D4974D33-8DC5-464E-8C6D-BE58F0669C17}"/>
          </ac:spMkLst>
        </pc:spChg>
        <pc:picChg chg="add mod">
          <ac:chgData name="FRANCESCA LEGITTIMO" userId="8cc748ed7950eeef" providerId="LiveId" clId="{920A02B8-5FD9-4E3D-AB5D-37D67A668EC1}" dt="2024-03-17T14:17:38.326" v="1795" actId="26606"/>
          <ac:picMkLst>
            <pc:docMk/>
            <pc:sldMk cId="3068728595" sldId="262"/>
            <ac:picMk id="4" creationId="{86E90156-EF2C-4039-62BE-F1680489C14E}"/>
          </ac:picMkLst>
        </pc:picChg>
      </pc:sldChg>
      <pc:sldChg chg="new del">
        <pc:chgData name="FRANCESCA LEGITTIMO" userId="8cc748ed7950eeef" providerId="LiveId" clId="{920A02B8-5FD9-4E3D-AB5D-37D67A668EC1}" dt="2024-03-17T14:25:12.027" v="1944" actId="2696"/>
        <pc:sldMkLst>
          <pc:docMk/>
          <pc:sldMk cId="268467118" sldId="263"/>
        </pc:sldMkLst>
      </pc:sldChg>
      <pc:sldChg chg="addSp delSp modSp new mod setBg">
        <pc:chgData name="FRANCESCA LEGITTIMO" userId="8cc748ed7950eeef" providerId="LiveId" clId="{920A02B8-5FD9-4E3D-AB5D-37D67A668EC1}" dt="2024-03-17T14:29:55.450" v="2004" actId="14100"/>
        <pc:sldMkLst>
          <pc:docMk/>
          <pc:sldMk cId="1281385673" sldId="263"/>
        </pc:sldMkLst>
        <pc:spChg chg="mod">
          <ac:chgData name="FRANCESCA LEGITTIMO" userId="8cc748ed7950eeef" providerId="LiveId" clId="{920A02B8-5FD9-4E3D-AB5D-37D67A668EC1}" dt="2024-03-17T14:26:27.675" v="1997" actId="26606"/>
          <ac:spMkLst>
            <pc:docMk/>
            <pc:sldMk cId="1281385673" sldId="263"/>
            <ac:spMk id="2" creationId="{86718DC9-3B0A-7B2D-979F-17C1756B9CD8}"/>
          </ac:spMkLst>
        </pc:spChg>
        <pc:spChg chg="del">
          <ac:chgData name="FRANCESCA LEGITTIMO" userId="8cc748ed7950eeef" providerId="LiveId" clId="{920A02B8-5FD9-4E3D-AB5D-37D67A668EC1}" dt="2024-03-17T14:25:53.443" v="1987"/>
          <ac:spMkLst>
            <pc:docMk/>
            <pc:sldMk cId="1281385673" sldId="263"/>
            <ac:spMk id="3" creationId="{21AE82B0-3016-46E8-2EA9-5C35C0F824B2}"/>
          </ac:spMkLst>
        </pc:spChg>
        <pc:spChg chg="add del">
          <ac:chgData name="FRANCESCA LEGITTIMO" userId="8cc748ed7950eeef" providerId="LiveId" clId="{920A02B8-5FD9-4E3D-AB5D-37D67A668EC1}" dt="2024-03-17T14:26:27.668" v="1996" actId="26606"/>
          <ac:spMkLst>
            <pc:docMk/>
            <pc:sldMk cId="1281385673" sldId="263"/>
            <ac:spMk id="4102" creationId="{F1E13228-B4A4-97B3-2E2C-02CF97F679C3}"/>
          </ac:spMkLst>
        </pc:spChg>
        <pc:spChg chg="add del">
          <ac:chgData name="FRANCESCA LEGITTIMO" userId="8cc748ed7950eeef" providerId="LiveId" clId="{920A02B8-5FD9-4E3D-AB5D-37D67A668EC1}" dt="2024-03-17T14:26:20.891" v="1990" actId="26606"/>
          <ac:spMkLst>
            <pc:docMk/>
            <pc:sldMk cId="1281385673" sldId="263"/>
            <ac:spMk id="4103" creationId="{2151139A-886F-4B97-8815-729AD3831BBD}"/>
          </ac:spMkLst>
        </pc:spChg>
        <pc:spChg chg="add del">
          <ac:chgData name="FRANCESCA LEGITTIMO" userId="8cc748ed7950eeef" providerId="LiveId" clId="{920A02B8-5FD9-4E3D-AB5D-37D67A668EC1}" dt="2024-03-17T14:26:20.891" v="1990" actId="26606"/>
          <ac:spMkLst>
            <pc:docMk/>
            <pc:sldMk cId="1281385673" sldId="263"/>
            <ac:spMk id="4105" creationId="{AB5E08C4-8CDD-4623-A5B8-E998C6DEE3B7}"/>
          </ac:spMkLst>
        </pc:spChg>
        <pc:spChg chg="add del">
          <ac:chgData name="FRANCESCA LEGITTIMO" userId="8cc748ed7950eeef" providerId="LiveId" clId="{920A02B8-5FD9-4E3D-AB5D-37D67A668EC1}" dt="2024-03-17T14:26:20.891" v="1990" actId="26606"/>
          <ac:spMkLst>
            <pc:docMk/>
            <pc:sldMk cId="1281385673" sldId="263"/>
            <ac:spMk id="4107" creationId="{15F33878-D502-4FFA-8ACE-F2AECDB2A23F}"/>
          </ac:spMkLst>
        </pc:spChg>
        <pc:spChg chg="add del">
          <ac:chgData name="FRANCESCA LEGITTIMO" userId="8cc748ed7950eeef" providerId="LiveId" clId="{920A02B8-5FD9-4E3D-AB5D-37D67A668EC1}" dt="2024-03-17T14:26:20.891" v="1990" actId="26606"/>
          <ac:spMkLst>
            <pc:docMk/>
            <pc:sldMk cId="1281385673" sldId="263"/>
            <ac:spMk id="4109" creationId="{D3539FEE-81D3-4406-802E-60B20B16F4F6}"/>
          </ac:spMkLst>
        </pc:spChg>
        <pc:spChg chg="add del">
          <ac:chgData name="FRANCESCA LEGITTIMO" userId="8cc748ed7950eeef" providerId="LiveId" clId="{920A02B8-5FD9-4E3D-AB5D-37D67A668EC1}" dt="2024-03-17T14:26:20.891" v="1990" actId="26606"/>
          <ac:spMkLst>
            <pc:docMk/>
            <pc:sldMk cId="1281385673" sldId="263"/>
            <ac:spMk id="4111" creationId="{DC701763-729E-462F-A5A8-E0DEFEB1E2E4}"/>
          </ac:spMkLst>
        </pc:spChg>
        <pc:spChg chg="add del">
          <ac:chgData name="FRANCESCA LEGITTIMO" userId="8cc748ed7950eeef" providerId="LiveId" clId="{920A02B8-5FD9-4E3D-AB5D-37D67A668EC1}" dt="2024-03-17T14:26:23.115" v="1992" actId="26606"/>
          <ac:spMkLst>
            <pc:docMk/>
            <pc:sldMk cId="1281385673" sldId="263"/>
            <ac:spMk id="4113" creationId="{D7D03296-BABA-47AD-A5D5-ED156727016E}"/>
          </ac:spMkLst>
        </pc:spChg>
        <pc:spChg chg="add del">
          <ac:chgData name="FRANCESCA LEGITTIMO" userId="8cc748ed7950eeef" providerId="LiveId" clId="{920A02B8-5FD9-4E3D-AB5D-37D67A668EC1}" dt="2024-03-17T14:26:23.115" v="1992" actId="26606"/>
          <ac:spMkLst>
            <pc:docMk/>
            <pc:sldMk cId="1281385673" sldId="263"/>
            <ac:spMk id="4114" creationId="{284A8429-F65A-490D-96E4-1158D3E8A026}"/>
          </ac:spMkLst>
        </pc:spChg>
        <pc:spChg chg="add del">
          <ac:chgData name="FRANCESCA LEGITTIMO" userId="8cc748ed7950eeef" providerId="LiveId" clId="{920A02B8-5FD9-4E3D-AB5D-37D67A668EC1}" dt="2024-03-17T14:26:23.115" v="1992" actId="26606"/>
          <ac:spMkLst>
            <pc:docMk/>
            <pc:sldMk cId="1281385673" sldId="263"/>
            <ac:spMk id="4115" creationId="{0F022291-A82B-4D23-A1E0-5F9BD684669E}"/>
          </ac:spMkLst>
        </pc:spChg>
        <pc:spChg chg="add del">
          <ac:chgData name="FRANCESCA LEGITTIMO" userId="8cc748ed7950eeef" providerId="LiveId" clId="{920A02B8-5FD9-4E3D-AB5D-37D67A668EC1}" dt="2024-03-17T14:26:24.671" v="1994" actId="26606"/>
          <ac:spMkLst>
            <pc:docMk/>
            <pc:sldMk cId="1281385673" sldId="263"/>
            <ac:spMk id="4117" creationId="{2151139A-886F-4B97-8815-729AD3831BBD}"/>
          </ac:spMkLst>
        </pc:spChg>
        <pc:spChg chg="add del">
          <ac:chgData name="FRANCESCA LEGITTIMO" userId="8cc748ed7950eeef" providerId="LiveId" clId="{920A02B8-5FD9-4E3D-AB5D-37D67A668EC1}" dt="2024-03-17T14:26:24.671" v="1994" actId="26606"/>
          <ac:spMkLst>
            <pc:docMk/>
            <pc:sldMk cId="1281385673" sldId="263"/>
            <ac:spMk id="4118" creationId="{AB5E08C4-8CDD-4623-A5B8-E998C6DEE3B7}"/>
          </ac:spMkLst>
        </pc:spChg>
        <pc:spChg chg="add del">
          <ac:chgData name="FRANCESCA LEGITTIMO" userId="8cc748ed7950eeef" providerId="LiveId" clId="{920A02B8-5FD9-4E3D-AB5D-37D67A668EC1}" dt="2024-03-17T14:26:24.671" v="1994" actId="26606"/>
          <ac:spMkLst>
            <pc:docMk/>
            <pc:sldMk cId="1281385673" sldId="263"/>
            <ac:spMk id="4119" creationId="{15F33878-D502-4FFA-8ACE-F2AECDB2A23F}"/>
          </ac:spMkLst>
        </pc:spChg>
        <pc:spChg chg="add del">
          <ac:chgData name="FRANCESCA LEGITTIMO" userId="8cc748ed7950eeef" providerId="LiveId" clId="{920A02B8-5FD9-4E3D-AB5D-37D67A668EC1}" dt="2024-03-17T14:26:24.671" v="1994" actId="26606"/>
          <ac:spMkLst>
            <pc:docMk/>
            <pc:sldMk cId="1281385673" sldId="263"/>
            <ac:spMk id="4120" creationId="{D3539FEE-81D3-4406-802E-60B20B16F4F6}"/>
          </ac:spMkLst>
        </pc:spChg>
        <pc:spChg chg="add del">
          <ac:chgData name="FRANCESCA LEGITTIMO" userId="8cc748ed7950eeef" providerId="LiveId" clId="{920A02B8-5FD9-4E3D-AB5D-37D67A668EC1}" dt="2024-03-17T14:26:24.671" v="1994" actId="26606"/>
          <ac:spMkLst>
            <pc:docMk/>
            <pc:sldMk cId="1281385673" sldId="263"/>
            <ac:spMk id="4121" creationId="{DC701763-729E-462F-A5A8-E0DEFEB1E2E4}"/>
          </ac:spMkLst>
        </pc:spChg>
        <pc:spChg chg="add del">
          <ac:chgData name="FRANCESCA LEGITTIMO" userId="8cc748ed7950eeef" providerId="LiveId" clId="{920A02B8-5FD9-4E3D-AB5D-37D67A668EC1}" dt="2024-03-17T14:26:27.668" v="1996" actId="26606"/>
          <ac:spMkLst>
            <pc:docMk/>
            <pc:sldMk cId="1281385673" sldId="263"/>
            <ac:spMk id="4123" creationId="{69D47016-023F-44BD-981C-50E7A10A6609}"/>
          </ac:spMkLst>
        </pc:spChg>
        <pc:spChg chg="add del">
          <ac:chgData name="FRANCESCA LEGITTIMO" userId="8cc748ed7950eeef" providerId="LiveId" clId="{920A02B8-5FD9-4E3D-AB5D-37D67A668EC1}" dt="2024-03-17T14:26:27.668" v="1996" actId="26606"/>
          <ac:spMkLst>
            <pc:docMk/>
            <pc:sldMk cId="1281385673" sldId="263"/>
            <ac:spMk id="4124" creationId="{6D8B37B0-0682-433E-BC8D-498C04ABD9A7}"/>
          </ac:spMkLst>
        </pc:spChg>
        <pc:spChg chg="add">
          <ac:chgData name="FRANCESCA LEGITTIMO" userId="8cc748ed7950eeef" providerId="LiveId" clId="{920A02B8-5FD9-4E3D-AB5D-37D67A668EC1}" dt="2024-03-17T14:26:27.675" v="1997" actId="26606"/>
          <ac:spMkLst>
            <pc:docMk/>
            <pc:sldMk cId="1281385673" sldId="263"/>
            <ac:spMk id="4126" creationId="{D7D03296-BABA-47AD-A5D5-ED156727016E}"/>
          </ac:spMkLst>
        </pc:spChg>
        <pc:spChg chg="add">
          <ac:chgData name="FRANCESCA LEGITTIMO" userId="8cc748ed7950eeef" providerId="LiveId" clId="{920A02B8-5FD9-4E3D-AB5D-37D67A668EC1}" dt="2024-03-17T14:26:27.675" v="1997" actId="26606"/>
          <ac:spMkLst>
            <pc:docMk/>
            <pc:sldMk cId="1281385673" sldId="263"/>
            <ac:spMk id="4127" creationId="{284A8429-F65A-490D-96E4-1158D3E8A026}"/>
          </ac:spMkLst>
        </pc:spChg>
        <pc:spChg chg="add">
          <ac:chgData name="FRANCESCA LEGITTIMO" userId="8cc748ed7950eeef" providerId="LiveId" clId="{920A02B8-5FD9-4E3D-AB5D-37D67A668EC1}" dt="2024-03-17T14:26:27.675" v="1997" actId="26606"/>
          <ac:spMkLst>
            <pc:docMk/>
            <pc:sldMk cId="1281385673" sldId="263"/>
            <ac:spMk id="4128" creationId="{0F022291-A82B-4D23-A1E0-5F9BD684669E}"/>
          </ac:spMkLst>
        </pc:spChg>
        <pc:picChg chg="add mod ord">
          <ac:chgData name="FRANCESCA LEGITTIMO" userId="8cc748ed7950eeef" providerId="LiveId" clId="{920A02B8-5FD9-4E3D-AB5D-37D67A668EC1}" dt="2024-03-17T14:29:31.447" v="2000" actId="1076"/>
          <ac:picMkLst>
            <pc:docMk/>
            <pc:sldMk cId="1281385673" sldId="263"/>
            <ac:picMk id="4" creationId="{C7D3C5D1-0653-1AC7-9E12-A2D2FE5A44A7}"/>
          </ac:picMkLst>
        </pc:picChg>
        <pc:picChg chg="add mod">
          <ac:chgData name="FRANCESCA LEGITTIMO" userId="8cc748ed7950eeef" providerId="LiveId" clId="{920A02B8-5FD9-4E3D-AB5D-37D67A668EC1}" dt="2024-03-17T14:29:55.450" v="2004" actId="14100"/>
          <ac:picMkLst>
            <pc:docMk/>
            <pc:sldMk cId="1281385673" sldId="263"/>
            <ac:picMk id="4098" creationId="{046A6332-EBAF-D70D-0D31-7B54ADA651E6}"/>
          </ac:picMkLst>
        </pc:picChg>
      </pc:sldChg>
      <pc:sldChg chg="addSp delSp modSp new del mod">
        <pc:chgData name="FRANCESCA LEGITTIMO" userId="8cc748ed7950eeef" providerId="LiveId" clId="{920A02B8-5FD9-4E3D-AB5D-37D67A668EC1}" dt="2024-03-17T14:25:02.782" v="1941" actId="2696"/>
        <pc:sldMkLst>
          <pc:docMk/>
          <pc:sldMk cId="1581304627" sldId="263"/>
        </pc:sldMkLst>
        <pc:spChg chg="mod">
          <ac:chgData name="FRANCESCA LEGITTIMO" userId="8cc748ed7950eeef" providerId="LiveId" clId="{920A02B8-5FD9-4E3D-AB5D-37D67A668EC1}" dt="2024-03-17T14:24:02.949" v="1934" actId="20577"/>
          <ac:spMkLst>
            <pc:docMk/>
            <pc:sldMk cId="1581304627" sldId="263"/>
            <ac:spMk id="2" creationId="{6995173C-C427-E0D4-24C8-0776BA8E86C0}"/>
          </ac:spMkLst>
        </pc:spChg>
        <pc:spChg chg="del">
          <ac:chgData name="FRANCESCA LEGITTIMO" userId="8cc748ed7950eeef" providerId="LiveId" clId="{920A02B8-5FD9-4E3D-AB5D-37D67A668EC1}" dt="2024-03-17T14:24:21.759" v="1935"/>
          <ac:spMkLst>
            <pc:docMk/>
            <pc:sldMk cId="1581304627" sldId="263"/>
            <ac:spMk id="3" creationId="{558FAC84-A8AB-F924-2F7A-F4F5D161A0B1}"/>
          </ac:spMkLst>
        </pc:spChg>
        <pc:picChg chg="add mod">
          <ac:chgData name="FRANCESCA LEGITTIMO" userId="8cc748ed7950eeef" providerId="LiveId" clId="{920A02B8-5FD9-4E3D-AB5D-37D67A668EC1}" dt="2024-03-17T14:24:35.282" v="1937" actId="14100"/>
          <ac:picMkLst>
            <pc:docMk/>
            <pc:sldMk cId="1581304627" sldId="263"/>
            <ac:picMk id="3074" creationId="{539879E3-DC77-0108-3AA3-95C2C4B7A8C5}"/>
          </ac:picMkLst>
        </pc:picChg>
        <pc:picChg chg="add del mod">
          <ac:chgData name="FRANCESCA LEGITTIMO" userId="8cc748ed7950eeef" providerId="LiveId" clId="{920A02B8-5FD9-4E3D-AB5D-37D67A668EC1}" dt="2024-03-17T14:24:49.660" v="1940" actId="21"/>
          <ac:picMkLst>
            <pc:docMk/>
            <pc:sldMk cId="1581304627" sldId="263"/>
            <ac:picMk id="3076" creationId="{7983EA6B-D7CA-2ED6-84A0-5602B5559836}"/>
          </ac:picMkLst>
        </pc:picChg>
      </pc:sldChg>
      <pc:sldChg chg="addSp delSp modSp new del mod">
        <pc:chgData name="FRANCESCA LEGITTIMO" userId="8cc748ed7950eeef" providerId="LiveId" clId="{920A02B8-5FD9-4E3D-AB5D-37D67A668EC1}" dt="2024-03-17T14:32:58.561" v="2029" actId="2696"/>
        <pc:sldMkLst>
          <pc:docMk/>
          <pc:sldMk cId="1368890597" sldId="264"/>
        </pc:sldMkLst>
        <pc:spChg chg="mod">
          <ac:chgData name="FRANCESCA LEGITTIMO" userId="8cc748ed7950eeef" providerId="LiveId" clId="{920A02B8-5FD9-4E3D-AB5D-37D67A668EC1}" dt="2024-03-17T14:32:15.416" v="2027" actId="20577"/>
          <ac:spMkLst>
            <pc:docMk/>
            <pc:sldMk cId="1368890597" sldId="264"/>
            <ac:spMk id="2" creationId="{2DE76D9B-20F9-4E30-0323-4FB9FD63EDB3}"/>
          </ac:spMkLst>
        </pc:spChg>
        <pc:spChg chg="del">
          <ac:chgData name="FRANCESCA LEGITTIMO" userId="8cc748ed7950eeef" providerId="LiveId" clId="{920A02B8-5FD9-4E3D-AB5D-37D67A668EC1}" dt="2024-03-17T14:32:40.337" v="2028"/>
          <ac:spMkLst>
            <pc:docMk/>
            <pc:sldMk cId="1368890597" sldId="264"/>
            <ac:spMk id="3" creationId="{1CEB8A37-4523-B935-9FA4-937F7A9E7E00}"/>
          </ac:spMkLst>
        </pc:spChg>
        <pc:picChg chg="add mod">
          <ac:chgData name="FRANCESCA LEGITTIMO" userId="8cc748ed7950eeef" providerId="LiveId" clId="{920A02B8-5FD9-4E3D-AB5D-37D67A668EC1}" dt="2024-03-17T14:32:40.337" v="2028"/>
          <ac:picMkLst>
            <pc:docMk/>
            <pc:sldMk cId="1368890597" sldId="264"/>
            <ac:picMk id="5122" creationId="{EAF1B231-D07C-3171-1E37-7BF880BA1D23}"/>
          </ac:picMkLst>
        </pc:picChg>
      </pc:sldChg>
      <pc:sldChg chg="new del">
        <pc:chgData name="FRANCESCA LEGITTIMO" userId="8cc748ed7950eeef" providerId="LiveId" clId="{920A02B8-5FD9-4E3D-AB5D-37D67A668EC1}" dt="2024-03-17T14:25:15.547" v="1945" actId="2696"/>
        <pc:sldMkLst>
          <pc:docMk/>
          <pc:sldMk cId="3124614468" sldId="264"/>
        </pc:sldMkLst>
      </pc:sldChg>
      <pc:sldChg chg="modSp new del mod">
        <pc:chgData name="FRANCESCA LEGITTIMO" userId="8cc748ed7950eeef" providerId="LiveId" clId="{920A02B8-5FD9-4E3D-AB5D-37D67A668EC1}" dt="2024-03-17T14:33:45.668" v="2052" actId="2696"/>
        <pc:sldMkLst>
          <pc:docMk/>
          <pc:sldMk cId="3615382033" sldId="264"/>
        </pc:sldMkLst>
        <pc:spChg chg="mod">
          <ac:chgData name="FRANCESCA LEGITTIMO" userId="8cc748ed7950eeef" providerId="LiveId" clId="{920A02B8-5FD9-4E3D-AB5D-37D67A668EC1}" dt="2024-03-17T14:33:26.031" v="2050" actId="20577"/>
          <ac:spMkLst>
            <pc:docMk/>
            <pc:sldMk cId="3615382033" sldId="264"/>
            <ac:spMk id="2" creationId="{37024549-BA1B-D9A4-26DE-B190B2EB4BBE}"/>
          </ac:spMkLst>
        </pc:spChg>
      </pc:sldChg>
      <pc:sldChg chg="modSp add mod">
        <pc:chgData name="FRANCESCA LEGITTIMO" userId="8cc748ed7950eeef" providerId="LiveId" clId="{920A02B8-5FD9-4E3D-AB5D-37D67A668EC1}" dt="2024-03-17T14:39:25.063" v="2102" actId="20577"/>
        <pc:sldMkLst>
          <pc:docMk/>
          <pc:sldMk cId="94886443" sldId="265"/>
        </pc:sldMkLst>
        <pc:spChg chg="mod">
          <ac:chgData name="FRANCESCA LEGITTIMO" userId="8cc748ed7950eeef" providerId="LiveId" clId="{920A02B8-5FD9-4E3D-AB5D-37D67A668EC1}" dt="2024-03-17T14:39:25.063" v="2102" actId="20577"/>
          <ac:spMkLst>
            <pc:docMk/>
            <pc:sldMk cId="94886443" sldId="265"/>
            <ac:spMk id="2" creationId="{2DE76D9B-20F9-4E30-0323-4FB9FD63EDB3}"/>
          </ac:spMkLst>
        </pc:spChg>
        <pc:picChg chg="mod">
          <ac:chgData name="FRANCESCA LEGITTIMO" userId="8cc748ed7950eeef" providerId="LiveId" clId="{920A02B8-5FD9-4E3D-AB5D-37D67A668EC1}" dt="2024-03-17T14:33:56.330" v="2055" actId="14100"/>
          <ac:picMkLst>
            <pc:docMk/>
            <pc:sldMk cId="94886443" sldId="265"/>
            <ac:picMk id="5122" creationId="{EAF1B231-D07C-3171-1E37-7BF880BA1D23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4:44:55.847" v="2220" actId="20577"/>
        <pc:sldMkLst>
          <pc:docMk/>
          <pc:sldMk cId="3722691642" sldId="266"/>
        </pc:sldMkLst>
        <pc:spChg chg="mod">
          <ac:chgData name="FRANCESCA LEGITTIMO" userId="8cc748ed7950eeef" providerId="LiveId" clId="{920A02B8-5FD9-4E3D-AB5D-37D67A668EC1}" dt="2024-03-17T14:44:55.847" v="2220" actId="20577"/>
          <ac:spMkLst>
            <pc:docMk/>
            <pc:sldMk cId="3722691642" sldId="266"/>
            <ac:spMk id="2" creationId="{8CFB8263-510E-4011-B79B-F19B154DFA48}"/>
          </ac:spMkLst>
        </pc:spChg>
        <pc:spChg chg="del">
          <ac:chgData name="FRANCESCA LEGITTIMO" userId="8cc748ed7950eeef" providerId="LiveId" clId="{920A02B8-5FD9-4E3D-AB5D-37D67A668EC1}" dt="2024-03-17T14:39:59.916" v="2104"/>
          <ac:spMkLst>
            <pc:docMk/>
            <pc:sldMk cId="3722691642" sldId="266"/>
            <ac:spMk id="3" creationId="{71FE3CA4-CA9D-4ACE-53EE-B0A7D0B22C68}"/>
          </ac:spMkLst>
        </pc:spChg>
        <pc:spChg chg="add mod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8" creationId="{15EE617C-E5A4-635A-38B5-9B699742F8BA}"/>
          </ac:spMkLst>
        </pc:spChg>
        <pc:spChg chg="add del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11" creationId="{2B97F24A-32CE-4C1C-A50D-3016B394DCFB}"/>
          </ac:spMkLst>
        </pc:spChg>
        <pc:spChg chg="add del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13" creationId="{CD8B4F24-440B-49E9-B85D-733523DC064B}"/>
          </ac:spMkLst>
        </pc:spChg>
        <pc:spChg chg="add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18" creationId="{1ECAB1E8-8195-4748-BE71-FF806D86892E}"/>
          </ac:spMkLst>
        </pc:spChg>
        <pc:spChg chg="add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20" creationId="{57F6BDD4-E066-4008-8011-6CC31AEB4556}"/>
          </ac:spMkLst>
        </pc:spChg>
        <pc:spChg chg="add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22" creationId="{2711A8FB-68FC-45FC-B01E-38F809E2D439}"/>
          </ac:spMkLst>
        </pc:spChg>
        <pc:spChg chg="add">
          <ac:chgData name="FRANCESCA LEGITTIMO" userId="8cc748ed7950eeef" providerId="LiveId" clId="{920A02B8-5FD9-4E3D-AB5D-37D67A668EC1}" dt="2024-03-17T14:42:54.546" v="2170" actId="26606"/>
          <ac:spMkLst>
            <pc:docMk/>
            <pc:sldMk cId="3722691642" sldId="266"/>
            <ac:spMk id="24" creationId="{2A865FE3-5FC9-4049-87CF-30019C46C0F5}"/>
          </ac:spMkLst>
        </pc:spChg>
        <pc:picChg chg="add mod">
          <ac:chgData name="FRANCESCA LEGITTIMO" userId="8cc748ed7950eeef" providerId="LiveId" clId="{920A02B8-5FD9-4E3D-AB5D-37D67A668EC1}" dt="2024-03-17T14:42:54.546" v="2170" actId="26606"/>
          <ac:picMkLst>
            <pc:docMk/>
            <pc:sldMk cId="3722691642" sldId="266"/>
            <ac:picMk id="4" creationId="{09E96BD0-7E4C-ECE5-9627-3526FE3A94E9}"/>
          </ac:picMkLst>
        </pc:picChg>
      </pc:sldChg>
      <pc:sldChg chg="addSp delSp modSp new mod">
        <pc:chgData name="FRANCESCA LEGITTIMO" userId="8cc748ed7950eeef" providerId="LiveId" clId="{920A02B8-5FD9-4E3D-AB5D-37D67A668EC1}" dt="2024-03-17T17:16:00.114" v="2242" actId="14100"/>
        <pc:sldMkLst>
          <pc:docMk/>
          <pc:sldMk cId="3095968252" sldId="267"/>
        </pc:sldMkLst>
        <pc:spChg chg="mod">
          <ac:chgData name="FRANCESCA LEGITTIMO" userId="8cc748ed7950eeef" providerId="LiveId" clId="{920A02B8-5FD9-4E3D-AB5D-37D67A668EC1}" dt="2024-03-17T17:15:41.438" v="2239" actId="20577"/>
          <ac:spMkLst>
            <pc:docMk/>
            <pc:sldMk cId="3095968252" sldId="267"/>
            <ac:spMk id="2" creationId="{467815A9-76DC-2AEC-37A7-64BCA9C14635}"/>
          </ac:spMkLst>
        </pc:spChg>
        <pc:spChg chg="del">
          <ac:chgData name="FRANCESCA LEGITTIMO" userId="8cc748ed7950eeef" providerId="LiveId" clId="{920A02B8-5FD9-4E3D-AB5D-37D67A668EC1}" dt="2024-03-17T17:15:45.896" v="2240"/>
          <ac:spMkLst>
            <pc:docMk/>
            <pc:sldMk cId="3095968252" sldId="267"/>
            <ac:spMk id="3" creationId="{DDFB58F1-05FB-F484-6FAF-1663FF0F9D0B}"/>
          </ac:spMkLst>
        </pc:spChg>
        <pc:picChg chg="add mod">
          <ac:chgData name="FRANCESCA LEGITTIMO" userId="8cc748ed7950eeef" providerId="LiveId" clId="{920A02B8-5FD9-4E3D-AB5D-37D67A668EC1}" dt="2024-03-17T17:16:00.114" v="2242" actId="14100"/>
          <ac:picMkLst>
            <pc:docMk/>
            <pc:sldMk cId="3095968252" sldId="267"/>
            <ac:picMk id="4" creationId="{E7117249-71FC-65E2-E3F4-9A12747D4984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7:20:32.883" v="2339" actId="20577"/>
        <pc:sldMkLst>
          <pc:docMk/>
          <pc:sldMk cId="2396180134" sldId="268"/>
        </pc:sldMkLst>
        <pc:spChg chg="mod">
          <ac:chgData name="FRANCESCA LEGITTIMO" userId="8cc748ed7950eeef" providerId="LiveId" clId="{920A02B8-5FD9-4E3D-AB5D-37D67A668EC1}" dt="2024-03-17T17:19:14.469" v="2288" actId="20577"/>
          <ac:spMkLst>
            <pc:docMk/>
            <pc:sldMk cId="2396180134" sldId="268"/>
            <ac:spMk id="2" creationId="{EFA3A918-ADB7-C3B8-E32C-8F66942E88DE}"/>
          </ac:spMkLst>
        </pc:spChg>
        <pc:spChg chg="del">
          <ac:chgData name="FRANCESCA LEGITTIMO" userId="8cc748ed7950eeef" providerId="LiveId" clId="{920A02B8-5FD9-4E3D-AB5D-37D67A668EC1}" dt="2024-03-17T17:18:20.794" v="2244"/>
          <ac:spMkLst>
            <pc:docMk/>
            <pc:sldMk cId="2396180134" sldId="268"/>
            <ac:spMk id="3" creationId="{39B01D99-9692-DC04-443B-4A6DEBBB231D}"/>
          </ac:spMkLst>
        </pc:spChg>
        <pc:spChg chg="add del">
          <ac:chgData name="FRANCESCA LEGITTIMO" userId="8cc748ed7950eeef" providerId="LiveId" clId="{920A02B8-5FD9-4E3D-AB5D-37D67A668EC1}" dt="2024-03-17T17:18:27.781" v="2246" actId="26606"/>
          <ac:spMkLst>
            <pc:docMk/>
            <pc:sldMk cId="2396180134" sldId="268"/>
            <ac:spMk id="8" creationId="{37E49E8D-6C0E-F0E2-AD57-8C10136AF3C5}"/>
          </ac:spMkLst>
        </pc:spChg>
        <pc:spChg chg="add del">
          <ac:chgData name="FRANCESCA LEGITTIMO" userId="8cc748ed7950eeef" providerId="LiveId" clId="{920A02B8-5FD9-4E3D-AB5D-37D67A668EC1}" dt="2024-03-17T17:18:27.781" v="2246" actId="26606"/>
          <ac:spMkLst>
            <pc:docMk/>
            <pc:sldMk cId="2396180134" sldId="268"/>
            <ac:spMk id="11" creationId="{743AA782-23D1-4521-8CAD-47662984AA08}"/>
          </ac:spMkLst>
        </pc:spChg>
        <pc:spChg chg="add del">
          <ac:chgData name="FRANCESCA LEGITTIMO" userId="8cc748ed7950eeef" providerId="LiveId" clId="{920A02B8-5FD9-4E3D-AB5D-37D67A668EC1}" dt="2024-03-17T17:18:27.781" v="2246" actId="26606"/>
          <ac:spMkLst>
            <pc:docMk/>
            <pc:sldMk cId="2396180134" sldId="268"/>
            <ac:spMk id="13" creationId="{71877DBC-BB60-40F0-AC93-2ACDBAAE60CE}"/>
          </ac:spMkLst>
        </pc:spChg>
        <pc:spChg chg="add">
          <ac:chgData name="FRANCESCA LEGITTIMO" userId="8cc748ed7950eeef" providerId="LiveId" clId="{920A02B8-5FD9-4E3D-AB5D-37D67A668EC1}" dt="2024-03-17T17:18:27.792" v="2247" actId="26606"/>
          <ac:spMkLst>
            <pc:docMk/>
            <pc:sldMk cId="2396180134" sldId="268"/>
            <ac:spMk id="15" creationId="{2711A8FB-68FC-45FC-B01E-38F809E2D439}"/>
          </ac:spMkLst>
        </pc:spChg>
        <pc:spChg chg="add">
          <ac:chgData name="FRANCESCA LEGITTIMO" userId="8cc748ed7950eeef" providerId="LiveId" clId="{920A02B8-5FD9-4E3D-AB5D-37D67A668EC1}" dt="2024-03-17T17:18:27.792" v="2247" actId="26606"/>
          <ac:spMkLst>
            <pc:docMk/>
            <pc:sldMk cId="2396180134" sldId="268"/>
            <ac:spMk id="16" creationId="{1ECAB1E8-8195-4748-BE71-FF806D86892E}"/>
          </ac:spMkLst>
        </pc:spChg>
        <pc:spChg chg="add">
          <ac:chgData name="FRANCESCA LEGITTIMO" userId="8cc748ed7950eeef" providerId="LiveId" clId="{920A02B8-5FD9-4E3D-AB5D-37D67A668EC1}" dt="2024-03-17T17:18:27.792" v="2247" actId="26606"/>
          <ac:spMkLst>
            <pc:docMk/>
            <pc:sldMk cId="2396180134" sldId="268"/>
            <ac:spMk id="17" creationId="{2A865FE3-5FC9-4049-87CF-30019C46C0F5}"/>
          </ac:spMkLst>
        </pc:spChg>
        <pc:spChg chg="add">
          <ac:chgData name="FRANCESCA LEGITTIMO" userId="8cc748ed7950eeef" providerId="LiveId" clId="{920A02B8-5FD9-4E3D-AB5D-37D67A668EC1}" dt="2024-03-17T17:18:27.792" v="2247" actId="26606"/>
          <ac:spMkLst>
            <pc:docMk/>
            <pc:sldMk cId="2396180134" sldId="268"/>
            <ac:spMk id="18" creationId="{57F6BDD4-E066-4008-8011-6CC31AEB4556}"/>
          </ac:spMkLst>
        </pc:spChg>
        <pc:spChg chg="add mod">
          <ac:chgData name="FRANCESCA LEGITTIMO" userId="8cc748ed7950eeef" providerId="LiveId" clId="{920A02B8-5FD9-4E3D-AB5D-37D67A668EC1}" dt="2024-03-17T17:20:32.883" v="2339" actId="20577"/>
          <ac:spMkLst>
            <pc:docMk/>
            <pc:sldMk cId="2396180134" sldId="268"/>
            <ac:spMk id="19" creationId="{E1BC712A-3840-2CCE-FBFD-A8D2E4B9A236}"/>
          </ac:spMkLst>
        </pc:spChg>
        <pc:picChg chg="add mod">
          <ac:chgData name="FRANCESCA LEGITTIMO" userId="8cc748ed7950eeef" providerId="LiveId" clId="{920A02B8-5FD9-4E3D-AB5D-37D67A668EC1}" dt="2024-03-17T17:18:27.792" v="2247" actId="26606"/>
          <ac:picMkLst>
            <pc:docMk/>
            <pc:sldMk cId="2396180134" sldId="268"/>
            <ac:picMk id="4" creationId="{401172E9-2BE1-EFD5-BC16-A2AAE2D30B08}"/>
          </ac:picMkLst>
        </pc:picChg>
      </pc:sldChg>
      <pc:sldChg chg="addSp delSp modSp new mod">
        <pc:chgData name="FRANCESCA LEGITTIMO" userId="8cc748ed7950eeef" providerId="LiveId" clId="{920A02B8-5FD9-4E3D-AB5D-37D67A668EC1}" dt="2024-03-17T17:24:52.891" v="2409" actId="20577"/>
        <pc:sldMkLst>
          <pc:docMk/>
          <pc:sldMk cId="3240046424" sldId="269"/>
        </pc:sldMkLst>
        <pc:spChg chg="mod">
          <ac:chgData name="FRANCESCA LEGITTIMO" userId="8cc748ed7950eeef" providerId="LiveId" clId="{920A02B8-5FD9-4E3D-AB5D-37D67A668EC1}" dt="2024-03-17T17:24:52.891" v="2409" actId="20577"/>
          <ac:spMkLst>
            <pc:docMk/>
            <pc:sldMk cId="3240046424" sldId="269"/>
            <ac:spMk id="2" creationId="{9C6CB50D-27B2-495B-F23B-A79E4E8554F2}"/>
          </ac:spMkLst>
        </pc:spChg>
        <pc:spChg chg="del">
          <ac:chgData name="FRANCESCA LEGITTIMO" userId="8cc748ed7950eeef" providerId="LiveId" clId="{920A02B8-5FD9-4E3D-AB5D-37D67A668EC1}" dt="2024-03-17T17:23:05.814" v="2341"/>
          <ac:spMkLst>
            <pc:docMk/>
            <pc:sldMk cId="3240046424" sldId="269"/>
            <ac:spMk id="3" creationId="{3C20B027-4AFF-0077-A6C7-2CD65BABF8F6}"/>
          </ac:spMkLst>
        </pc:spChg>
        <pc:picChg chg="add mod">
          <ac:chgData name="FRANCESCA LEGITTIMO" userId="8cc748ed7950eeef" providerId="LiveId" clId="{920A02B8-5FD9-4E3D-AB5D-37D67A668EC1}" dt="2024-03-17T17:23:05.814" v="2341"/>
          <ac:picMkLst>
            <pc:docMk/>
            <pc:sldMk cId="3240046424" sldId="269"/>
            <ac:picMk id="4" creationId="{A40A8246-89A0-EBB4-B78A-2FB361000DCA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7:30:05.504" v="2470" actId="20577"/>
        <pc:sldMkLst>
          <pc:docMk/>
          <pc:sldMk cId="3471792738" sldId="270"/>
        </pc:sldMkLst>
        <pc:spChg chg="mod">
          <ac:chgData name="FRANCESCA LEGITTIMO" userId="8cc748ed7950eeef" providerId="LiveId" clId="{920A02B8-5FD9-4E3D-AB5D-37D67A668EC1}" dt="2024-03-17T17:30:05.504" v="2470" actId="20577"/>
          <ac:spMkLst>
            <pc:docMk/>
            <pc:sldMk cId="3471792738" sldId="270"/>
            <ac:spMk id="2" creationId="{9798BAE0-9DBA-0058-2CE1-6FBC6D136532}"/>
          </ac:spMkLst>
        </pc:spChg>
        <pc:spChg chg="del">
          <ac:chgData name="FRANCESCA LEGITTIMO" userId="8cc748ed7950eeef" providerId="LiveId" clId="{920A02B8-5FD9-4E3D-AB5D-37D67A668EC1}" dt="2024-03-17T17:29:30.165" v="2459"/>
          <ac:spMkLst>
            <pc:docMk/>
            <pc:sldMk cId="3471792738" sldId="270"/>
            <ac:spMk id="3" creationId="{5A77BA87-2A04-10D0-FB16-E1192A34E9E4}"/>
          </ac:spMkLst>
        </pc:spChg>
        <pc:spChg chg="add del">
          <ac:chgData name="FRANCESCA LEGITTIMO" userId="8cc748ed7950eeef" providerId="LiveId" clId="{920A02B8-5FD9-4E3D-AB5D-37D67A668EC1}" dt="2024-03-17T17:29:37.312" v="2461" actId="26606"/>
          <ac:spMkLst>
            <pc:docMk/>
            <pc:sldMk cId="3471792738" sldId="270"/>
            <ac:spMk id="9" creationId="{0E2F58BF-12E5-4B5A-AD25-4DAAA2742A7B}"/>
          </ac:spMkLst>
        </pc:spChg>
        <pc:spChg chg="add del">
          <ac:chgData name="FRANCESCA LEGITTIMO" userId="8cc748ed7950eeef" providerId="LiveId" clId="{920A02B8-5FD9-4E3D-AB5D-37D67A668EC1}" dt="2024-03-17T17:29:37.312" v="2461" actId="26606"/>
          <ac:spMkLst>
            <pc:docMk/>
            <pc:sldMk cId="3471792738" sldId="270"/>
            <ac:spMk id="11" creationId="{AF2F604E-43BE-4DC3-B983-E071523364F8}"/>
          </ac:spMkLst>
        </pc:spChg>
        <pc:spChg chg="add del">
          <ac:chgData name="FRANCESCA LEGITTIMO" userId="8cc748ed7950eeef" providerId="LiveId" clId="{920A02B8-5FD9-4E3D-AB5D-37D67A668EC1}" dt="2024-03-17T17:29:37.312" v="2461" actId="26606"/>
          <ac:spMkLst>
            <pc:docMk/>
            <pc:sldMk cId="3471792738" sldId="270"/>
            <ac:spMk id="13" creationId="{08C9B587-E65E-4B52-B37C-ABEBB6E87928}"/>
          </ac:spMkLst>
        </pc:spChg>
        <pc:spChg chg="add">
          <ac:chgData name="FRANCESCA LEGITTIMO" userId="8cc748ed7950eeef" providerId="LiveId" clId="{920A02B8-5FD9-4E3D-AB5D-37D67A668EC1}" dt="2024-03-17T17:29:37.322" v="2462" actId="26606"/>
          <ac:spMkLst>
            <pc:docMk/>
            <pc:sldMk cId="3471792738" sldId="270"/>
            <ac:spMk id="15" creationId="{9B7AD9F6-8CE7-4299-8FC6-328F4DCD3FF9}"/>
          </ac:spMkLst>
        </pc:spChg>
        <pc:spChg chg="add">
          <ac:chgData name="FRANCESCA LEGITTIMO" userId="8cc748ed7950eeef" providerId="LiveId" clId="{920A02B8-5FD9-4E3D-AB5D-37D67A668EC1}" dt="2024-03-17T17:29:37.322" v="2462" actId="26606"/>
          <ac:spMkLst>
            <pc:docMk/>
            <pc:sldMk cId="3471792738" sldId="270"/>
            <ac:spMk id="16" creationId="{F49775AF-8896-43EE-92C6-83497D6DC56F}"/>
          </ac:spMkLst>
        </pc:spChg>
        <pc:picChg chg="add mod">
          <ac:chgData name="FRANCESCA LEGITTIMO" userId="8cc748ed7950eeef" providerId="LiveId" clId="{920A02B8-5FD9-4E3D-AB5D-37D67A668EC1}" dt="2024-03-17T17:29:37.322" v="2462" actId="26606"/>
          <ac:picMkLst>
            <pc:docMk/>
            <pc:sldMk cId="3471792738" sldId="270"/>
            <ac:picMk id="4" creationId="{52935C13-1E19-1846-3378-767B4DDCE78B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7:35:08.418" v="2516" actId="26606"/>
        <pc:sldMkLst>
          <pc:docMk/>
          <pc:sldMk cId="41361666" sldId="271"/>
        </pc:sldMkLst>
        <pc:spChg chg="mod">
          <ac:chgData name="FRANCESCA LEGITTIMO" userId="8cc748ed7950eeef" providerId="LiveId" clId="{920A02B8-5FD9-4E3D-AB5D-37D67A668EC1}" dt="2024-03-17T17:35:08.418" v="2516" actId="26606"/>
          <ac:spMkLst>
            <pc:docMk/>
            <pc:sldMk cId="41361666" sldId="271"/>
            <ac:spMk id="2" creationId="{DB5A08F7-FB16-AE3F-B37A-2A0BC81F9248}"/>
          </ac:spMkLst>
        </pc:spChg>
        <pc:spChg chg="del">
          <ac:chgData name="FRANCESCA LEGITTIMO" userId="8cc748ed7950eeef" providerId="LiveId" clId="{920A02B8-5FD9-4E3D-AB5D-37D67A668EC1}" dt="2024-03-17T17:35:04.280" v="2515"/>
          <ac:spMkLst>
            <pc:docMk/>
            <pc:sldMk cId="41361666" sldId="271"/>
            <ac:spMk id="3" creationId="{FDC786AB-D38A-E6CE-4731-58A46A88796E}"/>
          </ac:spMkLst>
        </pc:spChg>
        <pc:spChg chg="add">
          <ac:chgData name="FRANCESCA LEGITTIMO" userId="8cc748ed7950eeef" providerId="LiveId" clId="{920A02B8-5FD9-4E3D-AB5D-37D67A668EC1}" dt="2024-03-17T17:35:08.418" v="2516" actId="26606"/>
          <ac:spMkLst>
            <pc:docMk/>
            <pc:sldMk cId="41361666" sldId="271"/>
            <ac:spMk id="8" creationId="{CD4B4671-8F3D-24D1-9C5B-43D195E2F664}"/>
          </ac:spMkLst>
        </pc:spChg>
        <pc:spChg chg="add">
          <ac:chgData name="FRANCESCA LEGITTIMO" userId="8cc748ed7950eeef" providerId="LiveId" clId="{920A02B8-5FD9-4E3D-AB5D-37D67A668EC1}" dt="2024-03-17T17:35:08.418" v="2516" actId="26606"/>
          <ac:spMkLst>
            <pc:docMk/>
            <pc:sldMk cId="41361666" sldId="271"/>
            <ac:spMk id="11" creationId="{D1D34770-47A8-402C-AF23-2B653F2D88C1}"/>
          </ac:spMkLst>
        </pc:spChg>
        <pc:picChg chg="add mod">
          <ac:chgData name="FRANCESCA LEGITTIMO" userId="8cc748ed7950eeef" providerId="LiveId" clId="{920A02B8-5FD9-4E3D-AB5D-37D67A668EC1}" dt="2024-03-17T17:35:08.418" v="2516" actId="26606"/>
          <ac:picMkLst>
            <pc:docMk/>
            <pc:sldMk cId="41361666" sldId="271"/>
            <ac:picMk id="4" creationId="{D45BC6D1-D6A3-D381-34CA-5D2BD8B73972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7:44:32.155" v="2783" actId="20577"/>
        <pc:sldMkLst>
          <pc:docMk/>
          <pc:sldMk cId="796605097" sldId="272"/>
        </pc:sldMkLst>
        <pc:spChg chg="mod">
          <ac:chgData name="FRANCESCA LEGITTIMO" userId="8cc748ed7950eeef" providerId="LiveId" clId="{920A02B8-5FD9-4E3D-AB5D-37D67A668EC1}" dt="2024-03-17T17:41:07.557" v="2550" actId="26606"/>
          <ac:spMkLst>
            <pc:docMk/>
            <pc:sldMk cId="796605097" sldId="272"/>
            <ac:spMk id="2" creationId="{79E4DA07-4FA9-5207-66E9-8B80340E6122}"/>
          </ac:spMkLst>
        </pc:spChg>
        <pc:spChg chg="del">
          <ac:chgData name="FRANCESCA LEGITTIMO" userId="8cc748ed7950eeef" providerId="LiveId" clId="{920A02B8-5FD9-4E3D-AB5D-37D67A668EC1}" dt="2024-03-17T17:41:04.256" v="2549"/>
          <ac:spMkLst>
            <pc:docMk/>
            <pc:sldMk cId="796605097" sldId="272"/>
            <ac:spMk id="3" creationId="{F7031257-21FA-DA7A-F179-30F6C5710040}"/>
          </ac:spMkLst>
        </pc:spChg>
        <pc:spChg chg="add mod">
          <ac:chgData name="FRANCESCA LEGITTIMO" userId="8cc748ed7950eeef" providerId="LiveId" clId="{920A02B8-5FD9-4E3D-AB5D-37D67A668EC1}" dt="2024-03-17T17:44:32.155" v="2783" actId="20577"/>
          <ac:spMkLst>
            <pc:docMk/>
            <pc:sldMk cId="796605097" sldId="272"/>
            <ac:spMk id="8" creationId="{C73EC5BF-2474-F27A-4C3C-7AD1C7273130}"/>
          </ac:spMkLst>
        </pc:spChg>
        <pc:spChg chg="add">
          <ac:chgData name="FRANCESCA LEGITTIMO" userId="8cc748ed7950eeef" providerId="LiveId" clId="{920A02B8-5FD9-4E3D-AB5D-37D67A668EC1}" dt="2024-03-17T17:41:07.557" v="2550" actId="26606"/>
          <ac:spMkLst>
            <pc:docMk/>
            <pc:sldMk cId="796605097" sldId="272"/>
            <ac:spMk id="11" creationId="{D1D34770-47A8-402C-AF23-2B653F2D88C1}"/>
          </ac:spMkLst>
        </pc:spChg>
        <pc:picChg chg="add mod">
          <ac:chgData name="FRANCESCA LEGITTIMO" userId="8cc748ed7950eeef" providerId="LiveId" clId="{920A02B8-5FD9-4E3D-AB5D-37D67A668EC1}" dt="2024-03-17T17:41:07.557" v="2550" actId="26606"/>
          <ac:picMkLst>
            <pc:docMk/>
            <pc:sldMk cId="796605097" sldId="272"/>
            <ac:picMk id="4" creationId="{36A3FB30-7FC7-6C3D-05E8-D28FC5DA6FDC}"/>
          </ac:picMkLst>
        </pc:picChg>
      </pc:sldChg>
      <pc:sldChg chg="addSp delSp modSp new mod setBg">
        <pc:chgData name="FRANCESCA LEGITTIMO" userId="8cc748ed7950eeef" providerId="LiveId" clId="{920A02B8-5FD9-4E3D-AB5D-37D67A668EC1}" dt="2024-03-17T17:46:46.149" v="2922" actId="20577"/>
        <pc:sldMkLst>
          <pc:docMk/>
          <pc:sldMk cId="2624898153" sldId="273"/>
        </pc:sldMkLst>
        <pc:spChg chg="mod">
          <ac:chgData name="FRANCESCA LEGITTIMO" userId="8cc748ed7950eeef" providerId="LiveId" clId="{920A02B8-5FD9-4E3D-AB5D-37D67A668EC1}" dt="2024-03-17T17:45:38.288" v="2809" actId="26606"/>
          <ac:spMkLst>
            <pc:docMk/>
            <pc:sldMk cId="2624898153" sldId="273"/>
            <ac:spMk id="2" creationId="{BA22CDE9-8182-B2A8-2F75-5A8250475557}"/>
          </ac:spMkLst>
        </pc:spChg>
        <pc:spChg chg="del">
          <ac:chgData name="FRANCESCA LEGITTIMO" userId="8cc748ed7950eeef" providerId="LiveId" clId="{920A02B8-5FD9-4E3D-AB5D-37D67A668EC1}" dt="2024-03-17T17:45:35.495" v="2808"/>
          <ac:spMkLst>
            <pc:docMk/>
            <pc:sldMk cId="2624898153" sldId="273"/>
            <ac:spMk id="3" creationId="{F24DDC67-8450-D536-1F84-12EBD4EFEEED}"/>
          </ac:spMkLst>
        </pc:spChg>
        <pc:spChg chg="add mod">
          <ac:chgData name="FRANCESCA LEGITTIMO" userId="8cc748ed7950eeef" providerId="LiveId" clId="{920A02B8-5FD9-4E3D-AB5D-37D67A668EC1}" dt="2024-03-17T17:46:46.149" v="2922" actId="20577"/>
          <ac:spMkLst>
            <pc:docMk/>
            <pc:sldMk cId="2624898153" sldId="273"/>
            <ac:spMk id="8" creationId="{02D31CEF-1E61-26E9-7A25-063CF82DBFB8}"/>
          </ac:spMkLst>
        </pc:spChg>
        <pc:spChg chg="add">
          <ac:chgData name="FRANCESCA LEGITTIMO" userId="8cc748ed7950eeef" providerId="LiveId" clId="{920A02B8-5FD9-4E3D-AB5D-37D67A668EC1}" dt="2024-03-17T17:45:38.288" v="2809" actId="26606"/>
          <ac:spMkLst>
            <pc:docMk/>
            <pc:sldMk cId="2624898153" sldId="273"/>
            <ac:spMk id="11" creationId="{D1D34770-47A8-402C-AF23-2B653F2D88C1}"/>
          </ac:spMkLst>
        </pc:spChg>
        <pc:picChg chg="add mod">
          <ac:chgData name="FRANCESCA LEGITTIMO" userId="8cc748ed7950eeef" providerId="LiveId" clId="{920A02B8-5FD9-4E3D-AB5D-37D67A668EC1}" dt="2024-03-17T17:45:38.288" v="2809" actId="26606"/>
          <ac:picMkLst>
            <pc:docMk/>
            <pc:sldMk cId="2624898153" sldId="273"/>
            <ac:picMk id="4" creationId="{BDFE4721-511B-8422-4946-4B9C04178F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F60C7-E37B-95F3-8C47-DA311E1C0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B338CA-4710-B151-D56D-A1FB38E1D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B575E9-64FE-A2A8-3689-9C4D84CA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024751-A137-014F-E635-65DE561D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E41081-AB64-2730-EF34-302441F2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32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5F8201-751D-C47A-C97F-8E95F344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1CDF0-4E99-1D07-13AF-B6D7C4806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63582F-E781-04F7-1736-36B1430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02AF0B-8692-8B98-CFFA-8347F4160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5027E3-9129-DCC6-124F-9CD2F012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81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C81316D-4201-52F1-1015-37C10ADD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EB4028-E420-BABB-FA30-E9C7F4E42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6F12AB-B8C6-D6C2-CA7B-FE206A79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7B305F-702F-AC18-D372-F3D9C0D1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08D84D-6D0A-3A56-9FB8-6F8E9447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11FC5-E7D3-843D-CD38-63D836EB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9C9604-B5F2-EA2D-507A-2D0AAE47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C584F3-9745-5DB0-4A4C-CB28E583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33254B-A5D0-260B-B089-0C3005E5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784EA1-6B22-FF01-E2B8-C32AD646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79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F1F85F-0A4B-529E-3D7A-ABD4DB42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8B2236-3664-17D5-4A9C-F7A0C4B4B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752740-48E7-07FC-0379-8ABC1BD1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4CAB76-7167-31CA-B61A-75C22DAC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CA16D1-809B-54C2-0AC1-62676372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07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9C680C-9F4B-B2F1-7076-F965B9462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D834D1-1C85-616F-287D-384F6ACED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ADEEA1-3F8B-906E-9B87-2DFE0DDEA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8CD68D-C810-489C-888C-CFF3E20A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10D4AD-31D4-F429-6063-59A62423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7036F7-D3A7-D923-BC78-E1F5446D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48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CBB588-7674-6B46-F9FE-F8F36525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1654D7-074C-0FA1-7BEE-4C68BEC37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09ADA5-A688-7456-9188-0AB892EE8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BB6A5E-9EFE-3243-AF57-2D36320F2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F782B1-3935-30CA-D165-162593821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3A3396-0A6A-EDF8-C3A4-40118457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1F4B0F-2835-F46F-C651-C0B7489E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D93AB6F-2266-4749-E3F8-82192B8E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62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A20B02-7484-DA89-D229-0F8A9D3A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1500BD-7F1A-9AB0-24DA-6A371316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644D77-0BD2-58FB-1B33-F1281735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1A5C5D-6781-B830-BB8C-6FD793BB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28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7C0FD9-5895-3F32-E139-7DE8CD0B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D6DCA0-43E2-24CE-BF13-D8D24CAF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F24D6B-480A-4DF2-CDE4-585BF19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10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F0F31A-DECE-B61D-35D8-AE50EAE2D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D73157-7E08-C318-5965-FD86FF2E3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3267BC-C9AB-0D98-CAFE-58FD4A58F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EACC7A-78D4-CC11-B617-D6717B8B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D01393-6AEA-1173-A70C-6334E733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FB0B34-2359-1FA6-2885-0B84CC2C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44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F5FFE-B7A9-B6A3-5B58-2DA69C3E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337CA0-B998-A75D-88D9-85A2A2AEB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58A70B-EBE7-CF69-AF8D-0B0339656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F5F0659-5796-9464-18E8-9FE9B693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8FC8CB-F00B-B2ED-FEC1-507B24EC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25D997-0C98-5C1E-A181-9ECF2F07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27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5FBED4-992A-C75E-293E-A58635D4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1C8792-B620-B8E4-B6C2-85D7D7A59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2A231F-B62D-06A5-C897-ABE704823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757E48-191B-4376-BC8F-3BEE523D3F8C}" type="datetimeFigureOut">
              <a:rPr lang="it-IT" smtClean="0"/>
              <a:t>17/03/2024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7248C8-F3B9-BCAC-E400-BC9B08FCA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30D6EE-5FCC-7812-1AA6-25F3FFEA0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2636E-C5EC-4F7C-8A19-F282D8B3D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81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31B1F2-C88D-BB12-2B3E-17F15A5CD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" r="9089" b="97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5A6764-2A15-DA12-3071-8E193BA99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it-IT" sz="4800" dirty="0"/>
              <a:t>Zinaida </a:t>
            </a:r>
            <a:r>
              <a:rPr lang="it-IT" sz="4800" dirty="0" err="1"/>
              <a:t>Serebrjakova</a:t>
            </a:r>
            <a:r>
              <a:rPr lang="it-IT" sz="4800" dirty="0"/>
              <a:t> (</a:t>
            </a:r>
            <a:r>
              <a:rPr lang="it-IT" sz="4800" dirty="0" err="1"/>
              <a:t>Lanceret</a:t>
            </a:r>
            <a:r>
              <a:rPr lang="it-IT" sz="4800" dirty="0"/>
              <a:t>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A8F65AC-1605-A848-470C-F4D11DF29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it-IT" sz="4400" dirty="0"/>
              <a:t>(1884 – 1967)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91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FB8263-510E-4011-B79B-F19B154D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it-IT" sz="2800" dirty="0"/>
              <a:t>L’imbiancatura </a:t>
            </a:r>
            <a:r>
              <a:rPr lang="it-IT" sz="2800"/>
              <a:t>della tela (1917)</a:t>
            </a:r>
          </a:p>
        </p:txBody>
      </p:sp>
      <p:sp>
        <p:nvSpPr>
          <p:cNvPr id="22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EE617C-E5A4-635A-38B5-9B699742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9E96BD0-7E4C-ECE5-9627-3526FE3A9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" r="-1" b="-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7815A9-76DC-2AEC-37A7-64BCA9C1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colazione (1914)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7117249-71FC-65E2-E3F4-9A12747D4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7093" y="1445778"/>
            <a:ext cx="5924939" cy="50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6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FA3A918-ADB7-C3B8-E32C-8F66942E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it-IT" sz="2800" dirty="0"/>
              <a:t>Ritratto di B. A. </a:t>
            </a:r>
            <a:r>
              <a:rPr lang="it-IT" sz="2800" dirty="0" err="1"/>
              <a:t>Serebrjakov</a:t>
            </a:r>
            <a:r>
              <a:rPr lang="it-IT" sz="2800" dirty="0"/>
              <a:t> (1900 ca)</a:t>
            </a:r>
          </a:p>
        </p:txBody>
      </p:sp>
      <p:sp>
        <p:nvSpPr>
          <p:cNvPr id="15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1BC712A-3840-2CCE-FBFD-A8D2E4B9A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r>
              <a:rPr lang="en-US" sz="3200" dirty="0" err="1"/>
              <a:t>Morto</a:t>
            </a:r>
            <a:r>
              <a:rPr lang="en-US" sz="3200" dirty="0"/>
              <a:t> a 39 anni </a:t>
            </a:r>
            <a:r>
              <a:rPr lang="en-US" sz="3200" dirty="0" err="1"/>
              <a:t>tra</a:t>
            </a:r>
            <a:r>
              <a:rPr lang="en-US" sz="3200" dirty="0"/>
              <a:t> le </a:t>
            </a:r>
            <a:r>
              <a:rPr lang="en-US" sz="3200" dirty="0" err="1"/>
              <a:t>braccia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moglie</a:t>
            </a:r>
            <a:endParaRPr lang="en-US" sz="32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01172E9-2BE1-EFD5-BC16-A2AAE2D30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5" r="-1" b="11653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0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6CB50D-27B2-495B-F23B-A79E4E85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casetta di carte (1919) bambini vestiti a lutto,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40A8246-89A0-EBB4-B78A-2FB361000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9091" y="1825625"/>
            <a:ext cx="50538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4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98BAE0-9DBA-0058-2CE1-6FBC6D13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 err="1"/>
              <a:t>Nello</a:t>
            </a:r>
            <a:r>
              <a:rPr lang="en-US" sz="5400" dirty="0"/>
              <a:t> </a:t>
            </a:r>
            <a:r>
              <a:rPr lang="en-US" sz="5400" dirty="0" err="1"/>
              <a:t>spogliatoio</a:t>
            </a:r>
            <a:r>
              <a:rPr lang="en-US" sz="5400" dirty="0"/>
              <a:t> del «Lago </a:t>
            </a:r>
            <a:r>
              <a:rPr lang="en-US" sz="5400" dirty="0" err="1"/>
              <a:t>dei</a:t>
            </a:r>
            <a:r>
              <a:rPr lang="en-US" sz="5400" dirty="0"/>
              <a:t> </a:t>
            </a:r>
            <a:r>
              <a:rPr lang="en-US" sz="5400" dirty="0" err="1"/>
              <a:t>cigni</a:t>
            </a:r>
            <a:r>
              <a:rPr lang="en-US" sz="5400" dirty="0"/>
              <a:t>» (1924)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2935C13-1E19-1846-3378-767B4DDCE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179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5A08F7-FB16-AE3F-B37A-2A0BC81F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it-IT" sz="4000"/>
              <a:t>Autoritratto con le figlie (1921)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4B4671-8F3D-24D1-9C5B-43D195E2F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45BC6D1-D6A3-D381-34CA-5D2BD8B73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31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61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E4DA07-4FA9-5207-66E9-8B80340E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it-IT" sz="4000"/>
              <a:t>Katja sul terrazzo (1930)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3EC5BF-2474-F27A-4C3C-7AD1C727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dirty="0"/>
              <a:t>Con </a:t>
            </a:r>
            <a:r>
              <a:rPr lang="en-US" dirty="0" err="1"/>
              <a:t>l’aiuto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Croce Rossa Zinaida </a:t>
            </a:r>
            <a:r>
              <a:rPr lang="en-US" dirty="0" err="1"/>
              <a:t>riesce</a:t>
            </a:r>
            <a:r>
              <a:rPr lang="en-US" dirty="0"/>
              <a:t> a far </a:t>
            </a:r>
            <a:r>
              <a:rPr lang="en-US" dirty="0" err="1"/>
              <a:t>andare</a:t>
            </a:r>
            <a:r>
              <a:rPr lang="en-US" dirty="0"/>
              <a:t> in Francia 2 </a:t>
            </a:r>
            <a:r>
              <a:rPr lang="en-US" dirty="0" err="1"/>
              <a:t>figli</a:t>
            </a:r>
            <a:r>
              <a:rPr lang="en-US" dirty="0"/>
              <a:t>: </a:t>
            </a:r>
            <a:r>
              <a:rPr lang="en-US" dirty="0" err="1"/>
              <a:t>Saša</a:t>
            </a:r>
            <a:r>
              <a:rPr lang="en-US" dirty="0"/>
              <a:t> e Katja. </a:t>
            </a:r>
            <a:r>
              <a:rPr lang="en-US" dirty="0" err="1"/>
              <a:t>Saša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occupa</a:t>
            </a:r>
            <a:r>
              <a:rPr lang="en-US" dirty="0"/>
              <a:t> di design di </a:t>
            </a:r>
            <a:r>
              <a:rPr lang="en-US" dirty="0" err="1"/>
              <a:t>interni</a:t>
            </a:r>
            <a:r>
              <a:rPr lang="en-US" dirty="0"/>
              <a:t>. Katja </a:t>
            </a:r>
            <a:r>
              <a:rPr lang="en-US" dirty="0" err="1"/>
              <a:t>dedicherà</a:t>
            </a:r>
            <a:r>
              <a:rPr lang="en-US" dirty="0"/>
              <a:t> </a:t>
            </a:r>
            <a:r>
              <a:rPr lang="en-US" dirty="0" err="1"/>
              <a:t>tutta</a:t>
            </a:r>
            <a:r>
              <a:rPr lang="en-US" dirty="0"/>
              <a:t> la </a:t>
            </a:r>
            <a:r>
              <a:rPr lang="en-US" dirty="0" err="1"/>
              <a:t>sua</a:t>
            </a:r>
            <a:r>
              <a:rPr lang="en-US" dirty="0"/>
              <a:t> vita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madre</a:t>
            </a:r>
            <a:r>
              <a:rPr lang="en-US" dirty="0"/>
              <a:t>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6A3FB30-7FC7-6C3D-05E8-D28FC5DA6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1" r="17503" b="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660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A22CDE9-8182-B2A8-2F75-5A825047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it-IT" sz="4000"/>
              <a:t>Autoritratto del 1956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D31CEF-1E61-26E9-7A25-063CF82D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 dirty="0"/>
              <a:t>1965: prima </a:t>
            </a:r>
            <a:r>
              <a:rPr lang="en-US" sz="2000" dirty="0" err="1"/>
              <a:t>sua</a:t>
            </a:r>
            <a:r>
              <a:rPr lang="en-US" sz="2000" dirty="0"/>
              <a:t> </a:t>
            </a:r>
            <a:r>
              <a:rPr lang="en-US" sz="2000" dirty="0" err="1"/>
              <a:t>mostra</a:t>
            </a:r>
            <a:r>
              <a:rPr lang="en-US" sz="2000" dirty="0"/>
              <a:t> in URSS. Lei non </a:t>
            </a:r>
            <a:r>
              <a:rPr lang="en-US" sz="2000" dirty="0" err="1"/>
              <a:t>trova</a:t>
            </a:r>
            <a:r>
              <a:rPr lang="en-US" sz="2000" dirty="0"/>
              <a:t> le </a:t>
            </a:r>
            <a:r>
              <a:rPr lang="en-US" sz="2000" dirty="0" err="1"/>
              <a:t>forze</a:t>
            </a:r>
            <a:r>
              <a:rPr lang="en-US" sz="2000" dirty="0"/>
              <a:t> per </a:t>
            </a:r>
            <a:r>
              <a:rPr lang="en-US" sz="2000" dirty="0" err="1"/>
              <a:t>andarci</a:t>
            </a:r>
            <a:r>
              <a:rPr lang="en-US" sz="2000" dirty="0"/>
              <a:t>, ma ne è molto </a:t>
            </a:r>
            <a:r>
              <a:rPr lang="en-US" sz="2000" dirty="0" err="1"/>
              <a:t>felice</a:t>
            </a:r>
            <a:r>
              <a:rPr lang="en-US" sz="2000" dirty="0"/>
              <a:t>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FE4721-511B-8422-4946-4B9C0417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r="700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489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12E8F5D-8EF9-4EEF-1596-7700CFE5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it-IT" dirty="0"/>
              <a:t>L’infanzia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0F87D7-2686-0450-F01B-9AF90907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r>
              <a:rPr lang="it-IT" sz="2000" dirty="0"/>
              <a:t>Famiglia di artisti (nonno architetto, padre scultore, madre pittrice)</a:t>
            </a:r>
          </a:p>
          <a:p>
            <a:r>
              <a:rPr lang="it-IT" sz="2000" dirty="0"/>
              <a:t>Infanzia trascorsa nella tenuta di </a:t>
            </a:r>
            <a:r>
              <a:rPr lang="it-IT" sz="2000" dirty="0" err="1"/>
              <a:t>Neskučnoe</a:t>
            </a:r>
            <a:r>
              <a:rPr lang="it-IT" sz="2000" dirty="0"/>
              <a:t> </a:t>
            </a:r>
          </a:p>
          <a:p>
            <a:r>
              <a:rPr lang="it-IT" sz="2000" dirty="0"/>
              <a:t>Nel 1886, dopo la morte del padre, la famiglia torna a San Pietroburgo.</a:t>
            </a:r>
          </a:p>
          <a:p>
            <a:r>
              <a:rPr lang="it-IT" sz="2000" dirty="0"/>
              <a:t>Qui Zinaida frequenta prima il ginnasio femminile, poi una scuola d’arte.</a:t>
            </a:r>
          </a:p>
          <a:p>
            <a:endParaRPr lang="it-IT" sz="2000" dirty="0"/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8438F3-1D79-AAF4-B06A-FBEFC1882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2" r="3" b="3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38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6766CE-2551-2178-3BB3-D06357B3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it-IT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C2F7B5-1B8B-2966-B983-0038BE7D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 dirty="0"/>
              <a:t>1902- 1903: viaggio in Italia</a:t>
            </a:r>
          </a:p>
          <a:p>
            <a:r>
              <a:rPr lang="it-IT" sz="2200" dirty="0"/>
              <a:t>1905 – 1906: prosegue gli studi artistici a Parigi. </a:t>
            </a:r>
          </a:p>
          <a:p>
            <a:r>
              <a:rPr lang="it-IT" sz="2200" dirty="0"/>
              <a:t>1905: sposa il cugino Boris </a:t>
            </a:r>
            <a:r>
              <a:rPr lang="it-IT" sz="2200" dirty="0" err="1"/>
              <a:t>Serebrjakov</a:t>
            </a:r>
            <a:r>
              <a:rPr lang="it-IT" sz="2200" dirty="0"/>
              <a:t> (problemi perché lei cattolica e lui ortodosso, cugini di primo grado)</a:t>
            </a:r>
          </a:p>
          <a:p>
            <a:endParaRPr lang="it-IT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E1CFA0-EADF-B7FB-23B7-DE79534FF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2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766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BA50F3-ED9A-8654-6910-97421383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it-IT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73542C-DB9D-6E04-8806-057CC364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/>
              <a:t>Influenza su di lei della poesia di Puškin e Blok</a:t>
            </a:r>
          </a:p>
          <a:p>
            <a:r>
              <a:rPr lang="it-IT" sz="2200"/>
              <a:t>La fama arriva con l’autoritratto «Allo specchio», esposto nel 1910 alla mostra del «Mondo dell’arte»</a:t>
            </a:r>
          </a:p>
          <a:p>
            <a:endParaRPr lang="it-IT" sz="2200"/>
          </a:p>
          <a:p>
            <a:pPr marL="0" indent="0">
              <a:buNone/>
            </a:pPr>
            <a:endParaRPr lang="it-IT" sz="22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18C8CD-60E7-320A-595D-499C0D971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0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361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FA79247-8D8D-40A0-1A35-8BFF275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endParaRPr lang="it-IT" sz="3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9A8FF-645C-21C9-4A84-50E7C1703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it-IT" sz="1800"/>
              <a:t>1914 – 1917: periodo di fioritura – quadri che raffigurano la vita popolare, il lavoro dei contadini e la campagna russa</a:t>
            </a:r>
          </a:p>
          <a:p>
            <a:r>
              <a:rPr lang="it-IT" sz="1800"/>
              <a:t>Allo scoppio della Rivoluzione Zinaida si trova a Neskučnoe</a:t>
            </a:r>
          </a:p>
          <a:p>
            <a:r>
              <a:rPr lang="it-IT" sz="1800"/>
              <a:t>Nel 1919 Boris muore di tifo a Charkov. Zinaida rimane da sola con la madre malata e quattro figli. La tenuta di famiglia viene saccheggiata ed arsa al suolo.</a:t>
            </a:r>
          </a:p>
          <a:p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5BD12F-69C7-45D5-706B-1B8115543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631941"/>
            <a:ext cx="6440424" cy="55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4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0" name="Freeform: Shape 103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Портрет О. К. Лансере, 1910 (вып. 1988)">
            <a:extLst>
              <a:ext uri="{FF2B5EF4-FFF2-40B4-BE49-F238E27FC236}">
                <a16:creationId xmlns:a16="http://schemas.microsoft.com/office/drawing/2014/main" id="{B33BE09E-CD38-C804-5DF3-7EAF912D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2747" y="520749"/>
            <a:ext cx="4053992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Arc 103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292AEF-C044-0384-A3B4-405CC16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839F5F-3D64-03DA-D060-289D93BD6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lvl="4"/>
            <a:r>
              <a:rPr lang="it-IT" sz="1500"/>
              <a:t>1920: la famiglia si trasferisce a Pietrogrado</a:t>
            </a:r>
          </a:p>
          <a:p>
            <a:r>
              <a:rPr lang="it-IT" sz="1500"/>
              <a:t>Ottobre 1924: Zinaida va a Parigi perché le è stato commissionato un grande lavoro e qui rimane bloccata. Due figli li rimanda in Russia.</a:t>
            </a:r>
            <a:endParaRPr lang="ru-RU" sz="1500"/>
          </a:p>
          <a:p>
            <a:r>
              <a:rPr lang="ru-RU" sz="1500"/>
              <a:t>1960</a:t>
            </a:r>
            <a:r>
              <a:rPr lang="it-IT" sz="1500"/>
              <a:t>: dopo 36 anni di separazione Zinaida e la figlia Tat’jana possono rivedersi.</a:t>
            </a:r>
          </a:p>
          <a:p>
            <a:r>
              <a:rPr lang="it-IT" sz="1500"/>
              <a:t>1966: grandi mostre dedicate a lei a Mosca, Leningrado e Kiev: i suoi quadri diventano famosi in URSS</a:t>
            </a:r>
          </a:p>
          <a:p>
            <a:endParaRPr lang="it-IT" sz="1500"/>
          </a:p>
        </p:txBody>
      </p:sp>
    </p:spTree>
    <p:extLst>
      <p:ext uri="{BB962C8B-B14F-4D97-AF65-F5344CB8AC3E}">
        <p14:creationId xmlns:p14="http://schemas.microsoft.com/office/powerpoint/2010/main" val="402877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B655D3-3A85-13DF-09EC-37C521708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/>
              <a:t>Ragazza con la candela (1911)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FFCCB7-1068-BDFE-BB71-DEF24E35E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Grande </a:t>
            </a:r>
            <a:r>
              <a:rPr lang="en-US" sz="2200" dirty="0" err="1"/>
              <a:t>maestra</a:t>
            </a:r>
            <a:r>
              <a:rPr lang="en-US" sz="2200" dirty="0"/>
              <a:t> </a:t>
            </a:r>
            <a:r>
              <a:rPr lang="en-US" sz="2200" dirty="0" err="1"/>
              <a:t>dei</a:t>
            </a:r>
            <a:r>
              <a:rPr lang="en-US" sz="2200" dirty="0"/>
              <a:t> </a:t>
            </a:r>
            <a:r>
              <a:rPr lang="en-US" sz="2200" dirty="0" err="1"/>
              <a:t>ritratti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La candela è </a:t>
            </a:r>
            <a:r>
              <a:rPr lang="en-US" sz="2200" dirty="0" err="1"/>
              <a:t>invisibile</a:t>
            </a: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Nei</a:t>
            </a:r>
            <a:r>
              <a:rPr lang="en-US" sz="2200" dirty="0"/>
              <a:t> </a:t>
            </a:r>
            <a:r>
              <a:rPr lang="en-US" sz="2200" dirty="0" err="1"/>
              <a:t>suoi</a:t>
            </a:r>
            <a:r>
              <a:rPr lang="en-US" sz="2200" dirty="0"/>
              <a:t> </a:t>
            </a:r>
            <a:r>
              <a:rPr lang="en-US" sz="2200" dirty="0" err="1"/>
              <a:t>occhi</a:t>
            </a:r>
            <a:r>
              <a:rPr lang="en-US" sz="2200" dirty="0"/>
              <a:t> </a:t>
            </a:r>
            <a:r>
              <a:rPr lang="en-US" sz="2200" dirty="0" err="1"/>
              <a:t>grande</a:t>
            </a:r>
            <a:r>
              <a:rPr lang="en-US" sz="2200" dirty="0"/>
              <a:t> </a:t>
            </a:r>
            <a:r>
              <a:rPr lang="en-US" sz="2200" dirty="0" err="1"/>
              <a:t>sicurezza</a:t>
            </a:r>
            <a:endParaRPr lang="en-US" sz="22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6E90156-EF2C-4039-62BE-F1680489C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0" r="225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872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6" name="Rectangle 4102">
            <a:extLst>
              <a:ext uri="{FF2B5EF4-FFF2-40B4-BE49-F238E27FC236}">
                <a16:creationId xmlns:a16="http://schemas.microsoft.com/office/drawing/2014/main" id="{D7D03296-BABA-47AD-A5D5-ED1567270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718DC9-3B0A-7B2D-979F-17C1756B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61"/>
            <a:ext cx="10515600" cy="10920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Sul prato. Neskučnoe (anni ‘10)</a:t>
            </a:r>
          </a:p>
        </p:txBody>
      </p:sp>
      <p:sp useBgFill="1">
        <p:nvSpPr>
          <p:cNvPr id="4127" name="Rectangle 4104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396083"/>
            <a:ext cx="10515599" cy="822960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8" name="Rectangle 4106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1859832"/>
            <a:ext cx="109728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7D3C5D1-0653-1AC7-9E12-A2D2FE5A4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759" y="2614108"/>
            <a:ext cx="6131620" cy="344903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46A6332-EBAF-D70D-0D31-7B54ADA6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0774" y="1305326"/>
            <a:ext cx="7901669" cy="580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85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E76D9B-20F9-4E30-0323-4FB9FD63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Allo specchio (1909) – occhi che guardano al futuro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5122" name="Picture 2" descr="«За туалетом», автопортрет &#10;1909 г. Холст, масло. 75×65 см. Государственная Третьяковская галерея. ">
            <a:extLst>
              <a:ext uri="{FF2B5EF4-FFF2-40B4-BE49-F238E27FC236}">
                <a16:creationId xmlns:a16="http://schemas.microsoft.com/office/drawing/2014/main" id="{EAF1B231-D07C-3171-1E37-7BF880BA1D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48" y="1359093"/>
            <a:ext cx="4522237" cy="52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86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432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Tema di Office</vt:lpstr>
      <vt:lpstr>Zinaida Serebrjakova (Lanceret)</vt:lpstr>
      <vt:lpstr>L’infanzia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Ragazza con la candela (1911)</vt:lpstr>
      <vt:lpstr>Sul prato. Neskučnoe (anni ‘10)</vt:lpstr>
      <vt:lpstr> Allo specchio (1909) – occhi che guardano al futuro  </vt:lpstr>
      <vt:lpstr>L’imbiancatura della tela (1917)</vt:lpstr>
      <vt:lpstr>A colazione (1914)</vt:lpstr>
      <vt:lpstr>Ritratto di B. A. Serebrjakov (1900 ca)</vt:lpstr>
      <vt:lpstr>La casetta di carte (1919) bambini vestiti a lutto, </vt:lpstr>
      <vt:lpstr>Nello spogliatoio del «Lago dei cigni» (1924)</vt:lpstr>
      <vt:lpstr>Autoritratto con le figlie (1921)</vt:lpstr>
      <vt:lpstr>Katja sul terrazzo (1930)</vt:lpstr>
      <vt:lpstr>Autoritratto del 1956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Zinaida Serebrjakova</dc:title>
  <dc:creator>FRANCESCA LEGITTIMO</dc:creator>
  <cp:lastModifiedBy>FRANCESCA LEGITTIMO</cp:lastModifiedBy>
  <cp:revision>1</cp:revision>
  <dcterms:created xsi:type="dcterms:W3CDTF">2024-03-17T07:59:46Z</dcterms:created>
  <dcterms:modified xsi:type="dcterms:W3CDTF">2024-03-17T17:48:15Z</dcterms:modified>
</cp:coreProperties>
</file>