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57" r:id="rId6"/>
    <p:sldId id="261"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81BD7A-1EAF-FFF2-BE99-792002DCB7C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9315CBF-F664-099D-487B-C217FE1368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9A0FA03-5851-69A1-0515-4FF874349963}"/>
              </a:ext>
            </a:extLst>
          </p:cNvPr>
          <p:cNvSpPr>
            <a:spLocks noGrp="1"/>
          </p:cNvSpPr>
          <p:nvPr>
            <p:ph type="dt" sz="half" idx="10"/>
          </p:nvPr>
        </p:nvSpPr>
        <p:spPr/>
        <p:txBody>
          <a:bodyPr/>
          <a:lstStyle/>
          <a:p>
            <a:fld id="{A2FDF906-2A99-4AD3-B6A9-7BBF792275BE}" type="datetimeFigureOut">
              <a:rPr lang="it-IT" smtClean="0"/>
              <a:t>25/04/2024</a:t>
            </a:fld>
            <a:endParaRPr lang="it-IT"/>
          </a:p>
        </p:txBody>
      </p:sp>
      <p:sp>
        <p:nvSpPr>
          <p:cNvPr id="5" name="Segnaposto piè di pagina 4">
            <a:extLst>
              <a:ext uri="{FF2B5EF4-FFF2-40B4-BE49-F238E27FC236}">
                <a16:creationId xmlns:a16="http://schemas.microsoft.com/office/drawing/2014/main" id="{834B6B6E-D75E-C8A5-A4F2-E34F5C12314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4D4863D-4A0C-6764-4347-E96DE08301BF}"/>
              </a:ext>
            </a:extLst>
          </p:cNvPr>
          <p:cNvSpPr>
            <a:spLocks noGrp="1"/>
          </p:cNvSpPr>
          <p:nvPr>
            <p:ph type="sldNum" sz="quarter" idx="12"/>
          </p:nvPr>
        </p:nvSpPr>
        <p:spPr/>
        <p:txBody>
          <a:bodyPr/>
          <a:lstStyle/>
          <a:p>
            <a:fld id="{49705442-7772-4A7F-9087-73FA72AFE1D7}" type="slidenum">
              <a:rPr lang="it-IT" smtClean="0"/>
              <a:t>‹N›</a:t>
            </a:fld>
            <a:endParaRPr lang="it-IT"/>
          </a:p>
        </p:txBody>
      </p:sp>
    </p:spTree>
    <p:extLst>
      <p:ext uri="{BB962C8B-B14F-4D97-AF65-F5344CB8AC3E}">
        <p14:creationId xmlns:p14="http://schemas.microsoft.com/office/powerpoint/2010/main" val="3768393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C5C6D2-D6C3-AED9-43E7-5466575D6C7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AD14DA4-56D1-A28E-79F4-B5003C4C386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8C038F9-3164-D3B2-E566-F0E2B64CABF7}"/>
              </a:ext>
            </a:extLst>
          </p:cNvPr>
          <p:cNvSpPr>
            <a:spLocks noGrp="1"/>
          </p:cNvSpPr>
          <p:nvPr>
            <p:ph type="dt" sz="half" idx="10"/>
          </p:nvPr>
        </p:nvSpPr>
        <p:spPr/>
        <p:txBody>
          <a:bodyPr/>
          <a:lstStyle/>
          <a:p>
            <a:fld id="{A2FDF906-2A99-4AD3-B6A9-7BBF792275BE}" type="datetimeFigureOut">
              <a:rPr lang="it-IT" smtClean="0"/>
              <a:t>25/04/2024</a:t>
            </a:fld>
            <a:endParaRPr lang="it-IT"/>
          </a:p>
        </p:txBody>
      </p:sp>
      <p:sp>
        <p:nvSpPr>
          <p:cNvPr id="5" name="Segnaposto piè di pagina 4">
            <a:extLst>
              <a:ext uri="{FF2B5EF4-FFF2-40B4-BE49-F238E27FC236}">
                <a16:creationId xmlns:a16="http://schemas.microsoft.com/office/drawing/2014/main" id="{C5F434D3-0A49-6874-F028-719B46A4452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9A188BD-7012-4D76-EC12-27BC5DE32BBC}"/>
              </a:ext>
            </a:extLst>
          </p:cNvPr>
          <p:cNvSpPr>
            <a:spLocks noGrp="1"/>
          </p:cNvSpPr>
          <p:nvPr>
            <p:ph type="sldNum" sz="quarter" idx="12"/>
          </p:nvPr>
        </p:nvSpPr>
        <p:spPr/>
        <p:txBody>
          <a:bodyPr/>
          <a:lstStyle/>
          <a:p>
            <a:fld id="{49705442-7772-4A7F-9087-73FA72AFE1D7}" type="slidenum">
              <a:rPr lang="it-IT" smtClean="0"/>
              <a:t>‹N›</a:t>
            </a:fld>
            <a:endParaRPr lang="it-IT"/>
          </a:p>
        </p:txBody>
      </p:sp>
    </p:spTree>
    <p:extLst>
      <p:ext uri="{BB962C8B-B14F-4D97-AF65-F5344CB8AC3E}">
        <p14:creationId xmlns:p14="http://schemas.microsoft.com/office/powerpoint/2010/main" val="2779873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1DC0A4D-7FD7-F3D8-E5B9-B1B6F669B77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86BB4BF-C305-3082-4277-15A7561AEC7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3211320-0F9D-5E26-CA40-66F2FD313BCB}"/>
              </a:ext>
            </a:extLst>
          </p:cNvPr>
          <p:cNvSpPr>
            <a:spLocks noGrp="1"/>
          </p:cNvSpPr>
          <p:nvPr>
            <p:ph type="dt" sz="half" idx="10"/>
          </p:nvPr>
        </p:nvSpPr>
        <p:spPr/>
        <p:txBody>
          <a:bodyPr/>
          <a:lstStyle/>
          <a:p>
            <a:fld id="{A2FDF906-2A99-4AD3-B6A9-7BBF792275BE}" type="datetimeFigureOut">
              <a:rPr lang="it-IT" smtClean="0"/>
              <a:t>25/04/2024</a:t>
            </a:fld>
            <a:endParaRPr lang="it-IT"/>
          </a:p>
        </p:txBody>
      </p:sp>
      <p:sp>
        <p:nvSpPr>
          <p:cNvPr id="5" name="Segnaposto piè di pagina 4">
            <a:extLst>
              <a:ext uri="{FF2B5EF4-FFF2-40B4-BE49-F238E27FC236}">
                <a16:creationId xmlns:a16="http://schemas.microsoft.com/office/drawing/2014/main" id="{D3A9ACB9-EB7A-815D-FDB2-B8F7B8C955B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CDE106-0692-41A4-706A-C3C21A3F753C}"/>
              </a:ext>
            </a:extLst>
          </p:cNvPr>
          <p:cNvSpPr>
            <a:spLocks noGrp="1"/>
          </p:cNvSpPr>
          <p:nvPr>
            <p:ph type="sldNum" sz="quarter" idx="12"/>
          </p:nvPr>
        </p:nvSpPr>
        <p:spPr/>
        <p:txBody>
          <a:bodyPr/>
          <a:lstStyle/>
          <a:p>
            <a:fld id="{49705442-7772-4A7F-9087-73FA72AFE1D7}" type="slidenum">
              <a:rPr lang="it-IT" smtClean="0"/>
              <a:t>‹N›</a:t>
            </a:fld>
            <a:endParaRPr lang="it-IT"/>
          </a:p>
        </p:txBody>
      </p:sp>
    </p:spTree>
    <p:extLst>
      <p:ext uri="{BB962C8B-B14F-4D97-AF65-F5344CB8AC3E}">
        <p14:creationId xmlns:p14="http://schemas.microsoft.com/office/powerpoint/2010/main" val="448523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15BF27-C790-F13F-C254-2D50730CE68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0C62EFF-6FE2-B83F-515F-2F210A1D6CA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8759F11-A2CB-D28B-4F16-96E3DF45B6C6}"/>
              </a:ext>
            </a:extLst>
          </p:cNvPr>
          <p:cNvSpPr>
            <a:spLocks noGrp="1"/>
          </p:cNvSpPr>
          <p:nvPr>
            <p:ph type="dt" sz="half" idx="10"/>
          </p:nvPr>
        </p:nvSpPr>
        <p:spPr/>
        <p:txBody>
          <a:bodyPr/>
          <a:lstStyle/>
          <a:p>
            <a:fld id="{A2FDF906-2A99-4AD3-B6A9-7BBF792275BE}" type="datetimeFigureOut">
              <a:rPr lang="it-IT" smtClean="0"/>
              <a:t>25/04/2024</a:t>
            </a:fld>
            <a:endParaRPr lang="it-IT"/>
          </a:p>
        </p:txBody>
      </p:sp>
      <p:sp>
        <p:nvSpPr>
          <p:cNvPr id="5" name="Segnaposto piè di pagina 4">
            <a:extLst>
              <a:ext uri="{FF2B5EF4-FFF2-40B4-BE49-F238E27FC236}">
                <a16:creationId xmlns:a16="http://schemas.microsoft.com/office/drawing/2014/main" id="{F6D43CCC-F079-D1B7-30A1-FCCCD86108B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FBD4050-83B0-04C1-B2C5-3DC7D6D934A4}"/>
              </a:ext>
            </a:extLst>
          </p:cNvPr>
          <p:cNvSpPr>
            <a:spLocks noGrp="1"/>
          </p:cNvSpPr>
          <p:nvPr>
            <p:ph type="sldNum" sz="quarter" idx="12"/>
          </p:nvPr>
        </p:nvSpPr>
        <p:spPr/>
        <p:txBody>
          <a:bodyPr/>
          <a:lstStyle/>
          <a:p>
            <a:fld id="{49705442-7772-4A7F-9087-73FA72AFE1D7}" type="slidenum">
              <a:rPr lang="it-IT" smtClean="0"/>
              <a:t>‹N›</a:t>
            </a:fld>
            <a:endParaRPr lang="it-IT"/>
          </a:p>
        </p:txBody>
      </p:sp>
    </p:spTree>
    <p:extLst>
      <p:ext uri="{BB962C8B-B14F-4D97-AF65-F5344CB8AC3E}">
        <p14:creationId xmlns:p14="http://schemas.microsoft.com/office/powerpoint/2010/main" val="4114023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4F7737-5573-AEF2-1064-AB12975D973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7E91F9A-4890-1641-3ED5-5DEFA356628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B04ED28-B9BE-BF59-B059-5C35E3DBD060}"/>
              </a:ext>
            </a:extLst>
          </p:cNvPr>
          <p:cNvSpPr>
            <a:spLocks noGrp="1"/>
          </p:cNvSpPr>
          <p:nvPr>
            <p:ph type="dt" sz="half" idx="10"/>
          </p:nvPr>
        </p:nvSpPr>
        <p:spPr/>
        <p:txBody>
          <a:bodyPr/>
          <a:lstStyle/>
          <a:p>
            <a:fld id="{A2FDF906-2A99-4AD3-B6A9-7BBF792275BE}" type="datetimeFigureOut">
              <a:rPr lang="it-IT" smtClean="0"/>
              <a:t>25/04/2024</a:t>
            </a:fld>
            <a:endParaRPr lang="it-IT"/>
          </a:p>
        </p:txBody>
      </p:sp>
      <p:sp>
        <p:nvSpPr>
          <p:cNvPr id="5" name="Segnaposto piè di pagina 4">
            <a:extLst>
              <a:ext uri="{FF2B5EF4-FFF2-40B4-BE49-F238E27FC236}">
                <a16:creationId xmlns:a16="http://schemas.microsoft.com/office/drawing/2014/main" id="{FEFDA71E-8FA5-B9BE-6DEA-3FCCE12978A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56E5C7C-7C70-88F2-CC84-748930F3F572}"/>
              </a:ext>
            </a:extLst>
          </p:cNvPr>
          <p:cNvSpPr>
            <a:spLocks noGrp="1"/>
          </p:cNvSpPr>
          <p:nvPr>
            <p:ph type="sldNum" sz="quarter" idx="12"/>
          </p:nvPr>
        </p:nvSpPr>
        <p:spPr/>
        <p:txBody>
          <a:bodyPr/>
          <a:lstStyle/>
          <a:p>
            <a:fld id="{49705442-7772-4A7F-9087-73FA72AFE1D7}" type="slidenum">
              <a:rPr lang="it-IT" smtClean="0"/>
              <a:t>‹N›</a:t>
            </a:fld>
            <a:endParaRPr lang="it-IT"/>
          </a:p>
        </p:txBody>
      </p:sp>
    </p:spTree>
    <p:extLst>
      <p:ext uri="{BB962C8B-B14F-4D97-AF65-F5344CB8AC3E}">
        <p14:creationId xmlns:p14="http://schemas.microsoft.com/office/powerpoint/2010/main" val="20088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E122-855D-3AAB-4BFF-1BB4EB29AE9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27D7A3E-5A9C-7754-F618-D8B0D3D6B9B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154CB7B-B2FC-9851-37A8-3F2143E531E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8FDEF13-9C0A-CE74-1700-08D1ABD16C18}"/>
              </a:ext>
            </a:extLst>
          </p:cNvPr>
          <p:cNvSpPr>
            <a:spLocks noGrp="1"/>
          </p:cNvSpPr>
          <p:nvPr>
            <p:ph type="dt" sz="half" idx="10"/>
          </p:nvPr>
        </p:nvSpPr>
        <p:spPr/>
        <p:txBody>
          <a:bodyPr/>
          <a:lstStyle/>
          <a:p>
            <a:fld id="{A2FDF906-2A99-4AD3-B6A9-7BBF792275BE}" type="datetimeFigureOut">
              <a:rPr lang="it-IT" smtClean="0"/>
              <a:t>25/04/2024</a:t>
            </a:fld>
            <a:endParaRPr lang="it-IT"/>
          </a:p>
        </p:txBody>
      </p:sp>
      <p:sp>
        <p:nvSpPr>
          <p:cNvPr id="6" name="Segnaposto piè di pagina 5">
            <a:extLst>
              <a:ext uri="{FF2B5EF4-FFF2-40B4-BE49-F238E27FC236}">
                <a16:creationId xmlns:a16="http://schemas.microsoft.com/office/drawing/2014/main" id="{290B8AE4-E6B5-8D4F-4053-A5B0A5E9C92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9C74C46-10A2-2197-80D4-929E2C497A64}"/>
              </a:ext>
            </a:extLst>
          </p:cNvPr>
          <p:cNvSpPr>
            <a:spLocks noGrp="1"/>
          </p:cNvSpPr>
          <p:nvPr>
            <p:ph type="sldNum" sz="quarter" idx="12"/>
          </p:nvPr>
        </p:nvSpPr>
        <p:spPr/>
        <p:txBody>
          <a:bodyPr/>
          <a:lstStyle/>
          <a:p>
            <a:fld id="{49705442-7772-4A7F-9087-73FA72AFE1D7}" type="slidenum">
              <a:rPr lang="it-IT" smtClean="0"/>
              <a:t>‹N›</a:t>
            </a:fld>
            <a:endParaRPr lang="it-IT"/>
          </a:p>
        </p:txBody>
      </p:sp>
    </p:spTree>
    <p:extLst>
      <p:ext uri="{BB962C8B-B14F-4D97-AF65-F5344CB8AC3E}">
        <p14:creationId xmlns:p14="http://schemas.microsoft.com/office/powerpoint/2010/main" val="1803651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A0F550-8E3A-2674-BE33-06F0C93C6E9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23C0CA0-D929-61C8-D4F8-418D2D2195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C3A1183-3EF0-92B1-D60B-AC0C0566B4A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CD6B4C3-F08A-CCBF-CBB4-60F1EB59CA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8E5589D-312D-25EC-3D5F-A80F62EFE67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5BDBCB9-40BA-FA08-DAD2-9DA86F7DBF75}"/>
              </a:ext>
            </a:extLst>
          </p:cNvPr>
          <p:cNvSpPr>
            <a:spLocks noGrp="1"/>
          </p:cNvSpPr>
          <p:nvPr>
            <p:ph type="dt" sz="half" idx="10"/>
          </p:nvPr>
        </p:nvSpPr>
        <p:spPr/>
        <p:txBody>
          <a:bodyPr/>
          <a:lstStyle/>
          <a:p>
            <a:fld id="{A2FDF906-2A99-4AD3-B6A9-7BBF792275BE}" type="datetimeFigureOut">
              <a:rPr lang="it-IT" smtClean="0"/>
              <a:t>25/04/2024</a:t>
            </a:fld>
            <a:endParaRPr lang="it-IT"/>
          </a:p>
        </p:txBody>
      </p:sp>
      <p:sp>
        <p:nvSpPr>
          <p:cNvPr id="8" name="Segnaposto piè di pagina 7">
            <a:extLst>
              <a:ext uri="{FF2B5EF4-FFF2-40B4-BE49-F238E27FC236}">
                <a16:creationId xmlns:a16="http://schemas.microsoft.com/office/drawing/2014/main" id="{05398256-087C-9337-B768-BCC68B633C0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95D8FA9-EDDE-C3CD-1666-6BE57A5965A7}"/>
              </a:ext>
            </a:extLst>
          </p:cNvPr>
          <p:cNvSpPr>
            <a:spLocks noGrp="1"/>
          </p:cNvSpPr>
          <p:nvPr>
            <p:ph type="sldNum" sz="quarter" idx="12"/>
          </p:nvPr>
        </p:nvSpPr>
        <p:spPr/>
        <p:txBody>
          <a:bodyPr/>
          <a:lstStyle/>
          <a:p>
            <a:fld id="{49705442-7772-4A7F-9087-73FA72AFE1D7}" type="slidenum">
              <a:rPr lang="it-IT" smtClean="0"/>
              <a:t>‹N›</a:t>
            </a:fld>
            <a:endParaRPr lang="it-IT"/>
          </a:p>
        </p:txBody>
      </p:sp>
    </p:spTree>
    <p:extLst>
      <p:ext uri="{BB962C8B-B14F-4D97-AF65-F5344CB8AC3E}">
        <p14:creationId xmlns:p14="http://schemas.microsoft.com/office/powerpoint/2010/main" val="48502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4937F7-F4D6-50F8-0FE5-777472F586D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D58FE9C-1886-84DF-BE57-D2C3D475E74B}"/>
              </a:ext>
            </a:extLst>
          </p:cNvPr>
          <p:cNvSpPr>
            <a:spLocks noGrp="1"/>
          </p:cNvSpPr>
          <p:nvPr>
            <p:ph type="dt" sz="half" idx="10"/>
          </p:nvPr>
        </p:nvSpPr>
        <p:spPr/>
        <p:txBody>
          <a:bodyPr/>
          <a:lstStyle/>
          <a:p>
            <a:fld id="{A2FDF906-2A99-4AD3-B6A9-7BBF792275BE}" type="datetimeFigureOut">
              <a:rPr lang="it-IT" smtClean="0"/>
              <a:t>25/04/2024</a:t>
            </a:fld>
            <a:endParaRPr lang="it-IT"/>
          </a:p>
        </p:txBody>
      </p:sp>
      <p:sp>
        <p:nvSpPr>
          <p:cNvPr id="4" name="Segnaposto piè di pagina 3">
            <a:extLst>
              <a:ext uri="{FF2B5EF4-FFF2-40B4-BE49-F238E27FC236}">
                <a16:creationId xmlns:a16="http://schemas.microsoft.com/office/drawing/2014/main" id="{BD549D99-5F13-6351-8C44-5E46BD63FEA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D2D39BE-74FA-7C92-9F15-6D63DBC11E3D}"/>
              </a:ext>
            </a:extLst>
          </p:cNvPr>
          <p:cNvSpPr>
            <a:spLocks noGrp="1"/>
          </p:cNvSpPr>
          <p:nvPr>
            <p:ph type="sldNum" sz="quarter" idx="12"/>
          </p:nvPr>
        </p:nvSpPr>
        <p:spPr/>
        <p:txBody>
          <a:bodyPr/>
          <a:lstStyle/>
          <a:p>
            <a:fld id="{49705442-7772-4A7F-9087-73FA72AFE1D7}" type="slidenum">
              <a:rPr lang="it-IT" smtClean="0"/>
              <a:t>‹N›</a:t>
            </a:fld>
            <a:endParaRPr lang="it-IT"/>
          </a:p>
        </p:txBody>
      </p:sp>
    </p:spTree>
    <p:extLst>
      <p:ext uri="{BB962C8B-B14F-4D97-AF65-F5344CB8AC3E}">
        <p14:creationId xmlns:p14="http://schemas.microsoft.com/office/powerpoint/2010/main" val="219008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9E71291-D11D-A0B1-DD92-448AEA10A0B3}"/>
              </a:ext>
            </a:extLst>
          </p:cNvPr>
          <p:cNvSpPr>
            <a:spLocks noGrp="1"/>
          </p:cNvSpPr>
          <p:nvPr>
            <p:ph type="dt" sz="half" idx="10"/>
          </p:nvPr>
        </p:nvSpPr>
        <p:spPr/>
        <p:txBody>
          <a:bodyPr/>
          <a:lstStyle/>
          <a:p>
            <a:fld id="{A2FDF906-2A99-4AD3-B6A9-7BBF792275BE}" type="datetimeFigureOut">
              <a:rPr lang="it-IT" smtClean="0"/>
              <a:t>25/04/2024</a:t>
            </a:fld>
            <a:endParaRPr lang="it-IT"/>
          </a:p>
        </p:txBody>
      </p:sp>
      <p:sp>
        <p:nvSpPr>
          <p:cNvPr id="3" name="Segnaposto piè di pagina 2">
            <a:extLst>
              <a:ext uri="{FF2B5EF4-FFF2-40B4-BE49-F238E27FC236}">
                <a16:creationId xmlns:a16="http://schemas.microsoft.com/office/drawing/2014/main" id="{70EA80A5-06A5-4F26-C987-D26E426D293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50E1809-5824-B0FF-1727-3A5E6F35F49F}"/>
              </a:ext>
            </a:extLst>
          </p:cNvPr>
          <p:cNvSpPr>
            <a:spLocks noGrp="1"/>
          </p:cNvSpPr>
          <p:nvPr>
            <p:ph type="sldNum" sz="quarter" idx="12"/>
          </p:nvPr>
        </p:nvSpPr>
        <p:spPr/>
        <p:txBody>
          <a:bodyPr/>
          <a:lstStyle/>
          <a:p>
            <a:fld id="{49705442-7772-4A7F-9087-73FA72AFE1D7}" type="slidenum">
              <a:rPr lang="it-IT" smtClean="0"/>
              <a:t>‹N›</a:t>
            </a:fld>
            <a:endParaRPr lang="it-IT"/>
          </a:p>
        </p:txBody>
      </p:sp>
    </p:spTree>
    <p:extLst>
      <p:ext uri="{BB962C8B-B14F-4D97-AF65-F5344CB8AC3E}">
        <p14:creationId xmlns:p14="http://schemas.microsoft.com/office/powerpoint/2010/main" val="297663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AF3F2D-D9F4-A3A2-CDBA-CEC7A04ACFE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3C3CB76-BDB5-DAE1-89A4-A4C89EF082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B84E275-1B9B-A052-7CEC-72AE9DC58B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3D9F51D-29FA-DE7A-A8D6-298ACEBC3887}"/>
              </a:ext>
            </a:extLst>
          </p:cNvPr>
          <p:cNvSpPr>
            <a:spLocks noGrp="1"/>
          </p:cNvSpPr>
          <p:nvPr>
            <p:ph type="dt" sz="half" idx="10"/>
          </p:nvPr>
        </p:nvSpPr>
        <p:spPr/>
        <p:txBody>
          <a:bodyPr/>
          <a:lstStyle/>
          <a:p>
            <a:fld id="{A2FDF906-2A99-4AD3-B6A9-7BBF792275BE}" type="datetimeFigureOut">
              <a:rPr lang="it-IT" smtClean="0"/>
              <a:t>25/04/2024</a:t>
            </a:fld>
            <a:endParaRPr lang="it-IT"/>
          </a:p>
        </p:txBody>
      </p:sp>
      <p:sp>
        <p:nvSpPr>
          <p:cNvPr id="6" name="Segnaposto piè di pagina 5">
            <a:extLst>
              <a:ext uri="{FF2B5EF4-FFF2-40B4-BE49-F238E27FC236}">
                <a16:creationId xmlns:a16="http://schemas.microsoft.com/office/drawing/2014/main" id="{B7BC4F0B-85CD-1B40-6600-9AB0EC78511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BA83A51-8966-BCBD-9A6D-F8F8927A33B6}"/>
              </a:ext>
            </a:extLst>
          </p:cNvPr>
          <p:cNvSpPr>
            <a:spLocks noGrp="1"/>
          </p:cNvSpPr>
          <p:nvPr>
            <p:ph type="sldNum" sz="quarter" idx="12"/>
          </p:nvPr>
        </p:nvSpPr>
        <p:spPr/>
        <p:txBody>
          <a:bodyPr/>
          <a:lstStyle/>
          <a:p>
            <a:fld id="{49705442-7772-4A7F-9087-73FA72AFE1D7}" type="slidenum">
              <a:rPr lang="it-IT" smtClean="0"/>
              <a:t>‹N›</a:t>
            </a:fld>
            <a:endParaRPr lang="it-IT"/>
          </a:p>
        </p:txBody>
      </p:sp>
    </p:spTree>
    <p:extLst>
      <p:ext uri="{BB962C8B-B14F-4D97-AF65-F5344CB8AC3E}">
        <p14:creationId xmlns:p14="http://schemas.microsoft.com/office/powerpoint/2010/main" val="143812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B00B3D-B38F-8E78-02F5-A07C9472BC6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992B1E6-C68E-2A4B-65D4-D7BCAC67CB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1EFACFA-D080-3550-9AE5-3C3A283B70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A851901-A655-23B6-45A7-07234F10D6AC}"/>
              </a:ext>
            </a:extLst>
          </p:cNvPr>
          <p:cNvSpPr>
            <a:spLocks noGrp="1"/>
          </p:cNvSpPr>
          <p:nvPr>
            <p:ph type="dt" sz="half" idx="10"/>
          </p:nvPr>
        </p:nvSpPr>
        <p:spPr/>
        <p:txBody>
          <a:bodyPr/>
          <a:lstStyle/>
          <a:p>
            <a:fld id="{A2FDF906-2A99-4AD3-B6A9-7BBF792275BE}" type="datetimeFigureOut">
              <a:rPr lang="it-IT" smtClean="0"/>
              <a:t>25/04/2024</a:t>
            </a:fld>
            <a:endParaRPr lang="it-IT"/>
          </a:p>
        </p:txBody>
      </p:sp>
      <p:sp>
        <p:nvSpPr>
          <p:cNvPr id="6" name="Segnaposto piè di pagina 5">
            <a:extLst>
              <a:ext uri="{FF2B5EF4-FFF2-40B4-BE49-F238E27FC236}">
                <a16:creationId xmlns:a16="http://schemas.microsoft.com/office/drawing/2014/main" id="{E7012427-9A77-2498-99FB-1E28A9AE5EE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F66616E-F588-88AE-A20E-7D615C168841}"/>
              </a:ext>
            </a:extLst>
          </p:cNvPr>
          <p:cNvSpPr>
            <a:spLocks noGrp="1"/>
          </p:cNvSpPr>
          <p:nvPr>
            <p:ph type="sldNum" sz="quarter" idx="12"/>
          </p:nvPr>
        </p:nvSpPr>
        <p:spPr/>
        <p:txBody>
          <a:bodyPr/>
          <a:lstStyle/>
          <a:p>
            <a:fld id="{49705442-7772-4A7F-9087-73FA72AFE1D7}" type="slidenum">
              <a:rPr lang="it-IT" smtClean="0"/>
              <a:t>‹N›</a:t>
            </a:fld>
            <a:endParaRPr lang="it-IT"/>
          </a:p>
        </p:txBody>
      </p:sp>
    </p:spTree>
    <p:extLst>
      <p:ext uri="{BB962C8B-B14F-4D97-AF65-F5344CB8AC3E}">
        <p14:creationId xmlns:p14="http://schemas.microsoft.com/office/powerpoint/2010/main" val="1473125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72B0AEF-321C-B294-706E-4AF41D5DB1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55553EF-368A-8283-1E64-BFEC9705BD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3454703-2D83-A946-AB3D-54E0FD610E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2FDF906-2A99-4AD3-B6A9-7BBF792275BE}" type="datetimeFigureOut">
              <a:rPr lang="it-IT" smtClean="0"/>
              <a:t>25/04/2024</a:t>
            </a:fld>
            <a:endParaRPr lang="it-IT"/>
          </a:p>
        </p:txBody>
      </p:sp>
      <p:sp>
        <p:nvSpPr>
          <p:cNvPr id="5" name="Segnaposto piè di pagina 4">
            <a:extLst>
              <a:ext uri="{FF2B5EF4-FFF2-40B4-BE49-F238E27FC236}">
                <a16:creationId xmlns:a16="http://schemas.microsoft.com/office/drawing/2014/main" id="{149C8C18-85A7-C3E2-D207-190A7CB7FD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2993BFB9-8787-3F51-2EE4-683401A961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705442-7772-4A7F-9087-73FA72AFE1D7}" type="slidenum">
              <a:rPr lang="it-IT" smtClean="0"/>
              <a:t>‹N›</a:t>
            </a:fld>
            <a:endParaRPr lang="it-IT"/>
          </a:p>
        </p:txBody>
      </p:sp>
    </p:spTree>
    <p:extLst>
      <p:ext uri="{BB962C8B-B14F-4D97-AF65-F5344CB8AC3E}">
        <p14:creationId xmlns:p14="http://schemas.microsoft.com/office/powerpoint/2010/main" val="1451372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F187E8D-BC6D-DA94-CBB9-850CAC13D6AB}"/>
              </a:ext>
            </a:extLst>
          </p:cNvPr>
          <p:cNvSpPr>
            <a:spLocks noGrp="1"/>
          </p:cNvSpPr>
          <p:nvPr>
            <p:ph type="ctrTitle"/>
          </p:nvPr>
        </p:nvSpPr>
        <p:spPr>
          <a:xfrm>
            <a:off x="643468" y="643467"/>
            <a:ext cx="4620584" cy="4567137"/>
          </a:xfrm>
        </p:spPr>
        <p:txBody>
          <a:bodyPr>
            <a:normAutofit/>
          </a:bodyPr>
          <a:lstStyle/>
          <a:p>
            <a:pPr algn="l"/>
            <a:r>
              <a:rPr lang="it-IT" sz="4400"/>
              <a:t>Ermafrodito</a:t>
            </a:r>
          </a:p>
        </p:txBody>
      </p:sp>
      <p:sp>
        <p:nvSpPr>
          <p:cNvPr id="3" name="Sottotitolo 2">
            <a:extLst>
              <a:ext uri="{FF2B5EF4-FFF2-40B4-BE49-F238E27FC236}">
                <a16:creationId xmlns:a16="http://schemas.microsoft.com/office/drawing/2014/main" id="{9475F3CE-978B-7547-BF60-C071E6738067}"/>
              </a:ext>
            </a:extLst>
          </p:cNvPr>
          <p:cNvSpPr>
            <a:spLocks noGrp="1"/>
          </p:cNvSpPr>
          <p:nvPr>
            <p:ph type="subTitle" idx="1"/>
          </p:nvPr>
        </p:nvSpPr>
        <p:spPr>
          <a:xfrm>
            <a:off x="643467" y="5277684"/>
            <a:ext cx="4620584" cy="775494"/>
          </a:xfrm>
        </p:spPr>
        <p:txBody>
          <a:bodyPr>
            <a:normAutofit/>
          </a:bodyPr>
          <a:lstStyle/>
          <a:p>
            <a:pPr algn="l"/>
            <a:r>
              <a:rPr lang="it-IT" b="1" i="1"/>
              <a:t>Metamorfosi</a:t>
            </a:r>
            <a:r>
              <a:rPr lang="it-IT"/>
              <a:t>, IV, vv. 271 - 388</a:t>
            </a:r>
            <a:endParaRPr lang="it-IT" b="1" i="1"/>
          </a:p>
        </p:txBody>
      </p:sp>
      <p:pic>
        <p:nvPicPr>
          <p:cNvPr id="4" name="Immagine 3">
            <a:extLst>
              <a:ext uri="{FF2B5EF4-FFF2-40B4-BE49-F238E27FC236}">
                <a16:creationId xmlns:a16="http://schemas.microsoft.com/office/drawing/2014/main" id="{72E89B1E-F076-3291-202C-F3BDA65242E2}"/>
              </a:ext>
            </a:extLst>
          </p:cNvPr>
          <p:cNvPicPr>
            <a:picLocks noChangeAspect="1"/>
          </p:cNvPicPr>
          <p:nvPr/>
        </p:nvPicPr>
        <p:blipFill rotWithShape="1">
          <a:blip r:embed="rId2"/>
          <a:srcRect r="-1" b="3904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005896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C3953A-6876-E37C-2E8A-B8D45C405C80}"/>
              </a:ext>
            </a:extLst>
          </p:cNvPr>
          <p:cNvSpPr>
            <a:spLocks noGrp="1"/>
          </p:cNvSpPr>
          <p:nvPr>
            <p:ph type="title"/>
          </p:nvPr>
        </p:nvSpPr>
        <p:spPr/>
        <p:txBody>
          <a:bodyPr/>
          <a:lstStyle/>
          <a:p>
            <a:r>
              <a:rPr lang="it-IT" dirty="0"/>
              <a:t>Ermafroditismo</a:t>
            </a:r>
          </a:p>
        </p:txBody>
      </p:sp>
      <p:sp>
        <p:nvSpPr>
          <p:cNvPr id="3" name="Segnaposto testo 2">
            <a:extLst>
              <a:ext uri="{FF2B5EF4-FFF2-40B4-BE49-F238E27FC236}">
                <a16:creationId xmlns:a16="http://schemas.microsoft.com/office/drawing/2014/main" id="{D3070A09-78D2-9A5E-8888-9E781D8F96FF}"/>
              </a:ext>
            </a:extLst>
          </p:cNvPr>
          <p:cNvSpPr>
            <a:spLocks noGrp="1"/>
          </p:cNvSpPr>
          <p:nvPr>
            <p:ph type="body" idx="1"/>
          </p:nvPr>
        </p:nvSpPr>
        <p:spPr/>
        <p:txBody>
          <a:bodyPr/>
          <a:lstStyle/>
          <a:p>
            <a:r>
              <a:rPr lang="it-IT" dirty="0"/>
              <a:t>Contemporaneo</a:t>
            </a:r>
          </a:p>
        </p:txBody>
      </p:sp>
      <p:pic>
        <p:nvPicPr>
          <p:cNvPr id="7" name="Segnaposto contenuto 6">
            <a:extLst>
              <a:ext uri="{FF2B5EF4-FFF2-40B4-BE49-F238E27FC236}">
                <a16:creationId xmlns:a16="http://schemas.microsoft.com/office/drawing/2014/main" id="{A9B35450-05F6-6C6E-E8E0-CB59096542C0}"/>
              </a:ext>
            </a:extLst>
          </p:cNvPr>
          <p:cNvPicPr>
            <a:picLocks noGrp="1" noChangeAspect="1"/>
          </p:cNvPicPr>
          <p:nvPr>
            <p:ph sz="half" idx="2"/>
          </p:nvPr>
        </p:nvPicPr>
        <p:blipFill>
          <a:blip r:embed="rId2"/>
          <a:stretch>
            <a:fillRect/>
          </a:stretch>
        </p:blipFill>
        <p:spPr>
          <a:xfrm>
            <a:off x="2385619" y="2505075"/>
            <a:ext cx="2066124" cy="3684588"/>
          </a:xfrm>
          <a:prstGeom prst="rect">
            <a:avLst/>
          </a:prstGeom>
        </p:spPr>
      </p:pic>
      <p:sp>
        <p:nvSpPr>
          <p:cNvPr id="5" name="Segnaposto testo 4">
            <a:extLst>
              <a:ext uri="{FF2B5EF4-FFF2-40B4-BE49-F238E27FC236}">
                <a16:creationId xmlns:a16="http://schemas.microsoft.com/office/drawing/2014/main" id="{B49FE0E0-2770-5EAF-69FA-E54FAF310869}"/>
              </a:ext>
            </a:extLst>
          </p:cNvPr>
          <p:cNvSpPr>
            <a:spLocks noGrp="1"/>
          </p:cNvSpPr>
          <p:nvPr>
            <p:ph type="body" sz="quarter" idx="3"/>
          </p:nvPr>
        </p:nvSpPr>
        <p:spPr/>
        <p:txBody>
          <a:bodyPr/>
          <a:lstStyle/>
          <a:p>
            <a:r>
              <a:rPr lang="it-IT" dirty="0"/>
              <a:t>Successivo</a:t>
            </a:r>
          </a:p>
        </p:txBody>
      </p:sp>
      <p:pic>
        <p:nvPicPr>
          <p:cNvPr id="8" name="Segnaposto contenuto 7">
            <a:extLst>
              <a:ext uri="{FF2B5EF4-FFF2-40B4-BE49-F238E27FC236}">
                <a16:creationId xmlns:a16="http://schemas.microsoft.com/office/drawing/2014/main" id="{33290217-40A1-F188-EBB4-6C18A563184F}"/>
              </a:ext>
            </a:extLst>
          </p:cNvPr>
          <p:cNvPicPr>
            <a:picLocks noGrp="1" noChangeAspect="1"/>
          </p:cNvPicPr>
          <p:nvPr>
            <p:ph sz="quarter" idx="4"/>
          </p:nvPr>
        </p:nvPicPr>
        <p:blipFill>
          <a:blip r:embed="rId3"/>
          <a:stretch>
            <a:fillRect/>
          </a:stretch>
        </p:blipFill>
        <p:spPr>
          <a:xfrm>
            <a:off x="6620669" y="2623344"/>
            <a:ext cx="4286250" cy="3448050"/>
          </a:xfrm>
          <a:prstGeom prst="rect">
            <a:avLst/>
          </a:prstGeom>
        </p:spPr>
      </p:pic>
    </p:spTree>
    <p:extLst>
      <p:ext uri="{BB962C8B-B14F-4D97-AF65-F5344CB8AC3E}">
        <p14:creationId xmlns:p14="http://schemas.microsoft.com/office/powerpoint/2010/main" val="3632697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4325B4-4133-8BE7-4DA0-52FC6D2BA43B}"/>
              </a:ext>
            </a:extLst>
          </p:cNvPr>
          <p:cNvSpPr>
            <a:spLocks noGrp="1"/>
          </p:cNvSpPr>
          <p:nvPr>
            <p:ph type="title"/>
          </p:nvPr>
        </p:nvSpPr>
        <p:spPr/>
        <p:txBody>
          <a:bodyPr/>
          <a:lstStyle/>
          <a:p>
            <a:r>
              <a:rPr lang="it-IT" dirty="0"/>
              <a:t>Diodoro Siculo, </a:t>
            </a:r>
            <a:r>
              <a:rPr lang="it-IT" i="1" dirty="0" err="1"/>
              <a:t>Bibliotheca</a:t>
            </a:r>
            <a:r>
              <a:rPr lang="it-IT" i="1" dirty="0"/>
              <a:t> </a:t>
            </a:r>
            <a:r>
              <a:rPr lang="it-IT" i="1" dirty="0" err="1"/>
              <a:t>historica</a:t>
            </a:r>
            <a:r>
              <a:rPr lang="it-IT" dirty="0"/>
              <a:t>, IV, 6, 5</a:t>
            </a:r>
          </a:p>
        </p:txBody>
      </p:sp>
      <p:sp>
        <p:nvSpPr>
          <p:cNvPr id="3" name="Segnaposto contenuto 2">
            <a:extLst>
              <a:ext uri="{FF2B5EF4-FFF2-40B4-BE49-F238E27FC236}">
                <a16:creationId xmlns:a16="http://schemas.microsoft.com/office/drawing/2014/main" id="{979CB95A-D611-F385-7B67-F12512357028}"/>
              </a:ext>
            </a:extLst>
          </p:cNvPr>
          <p:cNvSpPr>
            <a:spLocks noGrp="1"/>
          </p:cNvSpPr>
          <p:nvPr>
            <p:ph idx="1"/>
          </p:nvPr>
        </p:nvSpPr>
        <p:spPr/>
        <p:txBody>
          <a:bodyPr/>
          <a:lstStyle/>
          <a:p>
            <a:pPr marL="0" indent="0" algn="just">
              <a:buNone/>
            </a:pPr>
            <a:r>
              <a:rPr lang="it-IT" dirty="0"/>
              <a:t>Una nascita come quella di Priapo è stata da alcuni mitografi attribuita a Ermafrodito, come è stato chiamato, che nacque da Ermes e Afrodite e ricevette un nome che è una combinazione di quelli dei genitori. Secondo alcuni, questo Ermafrodito è un dio che appare di tanto in tanto tra gli uomini, e che è nato con un corpo fisico che è una combinazione di quello di un uomo e di una donna, in quanto ha un corpo bello e delicato come quello di una donna, ma con qualità maschili e il vigore di un uomo.</a:t>
            </a:r>
          </a:p>
        </p:txBody>
      </p:sp>
    </p:spTree>
    <p:extLst>
      <p:ext uri="{BB962C8B-B14F-4D97-AF65-F5344CB8AC3E}">
        <p14:creationId xmlns:p14="http://schemas.microsoft.com/office/powerpoint/2010/main" val="2318330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C70257-8DDD-C556-A3EF-FBE6AB84EBA0}"/>
              </a:ext>
            </a:extLst>
          </p:cNvPr>
          <p:cNvSpPr>
            <a:spLocks noGrp="1"/>
          </p:cNvSpPr>
          <p:nvPr>
            <p:ph type="title"/>
          </p:nvPr>
        </p:nvSpPr>
        <p:spPr/>
        <p:txBody>
          <a:bodyPr/>
          <a:lstStyle/>
          <a:p>
            <a:r>
              <a:rPr lang="it-IT" dirty="0"/>
              <a:t>Agostino, </a:t>
            </a:r>
            <a:r>
              <a:rPr lang="it-IT" i="1" dirty="0"/>
              <a:t>De genesi ad litteram</a:t>
            </a:r>
            <a:r>
              <a:rPr lang="it-IT" dirty="0"/>
              <a:t>, III, 22</a:t>
            </a:r>
          </a:p>
        </p:txBody>
      </p:sp>
      <p:sp>
        <p:nvSpPr>
          <p:cNvPr id="3" name="Segnaposto contenuto 2">
            <a:extLst>
              <a:ext uri="{FF2B5EF4-FFF2-40B4-BE49-F238E27FC236}">
                <a16:creationId xmlns:a16="http://schemas.microsoft.com/office/drawing/2014/main" id="{DA35EBA6-1217-E58A-8CB4-FD0CFC95B118}"/>
              </a:ext>
            </a:extLst>
          </p:cNvPr>
          <p:cNvSpPr>
            <a:spLocks noGrp="1"/>
          </p:cNvSpPr>
          <p:nvPr>
            <p:ph idx="1"/>
          </p:nvPr>
        </p:nvSpPr>
        <p:spPr/>
        <p:txBody>
          <a:bodyPr/>
          <a:lstStyle/>
          <a:p>
            <a:pPr marL="0" indent="0">
              <a:buNone/>
            </a:pPr>
            <a:r>
              <a:rPr lang="it-IT" dirty="0"/>
              <a:t>[…] </a:t>
            </a:r>
            <a:r>
              <a:rPr lang="it-IT" i="1" dirty="0" err="1"/>
              <a:t>sicut</a:t>
            </a:r>
            <a:r>
              <a:rPr lang="it-IT" i="1" dirty="0"/>
              <a:t> </a:t>
            </a:r>
            <a:r>
              <a:rPr lang="it-IT" i="1" dirty="0" err="1"/>
              <a:t>interdum</a:t>
            </a:r>
            <a:r>
              <a:rPr lang="it-IT" i="1" dirty="0"/>
              <a:t> </a:t>
            </a:r>
            <a:r>
              <a:rPr lang="it-IT" i="1" dirty="0" err="1"/>
              <a:t>nascuntur</a:t>
            </a:r>
            <a:r>
              <a:rPr lang="it-IT" i="1" dirty="0"/>
              <a:t>, </a:t>
            </a:r>
            <a:r>
              <a:rPr lang="it-IT" i="1" dirty="0" err="1"/>
              <a:t>quos</a:t>
            </a:r>
            <a:r>
              <a:rPr lang="it-IT" i="1" dirty="0"/>
              <a:t> </a:t>
            </a:r>
            <a:r>
              <a:rPr lang="it-IT" i="1" dirty="0" err="1"/>
              <a:t>androgynos</a:t>
            </a:r>
            <a:r>
              <a:rPr lang="it-IT" i="1" dirty="0"/>
              <a:t> </a:t>
            </a:r>
            <a:r>
              <a:rPr lang="it-IT" i="1" dirty="0" err="1"/>
              <a:t>vocant</a:t>
            </a:r>
            <a:r>
              <a:rPr lang="it-IT" i="1" dirty="0"/>
              <a:t>…</a:t>
            </a:r>
          </a:p>
          <a:p>
            <a:pPr marL="0" indent="0">
              <a:buNone/>
            </a:pPr>
            <a:endParaRPr lang="it-IT" dirty="0"/>
          </a:p>
          <a:p>
            <a:pPr marL="0" indent="0">
              <a:buNone/>
            </a:pPr>
            <a:r>
              <a:rPr lang="it-IT" dirty="0"/>
              <a:t>Come alle volte nascono quelli che chiamano androgini.</a:t>
            </a:r>
          </a:p>
        </p:txBody>
      </p:sp>
    </p:spTree>
    <p:extLst>
      <p:ext uri="{BB962C8B-B14F-4D97-AF65-F5344CB8AC3E}">
        <p14:creationId xmlns:p14="http://schemas.microsoft.com/office/powerpoint/2010/main" val="2525565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707868B-6583-A949-21BE-1E1461C7AC86}"/>
              </a:ext>
            </a:extLst>
          </p:cNvPr>
          <p:cNvSpPr txBox="1"/>
          <p:nvPr/>
        </p:nvSpPr>
        <p:spPr>
          <a:xfrm>
            <a:off x="391887" y="217715"/>
            <a:ext cx="10678884" cy="6124754"/>
          </a:xfrm>
          <a:prstGeom prst="rect">
            <a:avLst/>
          </a:prstGeom>
          <a:noFill/>
        </p:spPr>
        <p:txBody>
          <a:bodyPr wrap="square">
            <a:spAutoFit/>
          </a:bodyPr>
          <a:lstStyle/>
          <a:p>
            <a:r>
              <a:rPr lang="it-IT" sz="2800" dirty="0" err="1"/>
              <a:t>Dixerat</a:t>
            </a:r>
            <a:r>
              <a:rPr lang="it-IT" sz="2800" dirty="0"/>
              <a:t>, et factum mirabile </a:t>
            </a:r>
            <a:r>
              <a:rPr lang="it-IT" sz="2800" dirty="0" err="1"/>
              <a:t>ceperat</a:t>
            </a:r>
            <a:r>
              <a:rPr lang="it-IT" sz="2800" dirty="0"/>
              <a:t> </a:t>
            </a:r>
            <a:r>
              <a:rPr lang="it-IT" sz="2800" dirty="0" err="1"/>
              <a:t>aures</a:t>
            </a:r>
            <a:r>
              <a:rPr lang="it-IT" sz="2800" dirty="0"/>
              <a:t>.</a:t>
            </a:r>
          </a:p>
          <a:p>
            <a:r>
              <a:rPr lang="it-IT" sz="2800" dirty="0"/>
              <a:t>Pars fieri </a:t>
            </a:r>
            <a:r>
              <a:rPr lang="it-IT" sz="2800" dirty="0" err="1"/>
              <a:t>potuisse</a:t>
            </a:r>
            <a:r>
              <a:rPr lang="it-IT" sz="2800" dirty="0"/>
              <a:t> </a:t>
            </a:r>
            <a:r>
              <a:rPr lang="it-IT" sz="2800" dirty="0" err="1"/>
              <a:t>negant</a:t>
            </a:r>
            <a:r>
              <a:rPr lang="it-IT" sz="2800" dirty="0"/>
              <a:t>, pars omnia </a:t>
            </a:r>
            <a:r>
              <a:rPr lang="it-IT" sz="2800" dirty="0" err="1"/>
              <a:t>veros</a:t>
            </a:r>
            <a:endParaRPr lang="it-IT" sz="2800" dirty="0"/>
          </a:p>
          <a:p>
            <a:r>
              <a:rPr lang="it-IT" sz="2800" dirty="0"/>
              <a:t>posse </a:t>
            </a:r>
            <a:r>
              <a:rPr lang="it-IT" sz="2800" dirty="0" err="1"/>
              <a:t>deos</a:t>
            </a:r>
            <a:r>
              <a:rPr lang="it-IT" sz="2800" dirty="0"/>
              <a:t> </a:t>
            </a:r>
            <a:r>
              <a:rPr lang="it-IT" sz="2800" dirty="0" err="1"/>
              <a:t>memorant</a:t>
            </a:r>
            <a:r>
              <a:rPr lang="it-IT" sz="2800" dirty="0"/>
              <a:t>: sed non et </a:t>
            </a:r>
            <a:r>
              <a:rPr lang="it-IT" sz="2800" dirty="0" err="1"/>
              <a:t>Bacchus</a:t>
            </a:r>
            <a:r>
              <a:rPr lang="it-IT" sz="2800" dirty="0"/>
              <a:t> in </a:t>
            </a:r>
            <a:r>
              <a:rPr lang="it-IT" sz="2800" dirty="0" err="1"/>
              <a:t>illis</a:t>
            </a:r>
            <a:r>
              <a:rPr lang="it-IT" sz="2800" dirty="0"/>
              <a:t>.</a:t>
            </a:r>
          </a:p>
          <a:p>
            <a:r>
              <a:rPr lang="it-IT" sz="2800" dirty="0" err="1"/>
              <a:t>Poscitur</a:t>
            </a:r>
            <a:r>
              <a:rPr lang="it-IT" sz="2800" dirty="0"/>
              <a:t> </a:t>
            </a:r>
            <a:r>
              <a:rPr lang="it-IT" sz="2800" dirty="0" err="1"/>
              <a:t>Alcithoe</a:t>
            </a:r>
            <a:r>
              <a:rPr lang="it-IT" sz="2800" dirty="0"/>
              <a:t>, </a:t>
            </a:r>
            <a:r>
              <a:rPr lang="it-IT" sz="2800" dirty="0" err="1"/>
              <a:t>postquam</a:t>
            </a:r>
            <a:r>
              <a:rPr lang="it-IT" sz="2800" dirty="0"/>
              <a:t> </a:t>
            </a:r>
            <a:r>
              <a:rPr lang="it-IT" sz="2800" dirty="0" err="1"/>
              <a:t>siluere</a:t>
            </a:r>
            <a:r>
              <a:rPr lang="it-IT" sz="2800" dirty="0"/>
              <a:t> </a:t>
            </a:r>
            <a:r>
              <a:rPr lang="it-IT" sz="2800" dirty="0" err="1"/>
              <a:t>sorores</a:t>
            </a:r>
            <a:r>
              <a:rPr lang="it-IT" sz="2800" dirty="0"/>
              <a:t>.      275</a:t>
            </a:r>
          </a:p>
          <a:p>
            <a:r>
              <a:rPr lang="it-IT" sz="2800" dirty="0" err="1"/>
              <a:t>Quae</a:t>
            </a:r>
            <a:r>
              <a:rPr lang="it-IT" sz="2800" dirty="0"/>
              <a:t> radio </a:t>
            </a:r>
            <a:r>
              <a:rPr lang="it-IT" sz="2800" dirty="0" err="1"/>
              <a:t>stantis</a:t>
            </a:r>
            <a:r>
              <a:rPr lang="it-IT" sz="2800" dirty="0"/>
              <a:t> </a:t>
            </a:r>
            <a:r>
              <a:rPr lang="it-IT" sz="2800" dirty="0" err="1"/>
              <a:t>percurrens</a:t>
            </a:r>
            <a:r>
              <a:rPr lang="it-IT" sz="2800" dirty="0"/>
              <a:t> stamina </a:t>
            </a:r>
            <a:r>
              <a:rPr lang="it-IT" sz="2800" dirty="0" err="1"/>
              <a:t>telae</a:t>
            </a:r>
            <a:endParaRPr lang="it-IT" sz="2800" dirty="0"/>
          </a:p>
          <a:p>
            <a:r>
              <a:rPr lang="it-IT" sz="2800" dirty="0"/>
              <a:t>“</a:t>
            </a:r>
            <a:r>
              <a:rPr lang="it-IT" sz="2800" dirty="0" err="1"/>
              <a:t>vulgatos</a:t>
            </a:r>
            <a:r>
              <a:rPr lang="it-IT" sz="2800" dirty="0"/>
              <a:t> </a:t>
            </a:r>
            <a:r>
              <a:rPr lang="it-IT" sz="2800" dirty="0" err="1"/>
              <a:t>taceo</a:t>
            </a:r>
            <a:r>
              <a:rPr lang="it-IT" sz="2800" dirty="0"/>
              <a:t>” dixit “</a:t>
            </a:r>
            <a:r>
              <a:rPr lang="it-IT" sz="2800" dirty="0" err="1"/>
              <a:t>pastoris</a:t>
            </a:r>
            <a:r>
              <a:rPr lang="it-IT" sz="2800" dirty="0"/>
              <a:t> </a:t>
            </a:r>
            <a:r>
              <a:rPr lang="it-IT" sz="2800" dirty="0" err="1"/>
              <a:t>amores</a:t>
            </a:r>
            <a:endParaRPr lang="it-IT" sz="2800" dirty="0"/>
          </a:p>
          <a:p>
            <a:r>
              <a:rPr lang="it-IT" sz="2800" dirty="0" err="1"/>
              <a:t>Daphnidis</a:t>
            </a:r>
            <a:r>
              <a:rPr lang="it-IT" sz="2800" dirty="0"/>
              <a:t> </a:t>
            </a:r>
            <a:r>
              <a:rPr lang="it-IT" sz="2800" dirty="0" err="1"/>
              <a:t>Idaei</a:t>
            </a:r>
            <a:r>
              <a:rPr lang="it-IT" sz="2800" dirty="0"/>
              <a:t>, </a:t>
            </a:r>
            <a:r>
              <a:rPr lang="it-IT" sz="2800" dirty="0" err="1"/>
              <a:t>quem</a:t>
            </a:r>
            <a:r>
              <a:rPr lang="it-IT" sz="2800" dirty="0"/>
              <a:t> </a:t>
            </a:r>
            <a:r>
              <a:rPr lang="it-IT" sz="2800" dirty="0" err="1"/>
              <a:t>nymphe</a:t>
            </a:r>
            <a:r>
              <a:rPr lang="it-IT" sz="2800" dirty="0"/>
              <a:t> </a:t>
            </a:r>
            <a:r>
              <a:rPr lang="it-IT" sz="2800" dirty="0" err="1"/>
              <a:t>paelicis</a:t>
            </a:r>
            <a:r>
              <a:rPr lang="it-IT" sz="2800" dirty="0"/>
              <a:t> ira</a:t>
            </a:r>
          </a:p>
          <a:p>
            <a:r>
              <a:rPr lang="it-IT" sz="2800" dirty="0" err="1"/>
              <a:t>contulit</a:t>
            </a:r>
            <a:r>
              <a:rPr lang="it-IT" sz="2800" dirty="0"/>
              <a:t> in </a:t>
            </a:r>
            <a:r>
              <a:rPr lang="it-IT" sz="2800" dirty="0" err="1"/>
              <a:t>saxum</a:t>
            </a:r>
            <a:r>
              <a:rPr lang="it-IT" sz="2800" dirty="0"/>
              <a:t> (</a:t>
            </a:r>
            <a:r>
              <a:rPr lang="it-IT" sz="2800" dirty="0" err="1"/>
              <a:t>tantus</a:t>
            </a:r>
            <a:r>
              <a:rPr lang="it-IT" sz="2800" dirty="0"/>
              <a:t> dolor </a:t>
            </a:r>
            <a:r>
              <a:rPr lang="it-IT" sz="2800" dirty="0" err="1"/>
              <a:t>urit</a:t>
            </a:r>
            <a:r>
              <a:rPr lang="it-IT" sz="2800" dirty="0"/>
              <a:t> </a:t>
            </a:r>
            <a:r>
              <a:rPr lang="it-IT" sz="2800" dirty="0" err="1"/>
              <a:t>amantes</a:t>
            </a:r>
            <a:r>
              <a:rPr lang="it-IT" sz="2800" dirty="0"/>
              <a:t>).</a:t>
            </a:r>
          </a:p>
          <a:p>
            <a:r>
              <a:rPr lang="it-IT" sz="2800" dirty="0"/>
              <a:t>Nec </a:t>
            </a:r>
            <a:r>
              <a:rPr lang="it-IT" sz="2800" dirty="0" err="1"/>
              <a:t>loquor</a:t>
            </a:r>
            <a:r>
              <a:rPr lang="it-IT" sz="2800" dirty="0"/>
              <a:t>, ut quondam </a:t>
            </a:r>
            <a:r>
              <a:rPr lang="it-IT" sz="2800" dirty="0" err="1"/>
              <a:t>naturae</a:t>
            </a:r>
            <a:r>
              <a:rPr lang="it-IT" sz="2800" dirty="0"/>
              <a:t> iure novato     280</a:t>
            </a:r>
          </a:p>
          <a:p>
            <a:r>
              <a:rPr lang="it-IT" sz="2800" dirty="0" err="1"/>
              <a:t>ambiguus</a:t>
            </a:r>
            <a:r>
              <a:rPr lang="it-IT" sz="2800" dirty="0"/>
              <a:t> </a:t>
            </a:r>
            <a:r>
              <a:rPr lang="it-IT" sz="2800" dirty="0" err="1"/>
              <a:t>fuerit</a:t>
            </a:r>
            <a:r>
              <a:rPr lang="it-IT" sz="2800" dirty="0"/>
              <a:t> modo </a:t>
            </a:r>
            <a:r>
              <a:rPr lang="it-IT" sz="2800" dirty="0" err="1"/>
              <a:t>vir</a:t>
            </a:r>
            <a:r>
              <a:rPr lang="it-IT" sz="2800" dirty="0"/>
              <a:t>, modo femina </a:t>
            </a:r>
            <a:r>
              <a:rPr lang="it-IT" sz="2800" dirty="0" err="1"/>
              <a:t>Sithon</a:t>
            </a:r>
            <a:r>
              <a:rPr lang="it-IT" sz="2800" dirty="0"/>
              <a:t>.</a:t>
            </a:r>
          </a:p>
          <a:p>
            <a:r>
              <a:rPr lang="it-IT" sz="2800" dirty="0"/>
              <a:t>Te </a:t>
            </a:r>
            <a:r>
              <a:rPr lang="it-IT" sz="2800" dirty="0" err="1"/>
              <a:t>quoque</a:t>
            </a:r>
            <a:r>
              <a:rPr lang="it-IT" sz="2800" dirty="0"/>
              <a:t>, nunc adamas, quondam </a:t>
            </a:r>
            <a:r>
              <a:rPr lang="it-IT" sz="2800" dirty="0" err="1"/>
              <a:t>fidissime</a:t>
            </a:r>
            <a:r>
              <a:rPr lang="it-IT" sz="2800" dirty="0"/>
              <a:t> parvo,</a:t>
            </a:r>
          </a:p>
          <a:p>
            <a:r>
              <a:rPr lang="it-IT" sz="2800" dirty="0" err="1"/>
              <a:t>Celmi</a:t>
            </a:r>
            <a:r>
              <a:rPr lang="it-IT" sz="2800" dirty="0"/>
              <a:t>, </a:t>
            </a:r>
            <a:r>
              <a:rPr lang="it-IT" sz="2800" dirty="0" err="1"/>
              <a:t>Iovi</a:t>
            </a:r>
            <a:r>
              <a:rPr lang="it-IT" sz="2800" dirty="0"/>
              <a:t>, </a:t>
            </a:r>
            <a:r>
              <a:rPr lang="it-IT" sz="2800" dirty="0" err="1"/>
              <a:t>largoque</a:t>
            </a:r>
            <a:r>
              <a:rPr lang="it-IT" sz="2800" dirty="0"/>
              <a:t> </a:t>
            </a:r>
            <a:r>
              <a:rPr lang="it-IT" sz="2800" dirty="0" err="1"/>
              <a:t>satos</a:t>
            </a:r>
            <a:r>
              <a:rPr lang="it-IT" sz="2800" dirty="0"/>
              <a:t> </a:t>
            </a:r>
            <a:r>
              <a:rPr lang="it-IT" sz="2800" dirty="0" err="1"/>
              <a:t>Curetas</a:t>
            </a:r>
            <a:r>
              <a:rPr lang="it-IT" sz="2800" dirty="0"/>
              <a:t> ab </a:t>
            </a:r>
            <a:r>
              <a:rPr lang="it-IT" sz="2800" dirty="0" err="1"/>
              <a:t>imbri</a:t>
            </a:r>
            <a:endParaRPr lang="it-IT" sz="2800" dirty="0"/>
          </a:p>
          <a:p>
            <a:r>
              <a:rPr lang="it-IT" sz="2800" dirty="0"/>
              <a:t>et </a:t>
            </a:r>
            <a:r>
              <a:rPr lang="it-IT" sz="2800" dirty="0" err="1"/>
              <a:t>Crocon</a:t>
            </a:r>
            <a:r>
              <a:rPr lang="it-IT" sz="2800" dirty="0"/>
              <a:t> in </a:t>
            </a:r>
            <a:r>
              <a:rPr lang="it-IT" sz="2800" dirty="0" err="1"/>
              <a:t>parvos</a:t>
            </a:r>
            <a:r>
              <a:rPr lang="it-IT" sz="2800" dirty="0"/>
              <a:t> </a:t>
            </a:r>
            <a:r>
              <a:rPr lang="it-IT" sz="2800" dirty="0" err="1"/>
              <a:t>versum</a:t>
            </a:r>
            <a:r>
              <a:rPr lang="it-IT" sz="2800" dirty="0"/>
              <a:t> </a:t>
            </a:r>
            <a:r>
              <a:rPr lang="it-IT" sz="2800" dirty="0" err="1"/>
              <a:t>cum</a:t>
            </a:r>
            <a:r>
              <a:rPr lang="it-IT" sz="2800" dirty="0"/>
              <a:t> Smilace </a:t>
            </a:r>
            <a:r>
              <a:rPr lang="it-IT" sz="2800" dirty="0" err="1"/>
              <a:t>flores</a:t>
            </a:r>
            <a:endParaRPr lang="it-IT" sz="2800" dirty="0"/>
          </a:p>
          <a:p>
            <a:r>
              <a:rPr lang="it-IT" sz="2800" dirty="0" err="1"/>
              <a:t>praetereo</a:t>
            </a:r>
            <a:r>
              <a:rPr lang="it-IT" sz="2800" dirty="0"/>
              <a:t>, </a:t>
            </a:r>
            <a:r>
              <a:rPr lang="it-IT" sz="2800" dirty="0" err="1"/>
              <a:t>dulcique</a:t>
            </a:r>
            <a:r>
              <a:rPr lang="it-IT" sz="2800" dirty="0"/>
              <a:t> </a:t>
            </a:r>
            <a:r>
              <a:rPr lang="it-IT" sz="2800" dirty="0" err="1"/>
              <a:t>animos</a:t>
            </a:r>
            <a:r>
              <a:rPr lang="it-IT" sz="2800" dirty="0"/>
              <a:t> </a:t>
            </a:r>
            <a:r>
              <a:rPr lang="it-IT" sz="2800" dirty="0" err="1"/>
              <a:t>novitate</a:t>
            </a:r>
            <a:r>
              <a:rPr lang="it-IT" sz="2800" dirty="0"/>
              <a:t> </a:t>
            </a:r>
            <a:r>
              <a:rPr lang="it-IT" sz="2800" dirty="0" err="1"/>
              <a:t>tenebo</a:t>
            </a:r>
            <a:r>
              <a:rPr lang="it-IT" sz="2800" dirty="0"/>
              <a:t>.</a:t>
            </a:r>
          </a:p>
        </p:txBody>
      </p:sp>
    </p:spTree>
    <p:extLst>
      <p:ext uri="{BB962C8B-B14F-4D97-AF65-F5344CB8AC3E}">
        <p14:creationId xmlns:p14="http://schemas.microsoft.com/office/powerpoint/2010/main" val="3494827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50AA5B8-471B-2BC0-4D44-4012A35D5DB3}"/>
              </a:ext>
            </a:extLst>
          </p:cNvPr>
          <p:cNvSpPr txBox="1"/>
          <p:nvPr/>
        </p:nvSpPr>
        <p:spPr>
          <a:xfrm>
            <a:off x="435429" y="424543"/>
            <a:ext cx="11027228" cy="6093976"/>
          </a:xfrm>
          <a:prstGeom prst="rect">
            <a:avLst/>
          </a:prstGeom>
          <a:noFill/>
        </p:spPr>
        <p:txBody>
          <a:bodyPr wrap="square" rtlCol="0">
            <a:spAutoFit/>
          </a:bodyPr>
          <a:lstStyle/>
          <a:p>
            <a:pPr algn="just"/>
            <a:r>
              <a:rPr lang="it-IT" sz="2600" dirty="0"/>
              <a:t>Con questa vicenda così stupefacente, colei che narrava aveva catturato l’attenzione delle ascoltatrici. Ad alcune tuttavia il fatto non sembrava possibile mentre altre sostenevano che gli dei, quando sono veri, possono tutto: ma Bacco non andava considerato fra questi. Tornato il silenzio, toccava ad </a:t>
            </a:r>
            <a:r>
              <a:rPr lang="it-IT" sz="2600" dirty="0" err="1"/>
              <a:t>Alcitoe</a:t>
            </a:r>
            <a:r>
              <a:rPr lang="it-IT" sz="2600" dirty="0"/>
              <a:t>, prendere la parola; essa, facendo correre la spola nell’ordito imposto al telaio, cominciò: « Non ho intenzione la favola ben nota degli amori di Dafni, pastore dell’Ida, che una volta ninfa, per gelosia di una rivale, convertì in sasso: tanto grande è il desiderio di vendetta negli amanti. E nemmeno parlerò di quell’essere ambiguo che fu Sitone il quale un tempo, sovvertendo le leggi della natura, partecipò ora del sesso maschile ora di quello femminile.  E non mi soffermerò neppure sulla tua storia, o </a:t>
            </a:r>
            <a:r>
              <a:rPr lang="it-IT" sz="2600" dirty="0" err="1"/>
              <a:t>Celmi</a:t>
            </a:r>
            <a:r>
              <a:rPr lang="it-IT" sz="2600" dirty="0"/>
              <a:t>, che oggi sei d’acciaio ma un tempo fosti fedelissimo a Giove bambino; e nemmeno su quella dei </a:t>
            </a:r>
            <a:r>
              <a:rPr lang="it-IT" sz="2600" dirty="0" err="1"/>
              <a:t>Cureti</a:t>
            </a:r>
            <a:r>
              <a:rPr lang="it-IT" sz="2600" dirty="0"/>
              <a:t> nati da una pioggia abbondante; né su quella di Croco e di Smilace, mutati in piccoli fiori. Vi intratterrò invece con un piacevole e nuovo racconto.</a:t>
            </a:r>
          </a:p>
        </p:txBody>
      </p:sp>
    </p:spTree>
    <p:extLst>
      <p:ext uri="{BB962C8B-B14F-4D97-AF65-F5344CB8AC3E}">
        <p14:creationId xmlns:p14="http://schemas.microsoft.com/office/powerpoint/2010/main" val="284697767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304</TotalTime>
  <Words>475</Words>
  <Application>Microsoft Office PowerPoint</Application>
  <PresentationFormat>Widescreen</PresentationFormat>
  <Paragraphs>26</Paragraphs>
  <Slides>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vt:i4>
      </vt:variant>
    </vt:vector>
  </HeadingPairs>
  <TitlesOfParts>
    <vt:vector size="10" baseType="lpstr">
      <vt:lpstr>Aptos</vt:lpstr>
      <vt:lpstr>Aptos Display</vt:lpstr>
      <vt:lpstr>Arial</vt:lpstr>
      <vt:lpstr>Tema di Office</vt:lpstr>
      <vt:lpstr>Ermafrodito</vt:lpstr>
      <vt:lpstr>Ermafroditismo</vt:lpstr>
      <vt:lpstr>Diodoro Siculo, Bibliotheca historica, IV, 6, 5</vt:lpstr>
      <vt:lpstr>Agostino, De genesi ad litteram, III, 22</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Ermafrodito</dc:title>
  <dc:creator>Tancredi Greco</dc:creator>
  <cp:lastModifiedBy>Tancredi Greco</cp:lastModifiedBy>
  <cp:revision>1</cp:revision>
  <dcterms:created xsi:type="dcterms:W3CDTF">2024-04-25T12:26:03Z</dcterms:created>
  <dcterms:modified xsi:type="dcterms:W3CDTF">2024-04-25T17:30:24Z</dcterms:modified>
</cp:coreProperties>
</file>