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5" r:id="rId10"/>
    <p:sldId id="264" r:id="rId11"/>
    <p:sldId id="266" r:id="rId12"/>
    <p:sldId id="267" r:id="rId1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F6A7C4-2253-46C4-8276-2C0D930B7A1E}" v="9" dt="2024-04-14T15:53:56.1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87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ESCA LEGITTIMO" userId="8cc748ed7950eeef" providerId="LiveId" clId="{49F6A7C4-2253-46C4-8276-2C0D930B7A1E}"/>
    <pc:docChg chg="custSel addSld delSld modSld">
      <pc:chgData name="FRANCESCA LEGITTIMO" userId="8cc748ed7950eeef" providerId="LiveId" clId="{49F6A7C4-2253-46C4-8276-2C0D930B7A1E}" dt="2024-04-14T18:16:20.426" v="2010" actId="20577"/>
      <pc:docMkLst>
        <pc:docMk/>
      </pc:docMkLst>
      <pc:sldChg chg="addSp delSp modSp mod setBg">
        <pc:chgData name="FRANCESCA LEGITTIMO" userId="8cc748ed7950eeef" providerId="LiveId" clId="{49F6A7C4-2253-46C4-8276-2C0D930B7A1E}" dt="2024-04-14T10:46:55.509" v="1" actId="26606"/>
        <pc:sldMkLst>
          <pc:docMk/>
          <pc:sldMk cId="1586609090" sldId="262"/>
        </pc:sldMkLst>
        <pc:spChg chg="del">
          <ac:chgData name="FRANCESCA LEGITTIMO" userId="8cc748ed7950eeef" providerId="LiveId" clId="{49F6A7C4-2253-46C4-8276-2C0D930B7A1E}" dt="2024-04-14T10:46:55.509" v="1" actId="26606"/>
          <ac:spMkLst>
            <pc:docMk/>
            <pc:sldMk cId="1586609090" sldId="262"/>
            <ac:spMk id="2" creationId="{05E4D2F7-3FED-5106-A913-5608540A5C60}"/>
          </ac:spMkLst>
        </pc:spChg>
        <pc:spChg chg="del">
          <ac:chgData name="FRANCESCA LEGITTIMO" userId="8cc748ed7950eeef" providerId="LiveId" clId="{49F6A7C4-2253-46C4-8276-2C0D930B7A1E}" dt="2024-04-14T10:46:52.807" v="0"/>
          <ac:spMkLst>
            <pc:docMk/>
            <pc:sldMk cId="1586609090" sldId="262"/>
            <ac:spMk id="3" creationId="{546D9A85-5555-5A4B-5801-9CCDAF5FFEF6}"/>
          </ac:spMkLst>
        </pc:spChg>
        <pc:spChg chg="add">
          <ac:chgData name="FRANCESCA LEGITTIMO" userId="8cc748ed7950eeef" providerId="LiveId" clId="{49F6A7C4-2253-46C4-8276-2C0D930B7A1E}" dt="2024-04-14T10:46:55.509" v="1" actId="26606"/>
          <ac:spMkLst>
            <pc:docMk/>
            <pc:sldMk cId="1586609090" sldId="262"/>
            <ac:spMk id="4103" creationId="{42A4FC2C-047E-45A5-965D-8E1E3BF09BC6}"/>
          </ac:spMkLst>
        </pc:spChg>
        <pc:picChg chg="add mod">
          <ac:chgData name="FRANCESCA LEGITTIMO" userId="8cc748ed7950eeef" providerId="LiveId" clId="{49F6A7C4-2253-46C4-8276-2C0D930B7A1E}" dt="2024-04-14T10:46:55.509" v="1" actId="26606"/>
          <ac:picMkLst>
            <pc:docMk/>
            <pc:sldMk cId="1586609090" sldId="262"/>
            <ac:picMk id="4098" creationId="{EF951C33-D4A1-50F3-3550-D084833C0F8F}"/>
          </ac:picMkLst>
        </pc:picChg>
      </pc:sldChg>
      <pc:sldChg chg="modSp new mod">
        <pc:chgData name="FRANCESCA LEGITTIMO" userId="8cc748ed7950eeef" providerId="LiveId" clId="{49F6A7C4-2253-46C4-8276-2C0D930B7A1E}" dt="2024-04-14T13:25:21.625" v="295" actId="123"/>
        <pc:sldMkLst>
          <pc:docMk/>
          <pc:sldMk cId="2368294806" sldId="264"/>
        </pc:sldMkLst>
        <pc:spChg chg="mod">
          <ac:chgData name="FRANCESCA LEGITTIMO" userId="8cc748ed7950eeef" providerId="LiveId" clId="{49F6A7C4-2253-46C4-8276-2C0D930B7A1E}" dt="2024-04-14T13:25:21.625" v="295" actId="123"/>
          <ac:spMkLst>
            <pc:docMk/>
            <pc:sldMk cId="2368294806" sldId="264"/>
            <ac:spMk id="3" creationId="{95EE5681-5081-D363-2A3F-4A0BE332F462}"/>
          </ac:spMkLst>
        </pc:spChg>
      </pc:sldChg>
      <pc:sldChg chg="modSp new mod">
        <pc:chgData name="FRANCESCA LEGITTIMO" userId="8cc748ed7950eeef" providerId="LiveId" clId="{49F6A7C4-2253-46C4-8276-2C0D930B7A1E}" dt="2024-04-14T18:16:20.426" v="2010" actId="20577"/>
        <pc:sldMkLst>
          <pc:docMk/>
          <pc:sldMk cId="163397869" sldId="265"/>
        </pc:sldMkLst>
        <pc:spChg chg="mod">
          <ac:chgData name="FRANCESCA LEGITTIMO" userId="8cc748ed7950eeef" providerId="LiveId" clId="{49F6A7C4-2253-46C4-8276-2C0D930B7A1E}" dt="2024-04-14T18:16:20.426" v="2010" actId="20577"/>
          <ac:spMkLst>
            <pc:docMk/>
            <pc:sldMk cId="163397869" sldId="265"/>
            <ac:spMk id="3" creationId="{928062A2-46BE-485C-D8D2-EFD3E25512DC}"/>
          </ac:spMkLst>
        </pc:spChg>
      </pc:sldChg>
      <pc:sldChg chg="new del">
        <pc:chgData name="FRANCESCA LEGITTIMO" userId="8cc748ed7950eeef" providerId="LiveId" clId="{49F6A7C4-2253-46C4-8276-2C0D930B7A1E}" dt="2024-04-14T14:51:58.472" v="297" actId="2696"/>
        <pc:sldMkLst>
          <pc:docMk/>
          <pc:sldMk cId="884425350" sldId="265"/>
        </pc:sldMkLst>
      </pc:sldChg>
      <pc:sldChg chg="modSp new mod">
        <pc:chgData name="FRANCESCA LEGITTIMO" userId="8cc748ed7950eeef" providerId="LiveId" clId="{49F6A7C4-2253-46C4-8276-2C0D930B7A1E}" dt="2024-04-14T16:17:23.445" v="1640" actId="20577"/>
        <pc:sldMkLst>
          <pc:docMk/>
          <pc:sldMk cId="2809029988" sldId="266"/>
        </pc:sldMkLst>
        <pc:spChg chg="mod">
          <ac:chgData name="FRANCESCA LEGITTIMO" userId="8cc748ed7950eeef" providerId="LiveId" clId="{49F6A7C4-2253-46C4-8276-2C0D930B7A1E}" dt="2024-04-14T16:17:23.445" v="1640" actId="20577"/>
          <ac:spMkLst>
            <pc:docMk/>
            <pc:sldMk cId="2809029988" sldId="266"/>
            <ac:spMk id="3" creationId="{4AF59211-E146-8E7B-390F-811F4AEA48CD}"/>
          </ac:spMkLst>
        </pc:spChg>
      </pc:sldChg>
      <pc:sldChg chg="modSp new mod">
        <pc:chgData name="FRANCESCA LEGITTIMO" userId="8cc748ed7950eeef" providerId="LiveId" clId="{49F6A7C4-2253-46C4-8276-2C0D930B7A1E}" dt="2024-04-14T17:52:22.614" v="1967" actId="20577"/>
        <pc:sldMkLst>
          <pc:docMk/>
          <pc:sldMk cId="3644911299" sldId="267"/>
        </pc:sldMkLst>
        <pc:spChg chg="mod">
          <ac:chgData name="FRANCESCA LEGITTIMO" userId="8cc748ed7950eeef" providerId="LiveId" clId="{49F6A7C4-2253-46C4-8276-2C0D930B7A1E}" dt="2024-04-14T17:38:42.413" v="1716" actId="20577"/>
          <ac:spMkLst>
            <pc:docMk/>
            <pc:sldMk cId="3644911299" sldId="267"/>
            <ac:spMk id="2" creationId="{9F1F67C4-A872-1B5C-4479-A0416CC4665F}"/>
          </ac:spMkLst>
        </pc:spChg>
        <pc:spChg chg="mod">
          <ac:chgData name="FRANCESCA LEGITTIMO" userId="8cc748ed7950eeef" providerId="LiveId" clId="{49F6A7C4-2253-46C4-8276-2C0D930B7A1E}" dt="2024-04-14T17:52:22.614" v="1967" actId="20577"/>
          <ac:spMkLst>
            <pc:docMk/>
            <pc:sldMk cId="3644911299" sldId="267"/>
            <ac:spMk id="3" creationId="{96A5AD1C-9671-3ECD-D657-359912133CB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1671AB2-E829-E5B2-3C07-EF2142504A19}"/>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A1ABE630-25AA-4495-4D1E-306DAD1811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87E63C7D-3711-A014-59E6-4C3E5D7793E4}"/>
              </a:ext>
            </a:extLst>
          </p:cNvPr>
          <p:cNvSpPr>
            <a:spLocks noGrp="1"/>
          </p:cNvSpPr>
          <p:nvPr>
            <p:ph type="dt" sz="half" idx="10"/>
          </p:nvPr>
        </p:nvSpPr>
        <p:spPr/>
        <p:txBody>
          <a:bodyPr/>
          <a:lstStyle/>
          <a:p>
            <a:fld id="{12610C1F-FB29-4235-896B-7297759C898F}" type="datetimeFigureOut">
              <a:rPr lang="it-IT" smtClean="0"/>
              <a:t>14/04/2024</a:t>
            </a:fld>
            <a:endParaRPr lang="it-IT"/>
          </a:p>
        </p:txBody>
      </p:sp>
      <p:sp>
        <p:nvSpPr>
          <p:cNvPr id="5" name="Segnaposto piè di pagina 4">
            <a:extLst>
              <a:ext uri="{FF2B5EF4-FFF2-40B4-BE49-F238E27FC236}">
                <a16:creationId xmlns:a16="http://schemas.microsoft.com/office/drawing/2014/main" id="{F2F9E621-28AA-9D7D-4EF5-A538E3B0CE2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ECB3234-32B9-7B96-9EA7-999E8CA4AF4B}"/>
              </a:ext>
            </a:extLst>
          </p:cNvPr>
          <p:cNvSpPr>
            <a:spLocks noGrp="1"/>
          </p:cNvSpPr>
          <p:nvPr>
            <p:ph type="sldNum" sz="quarter" idx="12"/>
          </p:nvPr>
        </p:nvSpPr>
        <p:spPr/>
        <p:txBody>
          <a:bodyPr/>
          <a:lstStyle/>
          <a:p>
            <a:fld id="{A45A8828-4781-4F61-94C8-C6BCB429F9EE}" type="slidenum">
              <a:rPr lang="it-IT" smtClean="0"/>
              <a:t>‹N›</a:t>
            </a:fld>
            <a:endParaRPr lang="it-IT"/>
          </a:p>
        </p:txBody>
      </p:sp>
    </p:spTree>
    <p:extLst>
      <p:ext uri="{BB962C8B-B14F-4D97-AF65-F5344CB8AC3E}">
        <p14:creationId xmlns:p14="http://schemas.microsoft.com/office/powerpoint/2010/main" val="2295521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161ED10-D4A4-57EB-B63E-1719AD620900}"/>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81CCB5D2-C741-98C7-F3D3-24D4773B3D46}"/>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AF749D0-8C21-3BF8-C4AB-DA4641F7A47B}"/>
              </a:ext>
            </a:extLst>
          </p:cNvPr>
          <p:cNvSpPr>
            <a:spLocks noGrp="1"/>
          </p:cNvSpPr>
          <p:nvPr>
            <p:ph type="dt" sz="half" idx="10"/>
          </p:nvPr>
        </p:nvSpPr>
        <p:spPr/>
        <p:txBody>
          <a:bodyPr/>
          <a:lstStyle/>
          <a:p>
            <a:fld id="{12610C1F-FB29-4235-896B-7297759C898F}" type="datetimeFigureOut">
              <a:rPr lang="it-IT" smtClean="0"/>
              <a:t>14/04/2024</a:t>
            </a:fld>
            <a:endParaRPr lang="it-IT"/>
          </a:p>
        </p:txBody>
      </p:sp>
      <p:sp>
        <p:nvSpPr>
          <p:cNvPr id="5" name="Segnaposto piè di pagina 4">
            <a:extLst>
              <a:ext uri="{FF2B5EF4-FFF2-40B4-BE49-F238E27FC236}">
                <a16:creationId xmlns:a16="http://schemas.microsoft.com/office/drawing/2014/main" id="{4333C870-DFF0-3344-D4ED-6E658329D13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D57543D-E41B-E762-4DAA-B8BF2BABD0BC}"/>
              </a:ext>
            </a:extLst>
          </p:cNvPr>
          <p:cNvSpPr>
            <a:spLocks noGrp="1"/>
          </p:cNvSpPr>
          <p:nvPr>
            <p:ph type="sldNum" sz="quarter" idx="12"/>
          </p:nvPr>
        </p:nvSpPr>
        <p:spPr/>
        <p:txBody>
          <a:bodyPr/>
          <a:lstStyle/>
          <a:p>
            <a:fld id="{A45A8828-4781-4F61-94C8-C6BCB429F9EE}" type="slidenum">
              <a:rPr lang="it-IT" smtClean="0"/>
              <a:t>‹N›</a:t>
            </a:fld>
            <a:endParaRPr lang="it-IT"/>
          </a:p>
        </p:txBody>
      </p:sp>
    </p:spTree>
    <p:extLst>
      <p:ext uri="{BB962C8B-B14F-4D97-AF65-F5344CB8AC3E}">
        <p14:creationId xmlns:p14="http://schemas.microsoft.com/office/powerpoint/2010/main" val="1334647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D1002690-690C-0D75-4B9C-90876A1C993A}"/>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0E8506E0-F475-6B4A-7AFE-BBFB9739AC22}"/>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C3B11B4-99F8-BF6A-472C-DBD144294298}"/>
              </a:ext>
            </a:extLst>
          </p:cNvPr>
          <p:cNvSpPr>
            <a:spLocks noGrp="1"/>
          </p:cNvSpPr>
          <p:nvPr>
            <p:ph type="dt" sz="half" idx="10"/>
          </p:nvPr>
        </p:nvSpPr>
        <p:spPr/>
        <p:txBody>
          <a:bodyPr/>
          <a:lstStyle/>
          <a:p>
            <a:fld id="{12610C1F-FB29-4235-896B-7297759C898F}" type="datetimeFigureOut">
              <a:rPr lang="it-IT" smtClean="0"/>
              <a:t>14/04/2024</a:t>
            </a:fld>
            <a:endParaRPr lang="it-IT"/>
          </a:p>
        </p:txBody>
      </p:sp>
      <p:sp>
        <p:nvSpPr>
          <p:cNvPr id="5" name="Segnaposto piè di pagina 4">
            <a:extLst>
              <a:ext uri="{FF2B5EF4-FFF2-40B4-BE49-F238E27FC236}">
                <a16:creationId xmlns:a16="http://schemas.microsoft.com/office/drawing/2014/main" id="{2BB3F25E-3766-B3EE-817E-55CF202AFAA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6E59175-074E-2868-0244-E99A9C900042}"/>
              </a:ext>
            </a:extLst>
          </p:cNvPr>
          <p:cNvSpPr>
            <a:spLocks noGrp="1"/>
          </p:cNvSpPr>
          <p:nvPr>
            <p:ph type="sldNum" sz="quarter" idx="12"/>
          </p:nvPr>
        </p:nvSpPr>
        <p:spPr/>
        <p:txBody>
          <a:bodyPr/>
          <a:lstStyle/>
          <a:p>
            <a:fld id="{A45A8828-4781-4F61-94C8-C6BCB429F9EE}" type="slidenum">
              <a:rPr lang="it-IT" smtClean="0"/>
              <a:t>‹N›</a:t>
            </a:fld>
            <a:endParaRPr lang="it-IT"/>
          </a:p>
        </p:txBody>
      </p:sp>
    </p:spTree>
    <p:extLst>
      <p:ext uri="{BB962C8B-B14F-4D97-AF65-F5344CB8AC3E}">
        <p14:creationId xmlns:p14="http://schemas.microsoft.com/office/powerpoint/2010/main" val="1945135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E79C0ED-A6CE-0D69-D787-C5D9B94E2ED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995EF4A-E3E7-9AB2-052D-E3D3D1DBA1F6}"/>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CC24AD7-6E96-45ED-AD14-50D8F8036F25}"/>
              </a:ext>
            </a:extLst>
          </p:cNvPr>
          <p:cNvSpPr>
            <a:spLocks noGrp="1"/>
          </p:cNvSpPr>
          <p:nvPr>
            <p:ph type="dt" sz="half" idx="10"/>
          </p:nvPr>
        </p:nvSpPr>
        <p:spPr/>
        <p:txBody>
          <a:bodyPr/>
          <a:lstStyle/>
          <a:p>
            <a:fld id="{12610C1F-FB29-4235-896B-7297759C898F}" type="datetimeFigureOut">
              <a:rPr lang="it-IT" smtClean="0"/>
              <a:t>14/04/2024</a:t>
            </a:fld>
            <a:endParaRPr lang="it-IT"/>
          </a:p>
        </p:txBody>
      </p:sp>
      <p:sp>
        <p:nvSpPr>
          <p:cNvPr id="5" name="Segnaposto piè di pagina 4">
            <a:extLst>
              <a:ext uri="{FF2B5EF4-FFF2-40B4-BE49-F238E27FC236}">
                <a16:creationId xmlns:a16="http://schemas.microsoft.com/office/drawing/2014/main" id="{975A4D85-9276-3C32-F4ED-8003BE3CB9E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5A04732-07DA-27C6-36E2-8E16AAA7BF65}"/>
              </a:ext>
            </a:extLst>
          </p:cNvPr>
          <p:cNvSpPr>
            <a:spLocks noGrp="1"/>
          </p:cNvSpPr>
          <p:nvPr>
            <p:ph type="sldNum" sz="quarter" idx="12"/>
          </p:nvPr>
        </p:nvSpPr>
        <p:spPr/>
        <p:txBody>
          <a:bodyPr/>
          <a:lstStyle/>
          <a:p>
            <a:fld id="{A45A8828-4781-4F61-94C8-C6BCB429F9EE}" type="slidenum">
              <a:rPr lang="it-IT" smtClean="0"/>
              <a:t>‹N›</a:t>
            </a:fld>
            <a:endParaRPr lang="it-IT"/>
          </a:p>
        </p:txBody>
      </p:sp>
    </p:spTree>
    <p:extLst>
      <p:ext uri="{BB962C8B-B14F-4D97-AF65-F5344CB8AC3E}">
        <p14:creationId xmlns:p14="http://schemas.microsoft.com/office/powerpoint/2010/main" val="2313494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4CB3F5E-742C-1C8F-91F7-6BF463B518BE}"/>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F85F657A-D341-F11A-1131-9198101C1E2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8FF8CE7E-138E-5381-58A2-90816571C5D5}"/>
              </a:ext>
            </a:extLst>
          </p:cNvPr>
          <p:cNvSpPr>
            <a:spLocks noGrp="1"/>
          </p:cNvSpPr>
          <p:nvPr>
            <p:ph type="dt" sz="half" idx="10"/>
          </p:nvPr>
        </p:nvSpPr>
        <p:spPr/>
        <p:txBody>
          <a:bodyPr/>
          <a:lstStyle/>
          <a:p>
            <a:fld id="{12610C1F-FB29-4235-896B-7297759C898F}" type="datetimeFigureOut">
              <a:rPr lang="it-IT" smtClean="0"/>
              <a:t>14/04/2024</a:t>
            </a:fld>
            <a:endParaRPr lang="it-IT"/>
          </a:p>
        </p:txBody>
      </p:sp>
      <p:sp>
        <p:nvSpPr>
          <p:cNvPr id="5" name="Segnaposto piè di pagina 4">
            <a:extLst>
              <a:ext uri="{FF2B5EF4-FFF2-40B4-BE49-F238E27FC236}">
                <a16:creationId xmlns:a16="http://schemas.microsoft.com/office/drawing/2014/main" id="{508A45EB-5FE4-B052-1AF5-F84B751D5F6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CEB46FA-8BFE-4B11-C6D2-BFDDDB46EE12}"/>
              </a:ext>
            </a:extLst>
          </p:cNvPr>
          <p:cNvSpPr>
            <a:spLocks noGrp="1"/>
          </p:cNvSpPr>
          <p:nvPr>
            <p:ph type="sldNum" sz="quarter" idx="12"/>
          </p:nvPr>
        </p:nvSpPr>
        <p:spPr/>
        <p:txBody>
          <a:bodyPr/>
          <a:lstStyle/>
          <a:p>
            <a:fld id="{A45A8828-4781-4F61-94C8-C6BCB429F9EE}" type="slidenum">
              <a:rPr lang="it-IT" smtClean="0"/>
              <a:t>‹N›</a:t>
            </a:fld>
            <a:endParaRPr lang="it-IT"/>
          </a:p>
        </p:txBody>
      </p:sp>
    </p:spTree>
    <p:extLst>
      <p:ext uri="{BB962C8B-B14F-4D97-AF65-F5344CB8AC3E}">
        <p14:creationId xmlns:p14="http://schemas.microsoft.com/office/powerpoint/2010/main" val="2921234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18D5CE9-E45B-B2A0-3AA3-565152760984}"/>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DBF8284-962B-4D62-DD74-EB40BD462AA9}"/>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65BEF0F2-701E-2CA2-B345-132C3C6FBF1D}"/>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5127E68A-FEC6-19E5-E0B9-478799B08F14}"/>
              </a:ext>
            </a:extLst>
          </p:cNvPr>
          <p:cNvSpPr>
            <a:spLocks noGrp="1"/>
          </p:cNvSpPr>
          <p:nvPr>
            <p:ph type="dt" sz="half" idx="10"/>
          </p:nvPr>
        </p:nvSpPr>
        <p:spPr/>
        <p:txBody>
          <a:bodyPr/>
          <a:lstStyle/>
          <a:p>
            <a:fld id="{12610C1F-FB29-4235-896B-7297759C898F}" type="datetimeFigureOut">
              <a:rPr lang="it-IT" smtClean="0"/>
              <a:t>14/04/2024</a:t>
            </a:fld>
            <a:endParaRPr lang="it-IT"/>
          </a:p>
        </p:txBody>
      </p:sp>
      <p:sp>
        <p:nvSpPr>
          <p:cNvPr id="6" name="Segnaposto piè di pagina 5">
            <a:extLst>
              <a:ext uri="{FF2B5EF4-FFF2-40B4-BE49-F238E27FC236}">
                <a16:creationId xmlns:a16="http://schemas.microsoft.com/office/drawing/2014/main" id="{24BDE496-0C4A-5C62-72E4-E5E95EF6ECE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0E7A3C1-FCFB-85FB-42D0-2A9F6F7C32DE}"/>
              </a:ext>
            </a:extLst>
          </p:cNvPr>
          <p:cNvSpPr>
            <a:spLocks noGrp="1"/>
          </p:cNvSpPr>
          <p:nvPr>
            <p:ph type="sldNum" sz="quarter" idx="12"/>
          </p:nvPr>
        </p:nvSpPr>
        <p:spPr/>
        <p:txBody>
          <a:bodyPr/>
          <a:lstStyle/>
          <a:p>
            <a:fld id="{A45A8828-4781-4F61-94C8-C6BCB429F9EE}" type="slidenum">
              <a:rPr lang="it-IT" smtClean="0"/>
              <a:t>‹N›</a:t>
            </a:fld>
            <a:endParaRPr lang="it-IT"/>
          </a:p>
        </p:txBody>
      </p:sp>
    </p:spTree>
    <p:extLst>
      <p:ext uri="{BB962C8B-B14F-4D97-AF65-F5344CB8AC3E}">
        <p14:creationId xmlns:p14="http://schemas.microsoft.com/office/powerpoint/2010/main" val="115338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3200ACA-83B6-102C-FEAA-8007B8F789D4}"/>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20BA7FDE-DD15-2DB9-C221-E8D4836396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CC3F6619-35D7-B83A-0AB9-2724632AF9ED}"/>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5AC768B0-6E36-3375-04BB-3C64F072D7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87A91512-C6B1-42D7-5F16-6742F571C311}"/>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A5B0F091-F676-1F35-CA9E-482CAAE9D5FE}"/>
              </a:ext>
            </a:extLst>
          </p:cNvPr>
          <p:cNvSpPr>
            <a:spLocks noGrp="1"/>
          </p:cNvSpPr>
          <p:nvPr>
            <p:ph type="dt" sz="half" idx="10"/>
          </p:nvPr>
        </p:nvSpPr>
        <p:spPr/>
        <p:txBody>
          <a:bodyPr/>
          <a:lstStyle/>
          <a:p>
            <a:fld id="{12610C1F-FB29-4235-896B-7297759C898F}" type="datetimeFigureOut">
              <a:rPr lang="it-IT" smtClean="0"/>
              <a:t>14/04/2024</a:t>
            </a:fld>
            <a:endParaRPr lang="it-IT"/>
          </a:p>
        </p:txBody>
      </p:sp>
      <p:sp>
        <p:nvSpPr>
          <p:cNvPr id="8" name="Segnaposto piè di pagina 7">
            <a:extLst>
              <a:ext uri="{FF2B5EF4-FFF2-40B4-BE49-F238E27FC236}">
                <a16:creationId xmlns:a16="http://schemas.microsoft.com/office/drawing/2014/main" id="{15F0FA3F-C612-BCF2-832E-02A055A92E39}"/>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B88C5557-7958-C498-2685-AAB50A6E9EE8}"/>
              </a:ext>
            </a:extLst>
          </p:cNvPr>
          <p:cNvSpPr>
            <a:spLocks noGrp="1"/>
          </p:cNvSpPr>
          <p:nvPr>
            <p:ph type="sldNum" sz="quarter" idx="12"/>
          </p:nvPr>
        </p:nvSpPr>
        <p:spPr/>
        <p:txBody>
          <a:bodyPr/>
          <a:lstStyle/>
          <a:p>
            <a:fld id="{A45A8828-4781-4F61-94C8-C6BCB429F9EE}" type="slidenum">
              <a:rPr lang="it-IT" smtClean="0"/>
              <a:t>‹N›</a:t>
            </a:fld>
            <a:endParaRPr lang="it-IT"/>
          </a:p>
        </p:txBody>
      </p:sp>
    </p:spTree>
    <p:extLst>
      <p:ext uri="{BB962C8B-B14F-4D97-AF65-F5344CB8AC3E}">
        <p14:creationId xmlns:p14="http://schemas.microsoft.com/office/powerpoint/2010/main" val="3828136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4097B7-5284-D593-B1AC-C26278ADD3EC}"/>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A59FB2F2-791F-DA4F-AAA2-F5421AD22169}"/>
              </a:ext>
            </a:extLst>
          </p:cNvPr>
          <p:cNvSpPr>
            <a:spLocks noGrp="1"/>
          </p:cNvSpPr>
          <p:nvPr>
            <p:ph type="dt" sz="half" idx="10"/>
          </p:nvPr>
        </p:nvSpPr>
        <p:spPr/>
        <p:txBody>
          <a:bodyPr/>
          <a:lstStyle/>
          <a:p>
            <a:fld id="{12610C1F-FB29-4235-896B-7297759C898F}" type="datetimeFigureOut">
              <a:rPr lang="it-IT" smtClean="0"/>
              <a:t>14/04/2024</a:t>
            </a:fld>
            <a:endParaRPr lang="it-IT"/>
          </a:p>
        </p:txBody>
      </p:sp>
      <p:sp>
        <p:nvSpPr>
          <p:cNvPr id="4" name="Segnaposto piè di pagina 3">
            <a:extLst>
              <a:ext uri="{FF2B5EF4-FFF2-40B4-BE49-F238E27FC236}">
                <a16:creationId xmlns:a16="http://schemas.microsoft.com/office/drawing/2014/main" id="{6DCA1D9C-F2C9-1082-66DA-8C5B21206BAF}"/>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90E9DCBD-2337-4952-71CF-B3576D160292}"/>
              </a:ext>
            </a:extLst>
          </p:cNvPr>
          <p:cNvSpPr>
            <a:spLocks noGrp="1"/>
          </p:cNvSpPr>
          <p:nvPr>
            <p:ph type="sldNum" sz="quarter" idx="12"/>
          </p:nvPr>
        </p:nvSpPr>
        <p:spPr/>
        <p:txBody>
          <a:bodyPr/>
          <a:lstStyle/>
          <a:p>
            <a:fld id="{A45A8828-4781-4F61-94C8-C6BCB429F9EE}" type="slidenum">
              <a:rPr lang="it-IT" smtClean="0"/>
              <a:t>‹N›</a:t>
            </a:fld>
            <a:endParaRPr lang="it-IT"/>
          </a:p>
        </p:txBody>
      </p:sp>
    </p:spTree>
    <p:extLst>
      <p:ext uri="{BB962C8B-B14F-4D97-AF65-F5344CB8AC3E}">
        <p14:creationId xmlns:p14="http://schemas.microsoft.com/office/powerpoint/2010/main" val="1147738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05C991CC-D60C-9B41-F2C0-73B9A713D5D5}"/>
              </a:ext>
            </a:extLst>
          </p:cNvPr>
          <p:cNvSpPr>
            <a:spLocks noGrp="1"/>
          </p:cNvSpPr>
          <p:nvPr>
            <p:ph type="dt" sz="half" idx="10"/>
          </p:nvPr>
        </p:nvSpPr>
        <p:spPr/>
        <p:txBody>
          <a:bodyPr/>
          <a:lstStyle/>
          <a:p>
            <a:fld id="{12610C1F-FB29-4235-896B-7297759C898F}" type="datetimeFigureOut">
              <a:rPr lang="it-IT" smtClean="0"/>
              <a:t>14/04/2024</a:t>
            </a:fld>
            <a:endParaRPr lang="it-IT"/>
          </a:p>
        </p:txBody>
      </p:sp>
      <p:sp>
        <p:nvSpPr>
          <p:cNvPr id="3" name="Segnaposto piè di pagina 2">
            <a:extLst>
              <a:ext uri="{FF2B5EF4-FFF2-40B4-BE49-F238E27FC236}">
                <a16:creationId xmlns:a16="http://schemas.microsoft.com/office/drawing/2014/main" id="{0A22ADDA-B85B-D59C-9FDB-9CCDECB5836A}"/>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4BF26F3D-C653-6849-11F3-02D8B50F2A7B}"/>
              </a:ext>
            </a:extLst>
          </p:cNvPr>
          <p:cNvSpPr>
            <a:spLocks noGrp="1"/>
          </p:cNvSpPr>
          <p:nvPr>
            <p:ph type="sldNum" sz="quarter" idx="12"/>
          </p:nvPr>
        </p:nvSpPr>
        <p:spPr/>
        <p:txBody>
          <a:bodyPr/>
          <a:lstStyle/>
          <a:p>
            <a:fld id="{A45A8828-4781-4F61-94C8-C6BCB429F9EE}" type="slidenum">
              <a:rPr lang="it-IT" smtClean="0"/>
              <a:t>‹N›</a:t>
            </a:fld>
            <a:endParaRPr lang="it-IT"/>
          </a:p>
        </p:txBody>
      </p:sp>
    </p:spTree>
    <p:extLst>
      <p:ext uri="{BB962C8B-B14F-4D97-AF65-F5344CB8AC3E}">
        <p14:creationId xmlns:p14="http://schemas.microsoft.com/office/powerpoint/2010/main" val="2492781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8486DEC-02E4-173E-C13D-405DF02B65CE}"/>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B9E3E71E-34D5-C3C7-AB5F-6F82623010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AD598926-C585-84C2-D28A-BCE98F29A6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F93E92A0-0DBC-1762-4A84-6B631218526E}"/>
              </a:ext>
            </a:extLst>
          </p:cNvPr>
          <p:cNvSpPr>
            <a:spLocks noGrp="1"/>
          </p:cNvSpPr>
          <p:nvPr>
            <p:ph type="dt" sz="half" idx="10"/>
          </p:nvPr>
        </p:nvSpPr>
        <p:spPr/>
        <p:txBody>
          <a:bodyPr/>
          <a:lstStyle/>
          <a:p>
            <a:fld id="{12610C1F-FB29-4235-896B-7297759C898F}" type="datetimeFigureOut">
              <a:rPr lang="it-IT" smtClean="0"/>
              <a:t>14/04/2024</a:t>
            </a:fld>
            <a:endParaRPr lang="it-IT"/>
          </a:p>
        </p:txBody>
      </p:sp>
      <p:sp>
        <p:nvSpPr>
          <p:cNvPr id="6" name="Segnaposto piè di pagina 5">
            <a:extLst>
              <a:ext uri="{FF2B5EF4-FFF2-40B4-BE49-F238E27FC236}">
                <a16:creationId xmlns:a16="http://schemas.microsoft.com/office/drawing/2014/main" id="{CF1977B9-26B7-B762-3A48-6E4B9BC59E7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12E035B-F506-4F2B-C8FB-63393B9D59B9}"/>
              </a:ext>
            </a:extLst>
          </p:cNvPr>
          <p:cNvSpPr>
            <a:spLocks noGrp="1"/>
          </p:cNvSpPr>
          <p:nvPr>
            <p:ph type="sldNum" sz="quarter" idx="12"/>
          </p:nvPr>
        </p:nvSpPr>
        <p:spPr/>
        <p:txBody>
          <a:bodyPr/>
          <a:lstStyle/>
          <a:p>
            <a:fld id="{A45A8828-4781-4F61-94C8-C6BCB429F9EE}" type="slidenum">
              <a:rPr lang="it-IT" smtClean="0"/>
              <a:t>‹N›</a:t>
            </a:fld>
            <a:endParaRPr lang="it-IT"/>
          </a:p>
        </p:txBody>
      </p:sp>
    </p:spTree>
    <p:extLst>
      <p:ext uri="{BB962C8B-B14F-4D97-AF65-F5344CB8AC3E}">
        <p14:creationId xmlns:p14="http://schemas.microsoft.com/office/powerpoint/2010/main" val="983944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522C93-533A-9DF5-9084-8E0F3ACDB191}"/>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DE51D060-9B93-8285-D4E6-9FF217E89D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5F96F903-09D7-7B75-89AD-62F339C0F2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DD190FDE-0CDA-86F3-DE3D-A40E823C2ABA}"/>
              </a:ext>
            </a:extLst>
          </p:cNvPr>
          <p:cNvSpPr>
            <a:spLocks noGrp="1"/>
          </p:cNvSpPr>
          <p:nvPr>
            <p:ph type="dt" sz="half" idx="10"/>
          </p:nvPr>
        </p:nvSpPr>
        <p:spPr/>
        <p:txBody>
          <a:bodyPr/>
          <a:lstStyle/>
          <a:p>
            <a:fld id="{12610C1F-FB29-4235-896B-7297759C898F}" type="datetimeFigureOut">
              <a:rPr lang="it-IT" smtClean="0"/>
              <a:t>14/04/2024</a:t>
            </a:fld>
            <a:endParaRPr lang="it-IT"/>
          </a:p>
        </p:txBody>
      </p:sp>
      <p:sp>
        <p:nvSpPr>
          <p:cNvPr id="6" name="Segnaposto piè di pagina 5">
            <a:extLst>
              <a:ext uri="{FF2B5EF4-FFF2-40B4-BE49-F238E27FC236}">
                <a16:creationId xmlns:a16="http://schemas.microsoft.com/office/drawing/2014/main" id="{B37C348F-0CF9-8DFD-1E5A-92F107DC40D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CE0EC18-4B5A-54D1-6AE2-DCCFEF092531}"/>
              </a:ext>
            </a:extLst>
          </p:cNvPr>
          <p:cNvSpPr>
            <a:spLocks noGrp="1"/>
          </p:cNvSpPr>
          <p:nvPr>
            <p:ph type="sldNum" sz="quarter" idx="12"/>
          </p:nvPr>
        </p:nvSpPr>
        <p:spPr/>
        <p:txBody>
          <a:bodyPr/>
          <a:lstStyle/>
          <a:p>
            <a:fld id="{A45A8828-4781-4F61-94C8-C6BCB429F9EE}" type="slidenum">
              <a:rPr lang="it-IT" smtClean="0"/>
              <a:t>‹N›</a:t>
            </a:fld>
            <a:endParaRPr lang="it-IT"/>
          </a:p>
        </p:txBody>
      </p:sp>
    </p:spTree>
    <p:extLst>
      <p:ext uri="{BB962C8B-B14F-4D97-AF65-F5344CB8AC3E}">
        <p14:creationId xmlns:p14="http://schemas.microsoft.com/office/powerpoint/2010/main" val="2143985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49273900-C343-FDBF-7756-A983AD1124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3E0BE7AF-32DA-541B-A396-876AD13CAA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1621060-03C5-BC12-C117-23310594C1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2610C1F-FB29-4235-896B-7297759C898F}" type="datetimeFigureOut">
              <a:rPr lang="it-IT" smtClean="0"/>
              <a:t>14/04/2024</a:t>
            </a:fld>
            <a:endParaRPr lang="it-IT"/>
          </a:p>
        </p:txBody>
      </p:sp>
      <p:sp>
        <p:nvSpPr>
          <p:cNvPr id="5" name="Segnaposto piè di pagina 4">
            <a:extLst>
              <a:ext uri="{FF2B5EF4-FFF2-40B4-BE49-F238E27FC236}">
                <a16:creationId xmlns:a16="http://schemas.microsoft.com/office/drawing/2014/main" id="{4354F38C-2833-9614-858C-E29E211280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it-IT"/>
          </a:p>
        </p:txBody>
      </p:sp>
      <p:sp>
        <p:nvSpPr>
          <p:cNvPr id="6" name="Segnaposto numero diapositiva 5">
            <a:extLst>
              <a:ext uri="{FF2B5EF4-FFF2-40B4-BE49-F238E27FC236}">
                <a16:creationId xmlns:a16="http://schemas.microsoft.com/office/drawing/2014/main" id="{6DDFCBC1-6608-4769-076D-173E4C8F5CB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45A8828-4781-4F61-94C8-C6BCB429F9EE}" type="slidenum">
              <a:rPr lang="it-IT" smtClean="0"/>
              <a:t>‹N›</a:t>
            </a:fld>
            <a:endParaRPr lang="it-IT"/>
          </a:p>
        </p:txBody>
      </p:sp>
    </p:spTree>
    <p:extLst>
      <p:ext uri="{BB962C8B-B14F-4D97-AF65-F5344CB8AC3E}">
        <p14:creationId xmlns:p14="http://schemas.microsoft.com/office/powerpoint/2010/main" val="3546193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C1E7EFAD-F2DC-1E71-3275-D23129851CAF}"/>
              </a:ext>
            </a:extLst>
          </p:cNvPr>
          <p:cNvSpPr>
            <a:spLocks noGrp="1"/>
          </p:cNvSpPr>
          <p:nvPr>
            <p:ph type="ctrTitle"/>
          </p:nvPr>
        </p:nvSpPr>
        <p:spPr>
          <a:xfrm>
            <a:off x="643468" y="643467"/>
            <a:ext cx="4620584" cy="4567137"/>
          </a:xfrm>
        </p:spPr>
        <p:txBody>
          <a:bodyPr>
            <a:normAutofit/>
          </a:bodyPr>
          <a:lstStyle/>
          <a:p>
            <a:pPr algn="l"/>
            <a:r>
              <a:rPr lang="it-IT" sz="4400"/>
              <a:t>Ivan Gončarov (1812- 1891)</a:t>
            </a:r>
          </a:p>
        </p:txBody>
      </p:sp>
      <p:sp>
        <p:nvSpPr>
          <p:cNvPr id="3" name="Sottotitolo 2">
            <a:extLst>
              <a:ext uri="{FF2B5EF4-FFF2-40B4-BE49-F238E27FC236}">
                <a16:creationId xmlns:a16="http://schemas.microsoft.com/office/drawing/2014/main" id="{B3511057-2929-1B95-8949-F8EF7CD7D51F}"/>
              </a:ext>
            </a:extLst>
          </p:cNvPr>
          <p:cNvSpPr>
            <a:spLocks noGrp="1"/>
          </p:cNvSpPr>
          <p:nvPr>
            <p:ph type="subTitle" idx="1"/>
          </p:nvPr>
        </p:nvSpPr>
        <p:spPr>
          <a:xfrm>
            <a:off x="643467" y="5277684"/>
            <a:ext cx="4620584" cy="775494"/>
          </a:xfrm>
        </p:spPr>
        <p:txBody>
          <a:bodyPr>
            <a:normAutofit/>
          </a:bodyPr>
          <a:lstStyle/>
          <a:p>
            <a:pPr algn="l"/>
            <a:endParaRPr lang="it-IT"/>
          </a:p>
        </p:txBody>
      </p:sp>
      <p:pic>
        <p:nvPicPr>
          <p:cNvPr id="1026" name="Picture 2">
            <a:extLst>
              <a:ext uri="{FF2B5EF4-FFF2-40B4-BE49-F238E27FC236}">
                <a16:creationId xmlns:a16="http://schemas.microsoft.com/office/drawing/2014/main" id="{CEB22722-5028-83C0-CDF8-FE62816135F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2792" r="17755" b="4"/>
          <a:stretch/>
        </p:blipFill>
        <p:spPr bwMode="auto">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9810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C555FB-BC41-D75F-F988-52039D5EB964}"/>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95EE5681-5081-D363-2A3F-4A0BE332F462}"/>
              </a:ext>
            </a:extLst>
          </p:cNvPr>
          <p:cNvSpPr>
            <a:spLocks noGrp="1"/>
          </p:cNvSpPr>
          <p:nvPr>
            <p:ph idx="1"/>
          </p:nvPr>
        </p:nvSpPr>
        <p:spPr/>
        <p:txBody>
          <a:bodyPr/>
          <a:lstStyle/>
          <a:p>
            <a:pPr algn="just"/>
            <a:r>
              <a:rPr lang="it-IT" dirty="0"/>
              <a:t>SOGNO DI OBLOMOV: temporale nel giorno di San </a:t>
            </a:r>
            <a:r>
              <a:rPr lang="it-IT" dirty="0" err="1"/>
              <a:t>Il’ja</a:t>
            </a:r>
            <a:r>
              <a:rPr lang="it-IT" dirty="0"/>
              <a:t>, Oblomov si chiama </a:t>
            </a:r>
            <a:r>
              <a:rPr lang="it-IT" dirty="0" err="1"/>
              <a:t>Il’ja</a:t>
            </a:r>
            <a:r>
              <a:rPr lang="it-IT" dirty="0"/>
              <a:t> </a:t>
            </a:r>
            <a:r>
              <a:rPr lang="it-IT" dirty="0" err="1"/>
              <a:t>Il’ič</a:t>
            </a:r>
            <a:r>
              <a:rPr lang="it-IT" dirty="0"/>
              <a:t>, nel giorno di san </a:t>
            </a:r>
            <a:r>
              <a:rPr lang="it-IT" dirty="0" err="1"/>
              <a:t>Il’ja</a:t>
            </a:r>
            <a:r>
              <a:rPr lang="it-IT" dirty="0"/>
              <a:t> è vietato lavorare, altrimenti si viene uccisi dal tuono. Oblomov crede nelle credenze popolari. </a:t>
            </a:r>
          </a:p>
        </p:txBody>
      </p:sp>
    </p:spTree>
    <p:extLst>
      <p:ext uri="{BB962C8B-B14F-4D97-AF65-F5344CB8AC3E}">
        <p14:creationId xmlns:p14="http://schemas.microsoft.com/office/powerpoint/2010/main" val="2368294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DA7290-2BA2-A803-1EBB-9A6BE0343BC7}"/>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4AF59211-E146-8E7B-390F-811F4AEA48CD}"/>
              </a:ext>
            </a:extLst>
          </p:cNvPr>
          <p:cNvSpPr>
            <a:spLocks noGrp="1"/>
          </p:cNvSpPr>
          <p:nvPr>
            <p:ph idx="1"/>
          </p:nvPr>
        </p:nvSpPr>
        <p:spPr/>
        <p:txBody>
          <a:bodyPr/>
          <a:lstStyle/>
          <a:p>
            <a:r>
              <a:rPr lang="it-IT" dirty="0" err="1"/>
              <a:t>Agafija</a:t>
            </a:r>
            <a:r>
              <a:rPr lang="it-IT" dirty="0"/>
              <a:t> si innamora di Oblomov ed hanno un figlio che chiamano Andrej come </a:t>
            </a:r>
            <a:r>
              <a:rPr lang="it-IT" dirty="0" err="1"/>
              <a:t>Štol’z</a:t>
            </a:r>
            <a:r>
              <a:rPr lang="it-IT" dirty="0"/>
              <a:t>. Olga e </a:t>
            </a:r>
            <a:r>
              <a:rPr lang="it-IT" dirty="0" err="1"/>
              <a:t>Štol’z</a:t>
            </a:r>
            <a:r>
              <a:rPr lang="it-IT" dirty="0"/>
              <a:t> si sposano. Oblomov è gravemente malato a causa del suo stile di vita insano. Prossimo alla morte, prega l’amico </a:t>
            </a:r>
            <a:r>
              <a:rPr lang="it-IT" dirty="0" err="1"/>
              <a:t>Štol’c</a:t>
            </a:r>
            <a:r>
              <a:rPr lang="it-IT" dirty="0"/>
              <a:t> di occuparsi di suo figlio. Due anni più tardi muore nel sonno. Il servo </a:t>
            </a:r>
            <a:r>
              <a:rPr lang="it-IT" dirty="0" err="1"/>
              <a:t>Zachar</a:t>
            </a:r>
            <a:r>
              <a:rPr lang="it-IT" dirty="0"/>
              <a:t> si mette a bere dal dolore.</a:t>
            </a:r>
          </a:p>
          <a:p>
            <a:r>
              <a:rPr lang="it-IT" dirty="0"/>
              <a:t>Oblomov idealizza il mondo di </a:t>
            </a:r>
            <a:r>
              <a:rPr lang="it-IT" dirty="0" err="1"/>
              <a:t>Oblomovka</a:t>
            </a:r>
            <a:r>
              <a:rPr lang="it-IT" dirty="0"/>
              <a:t>, senza rendersi conto che anche lì non sarebbe più felice.</a:t>
            </a:r>
          </a:p>
        </p:txBody>
      </p:sp>
    </p:spTree>
    <p:extLst>
      <p:ext uri="{BB962C8B-B14F-4D97-AF65-F5344CB8AC3E}">
        <p14:creationId xmlns:p14="http://schemas.microsoft.com/office/powerpoint/2010/main" val="2809029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1F67C4-A872-1B5C-4479-A0416CC4665F}"/>
              </a:ext>
            </a:extLst>
          </p:cNvPr>
          <p:cNvSpPr>
            <a:spLocks noGrp="1"/>
          </p:cNvSpPr>
          <p:nvPr>
            <p:ph type="title"/>
          </p:nvPr>
        </p:nvSpPr>
        <p:spPr/>
        <p:txBody>
          <a:bodyPr/>
          <a:lstStyle/>
          <a:p>
            <a:r>
              <a:rPr lang="it-IT" dirty="0"/>
              <a:t>Significato degli oggetti:</a:t>
            </a:r>
          </a:p>
        </p:txBody>
      </p:sp>
      <p:sp>
        <p:nvSpPr>
          <p:cNvPr id="3" name="Segnaposto contenuto 2">
            <a:extLst>
              <a:ext uri="{FF2B5EF4-FFF2-40B4-BE49-F238E27FC236}">
                <a16:creationId xmlns:a16="http://schemas.microsoft.com/office/drawing/2014/main" id="{96A5AD1C-9671-3ECD-D657-359912133CBC}"/>
              </a:ext>
            </a:extLst>
          </p:cNvPr>
          <p:cNvSpPr>
            <a:spLocks noGrp="1"/>
          </p:cNvSpPr>
          <p:nvPr>
            <p:ph idx="1"/>
          </p:nvPr>
        </p:nvSpPr>
        <p:spPr/>
        <p:txBody>
          <a:bodyPr/>
          <a:lstStyle/>
          <a:p>
            <a:r>
              <a:rPr lang="it-IT" dirty="0"/>
              <a:t>OBLOMOV «SOLITO»: DIVANO, VESTAGLIA, CIABATTE</a:t>
            </a:r>
          </a:p>
          <a:p>
            <a:r>
              <a:rPr lang="it-IT" dirty="0"/>
              <a:t>OBLOMOV «INNAMORATO»: fiori di lillà</a:t>
            </a:r>
          </a:p>
          <a:p>
            <a:r>
              <a:rPr lang="it-IT" dirty="0"/>
              <a:t>Olga vuole che Oblomov ristrutturi la tenuta di </a:t>
            </a:r>
            <a:r>
              <a:rPr lang="it-IT" dirty="0" err="1"/>
              <a:t>Oblomovka</a:t>
            </a:r>
            <a:r>
              <a:rPr lang="it-IT" dirty="0"/>
              <a:t>, il viaggio lì ricorda un po’ i viaggi delle fiabe</a:t>
            </a:r>
          </a:p>
        </p:txBody>
      </p:sp>
    </p:spTree>
    <p:extLst>
      <p:ext uri="{BB962C8B-B14F-4D97-AF65-F5344CB8AC3E}">
        <p14:creationId xmlns:p14="http://schemas.microsoft.com/office/powerpoint/2010/main" val="3644911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7" name="Rectangle 2056">
            <a:extLst>
              <a:ext uri="{FF2B5EF4-FFF2-40B4-BE49-F238E27FC236}">
                <a16:creationId xmlns:a16="http://schemas.microsoft.com/office/drawing/2014/main" id="{637B2035-1FCB-439A-B421-095E136C7E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9" name="Rectangle 2058">
            <a:extLst>
              <a:ext uri="{FF2B5EF4-FFF2-40B4-BE49-F238E27FC236}">
                <a16:creationId xmlns:a16="http://schemas.microsoft.com/office/drawing/2014/main" id="{676D6CDF-C512-4739-B158-55EE955EFA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3" y="-1"/>
            <a:ext cx="12192000"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73AE7B17-ECEF-7EF4-CA4E-92BDFF17C7BF}"/>
              </a:ext>
            </a:extLst>
          </p:cNvPr>
          <p:cNvSpPr>
            <a:spLocks noGrp="1"/>
          </p:cNvSpPr>
          <p:nvPr>
            <p:ph type="title"/>
          </p:nvPr>
        </p:nvSpPr>
        <p:spPr>
          <a:xfrm>
            <a:off x="1137033" y="670559"/>
            <a:ext cx="4683321" cy="2148841"/>
          </a:xfrm>
        </p:spPr>
        <p:txBody>
          <a:bodyPr anchor="t">
            <a:normAutofit/>
          </a:bodyPr>
          <a:lstStyle/>
          <a:p>
            <a:endParaRPr lang="it-IT"/>
          </a:p>
        </p:txBody>
      </p:sp>
      <p:pic>
        <p:nvPicPr>
          <p:cNvPr id="2050" name="Picture 2">
            <a:extLst>
              <a:ext uri="{FF2B5EF4-FFF2-40B4-BE49-F238E27FC236}">
                <a16:creationId xmlns:a16="http://schemas.microsoft.com/office/drawing/2014/main" id="{E4A92041-E47C-B872-207A-FF3163A45AF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08" r="12404"/>
          <a:stretch/>
        </p:blipFill>
        <p:spPr bwMode="auto">
          <a:xfrm>
            <a:off x="1" y="3105151"/>
            <a:ext cx="6448424" cy="3752849"/>
          </a:xfrm>
          <a:custGeom>
            <a:avLst/>
            <a:gdLst/>
            <a:ahLst/>
            <a:cxnLst/>
            <a:rect l="l" t="t" r="r" b="b"/>
            <a:pathLst>
              <a:path w="6448424" h="3752849">
                <a:moveTo>
                  <a:pt x="0" y="0"/>
                </a:moveTo>
                <a:lnTo>
                  <a:pt x="137978" y="22215"/>
                </a:lnTo>
                <a:cubicBezTo>
                  <a:pt x="196046" y="32277"/>
                  <a:pt x="252469" y="42437"/>
                  <a:pt x="295660" y="49771"/>
                </a:cubicBezTo>
                <a:cubicBezTo>
                  <a:pt x="364885" y="66610"/>
                  <a:pt x="403214" y="32071"/>
                  <a:pt x="456941" y="65635"/>
                </a:cubicBezTo>
                <a:cubicBezTo>
                  <a:pt x="529612" y="69090"/>
                  <a:pt x="662508" y="71245"/>
                  <a:pt x="731691" y="70501"/>
                </a:cubicBezTo>
                <a:cubicBezTo>
                  <a:pt x="768741" y="62400"/>
                  <a:pt x="808263" y="64633"/>
                  <a:pt x="841820" y="61171"/>
                </a:cubicBezTo>
                <a:cubicBezTo>
                  <a:pt x="958973" y="43639"/>
                  <a:pt x="1009730" y="45863"/>
                  <a:pt x="1068219" y="39136"/>
                </a:cubicBezTo>
                <a:cubicBezTo>
                  <a:pt x="1104329" y="33447"/>
                  <a:pt x="1156536" y="44203"/>
                  <a:pt x="1174190" y="38808"/>
                </a:cubicBezTo>
                <a:cubicBezTo>
                  <a:pt x="1188943" y="36385"/>
                  <a:pt x="1213832" y="14880"/>
                  <a:pt x="1225923" y="34507"/>
                </a:cubicBezTo>
                <a:cubicBezTo>
                  <a:pt x="1305283" y="8501"/>
                  <a:pt x="1319617" y="30839"/>
                  <a:pt x="1385617" y="18003"/>
                </a:cubicBezTo>
                <a:cubicBezTo>
                  <a:pt x="1461876" y="-26747"/>
                  <a:pt x="1519510" y="56342"/>
                  <a:pt x="1563967" y="4638"/>
                </a:cubicBezTo>
                <a:lnTo>
                  <a:pt x="1676634" y="10582"/>
                </a:lnTo>
                <a:lnTo>
                  <a:pt x="1769429" y="20265"/>
                </a:lnTo>
                <a:cubicBezTo>
                  <a:pt x="1790625" y="23534"/>
                  <a:pt x="1880369" y="18448"/>
                  <a:pt x="1900584" y="27732"/>
                </a:cubicBezTo>
                <a:cubicBezTo>
                  <a:pt x="2072430" y="22762"/>
                  <a:pt x="2014935" y="5831"/>
                  <a:pt x="2127041" y="22101"/>
                </a:cubicBezTo>
                <a:cubicBezTo>
                  <a:pt x="2168847" y="65820"/>
                  <a:pt x="2153052" y="28773"/>
                  <a:pt x="2211644" y="44507"/>
                </a:cubicBezTo>
                <a:cubicBezTo>
                  <a:pt x="2211201" y="9921"/>
                  <a:pt x="2277596" y="73686"/>
                  <a:pt x="2299605" y="38004"/>
                </a:cubicBezTo>
                <a:cubicBezTo>
                  <a:pt x="2309570" y="41997"/>
                  <a:pt x="2318531" y="46991"/>
                  <a:pt x="2327359" y="52270"/>
                </a:cubicBezTo>
                <a:lnTo>
                  <a:pt x="2331995" y="55017"/>
                </a:lnTo>
                <a:lnTo>
                  <a:pt x="2353777" y="59755"/>
                </a:lnTo>
                <a:lnTo>
                  <a:pt x="2355893" y="68914"/>
                </a:lnTo>
                <a:lnTo>
                  <a:pt x="2385794" y="81650"/>
                </a:lnTo>
                <a:cubicBezTo>
                  <a:pt x="2397613" y="85211"/>
                  <a:pt x="2411061" y="87627"/>
                  <a:pt x="2427010" y="88184"/>
                </a:cubicBezTo>
                <a:cubicBezTo>
                  <a:pt x="2486314" y="76422"/>
                  <a:pt x="2553170" y="126870"/>
                  <a:pt x="2627153" y="110451"/>
                </a:cubicBezTo>
                <a:cubicBezTo>
                  <a:pt x="2653722" y="107383"/>
                  <a:pt x="2732043" y="116068"/>
                  <a:pt x="2744462" y="128780"/>
                </a:cubicBezTo>
                <a:cubicBezTo>
                  <a:pt x="2760299" y="132873"/>
                  <a:pt x="2780248" y="130843"/>
                  <a:pt x="2785202" y="143610"/>
                </a:cubicBezTo>
                <a:cubicBezTo>
                  <a:pt x="2794558" y="159316"/>
                  <a:pt x="2856498" y="142821"/>
                  <a:pt x="2844667" y="159029"/>
                </a:cubicBezTo>
                <a:cubicBezTo>
                  <a:pt x="2888530" y="147871"/>
                  <a:pt x="2914187" y="181391"/>
                  <a:pt x="2946649" y="192330"/>
                </a:cubicBezTo>
                <a:cubicBezTo>
                  <a:pt x="2981872" y="180417"/>
                  <a:pt x="3015239" y="215115"/>
                  <a:pt x="3088812" y="226485"/>
                </a:cubicBezTo>
                <a:cubicBezTo>
                  <a:pt x="3127734" y="212524"/>
                  <a:pt x="3138301" y="234381"/>
                  <a:pt x="3208669" y="217774"/>
                </a:cubicBezTo>
                <a:cubicBezTo>
                  <a:pt x="3242208" y="219284"/>
                  <a:pt x="3229623" y="233297"/>
                  <a:pt x="3290045" y="235553"/>
                </a:cubicBezTo>
                <a:cubicBezTo>
                  <a:pt x="3399655" y="215239"/>
                  <a:pt x="3444518" y="245862"/>
                  <a:pt x="3529335" y="249571"/>
                </a:cubicBezTo>
                <a:cubicBezTo>
                  <a:pt x="3623697" y="257405"/>
                  <a:pt x="3587652" y="268832"/>
                  <a:pt x="3716766" y="252690"/>
                </a:cubicBezTo>
                <a:cubicBezTo>
                  <a:pt x="3723469" y="267318"/>
                  <a:pt x="3737863" y="269842"/>
                  <a:pt x="3765333" y="266823"/>
                </a:cubicBezTo>
                <a:cubicBezTo>
                  <a:pt x="3810754" y="271601"/>
                  <a:pt x="3792745" y="303866"/>
                  <a:pt x="3846897" y="290090"/>
                </a:cubicBezTo>
                <a:cubicBezTo>
                  <a:pt x="3830941" y="306608"/>
                  <a:pt x="3929114" y="308026"/>
                  <a:pt x="3900217" y="323590"/>
                </a:cubicBezTo>
                <a:cubicBezTo>
                  <a:pt x="3922367" y="343425"/>
                  <a:pt x="3948574" y="318948"/>
                  <a:pt x="3971444" y="336662"/>
                </a:cubicBezTo>
                <a:cubicBezTo>
                  <a:pt x="4002781" y="344193"/>
                  <a:pt x="3960997" y="315419"/>
                  <a:pt x="3997868" y="318867"/>
                </a:cubicBezTo>
                <a:cubicBezTo>
                  <a:pt x="4041159" y="326219"/>
                  <a:pt x="4055435" y="293981"/>
                  <a:pt x="4070852" y="339615"/>
                </a:cubicBezTo>
                <a:cubicBezTo>
                  <a:pt x="4121286" y="335828"/>
                  <a:pt x="4121920" y="355506"/>
                  <a:pt x="4180483" y="373369"/>
                </a:cubicBezTo>
                <a:cubicBezTo>
                  <a:pt x="4211379" y="366707"/>
                  <a:pt x="4230171" y="374664"/>
                  <a:pt x="4246264" y="387458"/>
                </a:cubicBezTo>
                <a:cubicBezTo>
                  <a:pt x="4308508" y="393310"/>
                  <a:pt x="4357326" y="416142"/>
                  <a:pt x="4423169" y="431783"/>
                </a:cubicBezTo>
                <a:lnTo>
                  <a:pt x="4446752" y="435383"/>
                </a:lnTo>
                <a:lnTo>
                  <a:pt x="4446954" y="435566"/>
                </a:lnTo>
                <a:cubicBezTo>
                  <a:pt x="4508528" y="480137"/>
                  <a:pt x="4617740" y="529869"/>
                  <a:pt x="4662523" y="553169"/>
                </a:cubicBezTo>
                <a:cubicBezTo>
                  <a:pt x="4720320" y="547046"/>
                  <a:pt x="4678644" y="560102"/>
                  <a:pt x="4715641" y="575354"/>
                </a:cubicBezTo>
                <a:cubicBezTo>
                  <a:pt x="4682056" y="593278"/>
                  <a:pt x="4768370" y="586520"/>
                  <a:pt x="4742071" y="614016"/>
                </a:cubicBezTo>
                <a:cubicBezTo>
                  <a:pt x="4749637" y="615922"/>
                  <a:pt x="4757797" y="616899"/>
                  <a:pt x="4766183" y="617675"/>
                </a:cubicBezTo>
                <a:lnTo>
                  <a:pt x="4770562" y="618094"/>
                </a:lnTo>
                <a:lnTo>
                  <a:pt x="4783240" y="624350"/>
                </a:lnTo>
                <a:lnTo>
                  <a:pt x="4792882" y="620401"/>
                </a:lnTo>
                <a:lnTo>
                  <a:pt x="4816310" y="625721"/>
                </a:lnTo>
                <a:cubicBezTo>
                  <a:pt x="4824144" y="628595"/>
                  <a:pt x="4831482" y="632720"/>
                  <a:pt x="4837953" y="638824"/>
                </a:cubicBezTo>
                <a:cubicBezTo>
                  <a:pt x="4848645" y="668753"/>
                  <a:pt x="4922266" y="669148"/>
                  <a:pt x="4933914" y="707398"/>
                </a:cubicBezTo>
                <a:cubicBezTo>
                  <a:pt x="4940833" y="719653"/>
                  <a:pt x="4978358" y="746502"/>
                  <a:pt x="4995259" y="744825"/>
                </a:cubicBezTo>
                <a:cubicBezTo>
                  <a:pt x="5005107" y="749034"/>
                  <a:pt x="5010567" y="758092"/>
                  <a:pt x="5024744" y="753396"/>
                </a:cubicBezTo>
                <a:cubicBezTo>
                  <a:pt x="5047511" y="761361"/>
                  <a:pt x="5109162" y="783016"/>
                  <a:pt x="5131877" y="792613"/>
                </a:cubicBezTo>
                <a:cubicBezTo>
                  <a:pt x="5132671" y="802792"/>
                  <a:pt x="5144554" y="806683"/>
                  <a:pt x="5161031" y="810975"/>
                </a:cubicBezTo>
                <a:lnTo>
                  <a:pt x="5176815" y="815342"/>
                </a:lnTo>
                <a:lnTo>
                  <a:pt x="5180064" y="831233"/>
                </a:lnTo>
                <a:cubicBezTo>
                  <a:pt x="5202966" y="819270"/>
                  <a:pt x="5188976" y="863361"/>
                  <a:pt x="5215059" y="865080"/>
                </a:cubicBezTo>
                <a:cubicBezTo>
                  <a:pt x="5235765" y="864786"/>
                  <a:pt x="5236347" y="878098"/>
                  <a:pt x="5245643" y="887119"/>
                </a:cubicBezTo>
                <a:cubicBezTo>
                  <a:pt x="5267660" y="891609"/>
                  <a:pt x="5295742" y="939348"/>
                  <a:pt x="5295952" y="957174"/>
                </a:cubicBezTo>
                <a:cubicBezTo>
                  <a:pt x="5284322" y="1008946"/>
                  <a:pt x="5374979" y="1038019"/>
                  <a:pt x="5367826" y="1079140"/>
                </a:cubicBezTo>
                <a:cubicBezTo>
                  <a:pt x="5371668" y="1089190"/>
                  <a:pt x="5377921" y="1097135"/>
                  <a:pt x="5385646" y="1103730"/>
                </a:cubicBezTo>
                <a:lnTo>
                  <a:pt x="5410965" y="1119397"/>
                </a:lnTo>
                <a:lnTo>
                  <a:pt x="5436960" y="1130910"/>
                </a:lnTo>
                <a:lnTo>
                  <a:pt x="5442083" y="1133134"/>
                </a:lnTo>
                <a:cubicBezTo>
                  <a:pt x="5451910" y="1137346"/>
                  <a:pt x="5457170" y="1169188"/>
                  <a:pt x="5465219" y="1174479"/>
                </a:cubicBezTo>
                <a:cubicBezTo>
                  <a:pt x="5488744" y="1195184"/>
                  <a:pt x="5467141" y="1223401"/>
                  <a:pt x="5488171" y="1238604"/>
                </a:cubicBezTo>
                <a:cubicBezTo>
                  <a:pt x="5523491" y="1271811"/>
                  <a:pt x="5486623" y="1305961"/>
                  <a:pt x="5562172" y="1320840"/>
                </a:cubicBezTo>
                <a:cubicBezTo>
                  <a:pt x="5601634" y="1385316"/>
                  <a:pt x="5636528" y="1453139"/>
                  <a:pt x="5686905" y="1512529"/>
                </a:cubicBezTo>
                <a:cubicBezTo>
                  <a:pt x="5729049" y="1575678"/>
                  <a:pt x="5699691" y="1553768"/>
                  <a:pt x="5748726" y="1623716"/>
                </a:cubicBezTo>
                <a:cubicBezTo>
                  <a:pt x="5783098" y="1689734"/>
                  <a:pt x="5789710" y="1639740"/>
                  <a:pt x="5842593" y="1726595"/>
                </a:cubicBezTo>
                <a:cubicBezTo>
                  <a:pt x="5837824" y="1733043"/>
                  <a:pt x="5862023" y="1845188"/>
                  <a:pt x="5861042" y="1851837"/>
                </a:cubicBezTo>
                <a:cubicBezTo>
                  <a:pt x="5874156" y="1887981"/>
                  <a:pt x="5901790" y="1919218"/>
                  <a:pt x="5921290" y="1943460"/>
                </a:cubicBezTo>
                <a:lnTo>
                  <a:pt x="5978046" y="1997284"/>
                </a:lnTo>
                <a:lnTo>
                  <a:pt x="5992479" y="2056720"/>
                </a:lnTo>
                <a:cubicBezTo>
                  <a:pt x="6011078" y="2079033"/>
                  <a:pt x="6072687" y="2117397"/>
                  <a:pt x="6089639" y="2131171"/>
                </a:cubicBezTo>
                <a:lnTo>
                  <a:pt x="6094199" y="2139379"/>
                </a:lnTo>
                <a:lnTo>
                  <a:pt x="6094822" y="2139386"/>
                </a:lnTo>
                <a:cubicBezTo>
                  <a:pt x="6096947" y="2140841"/>
                  <a:pt x="6098876" y="2143416"/>
                  <a:pt x="6100692" y="2147736"/>
                </a:cubicBezTo>
                <a:lnTo>
                  <a:pt x="6102516" y="2154343"/>
                </a:lnTo>
                <a:lnTo>
                  <a:pt x="6111361" y="2170264"/>
                </a:lnTo>
                <a:lnTo>
                  <a:pt x="6215475" y="2270153"/>
                </a:lnTo>
                <a:lnTo>
                  <a:pt x="6255966" y="2335401"/>
                </a:lnTo>
                <a:lnTo>
                  <a:pt x="6272711" y="2385144"/>
                </a:lnTo>
                <a:cubicBezTo>
                  <a:pt x="6282320" y="2406495"/>
                  <a:pt x="6299066" y="2405139"/>
                  <a:pt x="6304347" y="2439388"/>
                </a:cubicBezTo>
                <a:cubicBezTo>
                  <a:pt x="6297131" y="2486231"/>
                  <a:pt x="6325530" y="2500962"/>
                  <a:pt x="6326729" y="2549400"/>
                </a:cubicBezTo>
                <a:cubicBezTo>
                  <a:pt x="6325926" y="2572066"/>
                  <a:pt x="6339111" y="2599957"/>
                  <a:pt x="6344663" y="2628839"/>
                </a:cubicBezTo>
                <a:lnTo>
                  <a:pt x="6375811" y="2639204"/>
                </a:lnTo>
                <a:cubicBezTo>
                  <a:pt x="6375427" y="2643533"/>
                  <a:pt x="6375041" y="2647863"/>
                  <a:pt x="6374657" y="2652193"/>
                </a:cubicBezTo>
                <a:cubicBezTo>
                  <a:pt x="6373555" y="2658134"/>
                  <a:pt x="6371943" y="2662665"/>
                  <a:pt x="6369740" y="2664642"/>
                </a:cubicBezTo>
                <a:cubicBezTo>
                  <a:pt x="6368032" y="2674540"/>
                  <a:pt x="6371528" y="2686899"/>
                  <a:pt x="6361964" y="2690172"/>
                </a:cubicBezTo>
                <a:cubicBezTo>
                  <a:pt x="6350507" y="2696218"/>
                  <a:pt x="6369375" y="2734440"/>
                  <a:pt x="6355511" y="2727335"/>
                </a:cubicBezTo>
                <a:cubicBezTo>
                  <a:pt x="6358746" y="2734104"/>
                  <a:pt x="6360434" y="2742096"/>
                  <a:pt x="6361058" y="2750592"/>
                </a:cubicBezTo>
                <a:cubicBezTo>
                  <a:pt x="6361013" y="2751998"/>
                  <a:pt x="6360970" y="2753408"/>
                  <a:pt x="6360926" y="2754814"/>
                </a:cubicBezTo>
                <a:lnTo>
                  <a:pt x="6339285" y="2810353"/>
                </a:lnTo>
                <a:cubicBezTo>
                  <a:pt x="6360091" y="2854187"/>
                  <a:pt x="6313103" y="2870086"/>
                  <a:pt x="6325672" y="2908809"/>
                </a:cubicBezTo>
                <a:cubicBezTo>
                  <a:pt x="6341563" y="2966972"/>
                  <a:pt x="6291836" y="2935388"/>
                  <a:pt x="6333498" y="3009772"/>
                </a:cubicBezTo>
                <a:cubicBezTo>
                  <a:pt x="6345476" y="3039254"/>
                  <a:pt x="6345955" y="3068963"/>
                  <a:pt x="6334947" y="3095405"/>
                </a:cubicBezTo>
                <a:lnTo>
                  <a:pt x="6344768" y="3155941"/>
                </a:lnTo>
                <a:cubicBezTo>
                  <a:pt x="6348643" y="3153663"/>
                  <a:pt x="6311793" y="3186588"/>
                  <a:pt x="6314754" y="3197987"/>
                </a:cubicBezTo>
                <a:cubicBezTo>
                  <a:pt x="6318695" y="3221971"/>
                  <a:pt x="6319257" y="3226752"/>
                  <a:pt x="6304230" y="3239690"/>
                </a:cubicBezTo>
                <a:cubicBezTo>
                  <a:pt x="6306321" y="3248567"/>
                  <a:pt x="6307305" y="3254005"/>
                  <a:pt x="6308837" y="3264003"/>
                </a:cubicBezTo>
                <a:cubicBezTo>
                  <a:pt x="6301812" y="3288243"/>
                  <a:pt x="6298529" y="3302527"/>
                  <a:pt x="6309285" y="3324103"/>
                </a:cubicBezTo>
                <a:cubicBezTo>
                  <a:pt x="6301188" y="3343007"/>
                  <a:pt x="6329285" y="3359307"/>
                  <a:pt x="6342503" y="3405661"/>
                </a:cubicBezTo>
                <a:cubicBezTo>
                  <a:pt x="6338012" y="3447477"/>
                  <a:pt x="6408325" y="3505721"/>
                  <a:pt x="6401531" y="3550593"/>
                </a:cubicBezTo>
                <a:cubicBezTo>
                  <a:pt x="6395655" y="3579549"/>
                  <a:pt x="6423437" y="3594758"/>
                  <a:pt x="6427705" y="3624684"/>
                </a:cubicBezTo>
                <a:cubicBezTo>
                  <a:pt x="6416402" y="3629199"/>
                  <a:pt x="6435787" y="3639516"/>
                  <a:pt x="6448424" y="3657106"/>
                </a:cubicBezTo>
                <a:lnTo>
                  <a:pt x="6444014" y="3752742"/>
                </a:lnTo>
                <a:cubicBezTo>
                  <a:pt x="6443990" y="3752777"/>
                  <a:pt x="6443967" y="3752813"/>
                  <a:pt x="6443946" y="3752849"/>
                </a:cubicBezTo>
                <a:lnTo>
                  <a:pt x="0" y="3752849"/>
                </a:lnTo>
                <a:close/>
              </a:path>
            </a:pathLst>
          </a:custGeom>
          <a:noFill/>
          <a:extLst>
            <a:ext uri="{909E8E84-426E-40DD-AFC4-6F175D3DCCD1}">
              <a14:hiddenFill xmlns:a14="http://schemas.microsoft.com/office/drawing/2010/main">
                <a:solidFill>
                  <a:srgbClr val="FFFFFF"/>
                </a:solidFill>
              </a14:hiddenFill>
            </a:ext>
          </a:extLst>
        </p:spPr>
      </p:pic>
      <p:sp>
        <p:nvSpPr>
          <p:cNvPr id="2054" name="Content Placeholder 2053">
            <a:extLst>
              <a:ext uri="{FF2B5EF4-FFF2-40B4-BE49-F238E27FC236}">
                <a16:creationId xmlns:a16="http://schemas.microsoft.com/office/drawing/2014/main" id="{538DD547-2950-662F-3856-DF52AC1749B2}"/>
              </a:ext>
            </a:extLst>
          </p:cNvPr>
          <p:cNvSpPr>
            <a:spLocks noGrp="1"/>
          </p:cNvSpPr>
          <p:nvPr>
            <p:ph idx="1"/>
          </p:nvPr>
        </p:nvSpPr>
        <p:spPr>
          <a:xfrm>
            <a:off x="6797004" y="670559"/>
            <a:ext cx="4555782" cy="5445076"/>
          </a:xfrm>
        </p:spPr>
        <p:txBody>
          <a:bodyPr anchor="t">
            <a:normAutofit lnSpcReduction="10000"/>
          </a:bodyPr>
          <a:lstStyle/>
          <a:p>
            <a:r>
              <a:rPr lang="en-US" sz="2000" dirty="0" err="1"/>
              <a:t>Nato</a:t>
            </a:r>
            <a:r>
              <a:rPr lang="en-US" sz="2000" dirty="0"/>
              <a:t> a Simbirsk in </a:t>
            </a:r>
            <a:r>
              <a:rPr lang="en-US" sz="2000" dirty="0" err="1"/>
              <a:t>una</a:t>
            </a:r>
            <a:r>
              <a:rPr lang="en-US" sz="2000" dirty="0"/>
              <a:t> </a:t>
            </a:r>
            <a:r>
              <a:rPr lang="en-US" sz="2000" dirty="0" err="1"/>
              <a:t>famiglia</a:t>
            </a:r>
            <a:r>
              <a:rPr lang="en-US" sz="2000" dirty="0"/>
              <a:t> di </a:t>
            </a:r>
            <a:r>
              <a:rPr lang="en-US" sz="2000" dirty="0" err="1"/>
              <a:t>commercianti</a:t>
            </a:r>
            <a:endParaRPr lang="en-US" sz="2000" dirty="0"/>
          </a:p>
          <a:p>
            <a:r>
              <a:rPr lang="en-US" sz="2000" dirty="0"/>
              <a:t>A </a:t>
            </a:r>
            <a:r>
              <a:rPr lang="en-US" sz="2000" dirty="0" err="1"/>
              <a:t>sette</a:t>
            </a:r>
            <a:r>
              <a:rPr lang="en-US" sz="2000" dirty="0"/>
              <a:t> anni </a:t>
            </a:r>
            <a:r>
              <a:rPr lang="en-US" sz="2000" dirty="0" err="1"/>
              <a:t>perde</a:t>
            </a:r>
            <a:r>
              <a:rPr lang="en-US" sz="2000" dirty="0"/>
              <a:t> il padre; </a:t>
            </a:r>
            <a:r>
              <a:rPr lang="en-US" sz="2000" dirty="0" err="1"/>
              <a:t>gli</a:t>
            </a:r>
            <a:r>
              <a:rPr lang="en-US" sz="2000" dirty="0"/>
              <a:t> fa da padre il padrino, un </a:t>
            </a:r>
            <a:r>
              <a:rPr lang="en-US" sz="2000" dirty="0" err="1"/>
              <a:t>marinaio</a:t>
            </a:r>
            <a:r>
              <a:rPr lang="en-US" sz="2000" dirty="0"/>
              <a:t> in </a:t>
            </a:r>
            <a:r>
              <a:rPr lang="en-US" sz="2000" dirty="0" err="1"/>
              <a:t>congedo</a:t>
            </a:r>
            <a:r>
              <a:rPr lang="en-US" sz="2000" dirty="0"/>
              <a:t>.</a:t>
            </a:r>
          </a:p>
          <a:p>
            <a:r>
              <a:rPr lang="en-US" sz="2000" dirty="0"/>
              <a:t>A </a:t>
            </a:r>
            <a:r>
              <a:rPr lang="en-US" sz="2000" dirty="0" err="1"/>
              <a:t>dieci</a:t>
            </a:r>
            <a:r>
              <a:rPr lang="en-US" sz="2000" dirty="0"/>
              <a:t> anni </a:t>
            </a:r>
            <a:r>
              <a:rPr lang="en-US" sz="2000" dirty="0" err="1"/>
              <a:t>viene</a:t>
            </a:r>
            <a:r>
              <a:rPr lang="en-US" sz="2000" dirty="0"/>
              <a:t> </a:t>
            </a:r>
            <a:r>
              <a:rPr lang="en-US" sz="2000" dirty="0" err="1"/>
              <a:t>mandato</a:t>
            </a:r>
            <a:r>
              <a:rPr lang="en-US" sz="2000" dirty="0"/>
              <a:t> a </a:t>
            </a:r>
            <a:r>
              <a:rPr lang="en-US" sz="2000" dirty="0" err="1"/>
              <a:t>Mosca</a:t>
            </a:r>
            <a:r>
              <a:rPr lang="en-US" sz="2000" dirty="0"/>
              <a:t> dove </a:t>
            </a:r>
            <a:r>
              <a:rPr lang="en-US" sz="2000" dirty="0" err="1"/>
              <a:t>studia</a:t>
            </a:r>
            <a:r>
              <a:rPr lang="en-US" sz="2000" dirty="0"/>
              <a:t> in un </a:t>
            </a:r>
            <a:r>
              <a:rPr lang="en-US" sz="2000" dirty="0" err="1"/>
              <a:t>istituto</a:t>
            </a:r>
            <a:r>
              <a:rPr lang="en-US" sz="2000" dirty="0"/>
              <a:t> </a:t>
            </a:r>
            <a:r>
              <a:rPr lang="en-US" sz="2000" dirty="0" err="1"/>
              <a:t>commerciale</a:t>
            </a:r>
            <a:r>
              <a:rPr lang="en-US" sz="2000" dirty="0"/>
              <a:t> (</a:t>
            </a:r>
            <a:r>
              <a:rPr lang="en-US" sz="2000" dirty="0" err="1"/>
              <a:t>distanza</a:t>
            </a:r>
            <a:r>
              <a:rPr lang="en-US" sz="2000" dirty="0"/>
              <a:t> </a:t>
            </a:r>
            <a:r>
              <a:rPr lang="en-US" sz="2000" dirty="0" err="1"/>
              <a:t>Mosca</a:t>
            </a:r>
            <a:r>
              <a:rPr lang="en-US" sz="2000" dirty="0"/>
              <a:t> – Simbirsk: 800 km.). </a:t>
            </a:r>
            <a:r>
              <a:rPr lang="en-US" sz="2000" dirty="0" err="1"/>
              <a:t>Rimane</a:t>
            </a:r>
            <a:r>
              <a:rPr lang="en-US" sz="2000" dirty="0"/>
              <a:t> qui per 8 anni.</a:t>
            </a:r>
          </a:p>
          <a:p>
            <a:r>
              <a:rPr lang="en-US" sz="2000" dirty="0"/>
              <a:t>Appassionato </a:t>
            </a:r>
            <a:r>
              <a:rPr lang="en-US" sz="2000" dirty="0" err="1"/>
              <a:t>lettore</a:t>
            </a:r>
            <a:r>
              <a:rPr lang="en-US" sz="2000" dirty="0"/>
              <a:t> (</a:t>
            </a:r>
            <a:r>
              <a:rPr lang="en-US" sz="2000" dirty="0" err="1"/>
              <a:t>Puškin</a:t>
            </a:r>
            <a:r>
              <a:rPr lang="en-US" sz="2000" dirty="0"/>
              <a:t>)</a:t>
            </a:r>
          </a:p>
          <a:p>
            <a:r>
              <a:rPr lang="en-US" sz="2000" dirty="0"/>
              <a:t>Nel 1831 </a:t>
            </a:r>
            <a:r>
              <a:rPr lang="en-US" sz="2000" dirty="0" err="1"/>
              <a:t>entra</a:t>
            </a:r>
            <a:r>
              <a:rPr lang="en-US" sz="2000" dirty="0"/>
              <a:t> </a:t>
            </a:r>
            <a:r>
              <a:rPr lang="en-US" sz="2000" dirty="0" err="1"/>
              <a:t>alla</a:t>
            </a:r>
            <a:r>
              <a:rPr lang="en-US" sz="2000" dirty="0"/>
              <a:t> </a:t>
            </a:r>
            <a:r>
              <a:rPr lang="en-US" sz="2000" dirty="0" err="1"/>
              <a:t>facoltà</a:t>
            </a:r>
            <a:r>
              <a:rPr lang="en-US" sz="2000" dirty="0"/>
              <a:t> di </a:t>
            </a:r>
            <a:r>
              <a:rPr lang="en-US" sz="2000" dirty="0" err="1"/>
              <a:t>lettere</a:t>
            </a:r>
            <a:endParaRPr lang="en-US" sz="2000" dirty="0"/>
          </a:p>
          <a:p>
            <a:r>
              <a:rPr lang="en-US" sz="2000" dirty="0"/>
              <a:t>Dopo la fine </a:t>
            </a:r>
            <a:r>
              <a:rPr lang="en-US" sz="2000" dirty="0" err="1"/>
              <a:t>degli</a:t>
            </a:r>
            <a:r>
              <a:rPr lang="en-US" sz="2000" dirty="0"/>
              <a:t> </a:t>
            </a:r>
            <a:r>
              <a:rPr lang="en-US" sz="2000" dirty="0" err="1"/>
              <a:t>studi</a:t>
            </a:r>
            <a:r>
              <a:rPr lang="en-US" sz="2000" dirty="0"/>
              <a:t> </a:t>
            </a:r>
            <a:r>
              <a:rPr lang="en-US" sz="2000" dirty="0" err="1"/>
              <a:t>torna</a:t>
            </a:r>
            <a:r>
              <a:rPr lang="en-US" sz="2000" dirty="0"/>
              <a:t> </a:t>
            </a:r>
            <a:r>
              <a:rPr lang="en-US" sz="2000" dirty="0" err="1"/>
              <a:t>malvolentieri</a:t>
            </a:r>
            <a:r>
              <a:rPr lang="en-US" sz="2000" dirty="0"/>
              <a:t> a Simbirsk, dove </a:t>
            </a:r>
            <a:r>
              <a:rPr lang="en-US" sz="2000" dirty="0" err="1"/>
              <a:t>diventa</a:t>
            </a:r>
            <a:r>
              <a:rPr lang="en-US" sz="2000" dirty="0"/>
              <a:t> </a:t>
            </a:r>
            <a:r>
              <a:rPr lang="en-US" sz="2000" dirty="0" err="1"/>
              <a:t>segretario</a:t>
            </a:r>
            <a:r>
              <a:rPr lang="en-US" sz="2000" dirty="0"/>
              <a:t> del </a:t>
            </a:r>
            <a:r>
              <a:rPr lang="en-US" sz="2000" dirty="0" err="1"/>
              <a:t>governatore</a:t>
            </a:r>
            <a:endParaRPr lang="en-US" sz="2000" dirty="0"/>
          </a:p>
          <a:p>
            <a:r>
              <a:rPr lang="en-US" sz="2000" dirty="0"/>
              <a:t>Dopo 11 </a:t>
            </a:r>
            <a:r>
              <a:rPr lang="en-US" sz="2000" dirty="0" err="1"/>
              <a:t>mesi</a:t>
            </a:r>
            <a:r>
              <a:rPr lang="en-US" sz="2000" dirty="0"/>
              <a:t> </a:t>
            </a:r>
            <a:r>
              <a:rPr lang="en-US" sz="2000" dirty="0" err="1"/>
              <a:t>fugge</a:t>
            </a:r>
            <a:r>
              <a:rPr lang="en-US" sz="2000" dirty="0"/>
              <a:t> da Simbirsk e </a:t>
            </a:r>
            <a:r>
              <a:rPr lang="en-US" sz="2000" dirty="0" err="1"/>
              <a:t>va</a:t>
            </a:r>
            <a:r>
              <a:rPr lang="en-US" sz="2000" dirty="0"/>
              <a:t> a San </a:t>
            </a:r>
            <a:r>
              <a:rPr lang="en-US" sz="2000" dirty="0" err="1"/>
              <a:t>Pietroburgo</a:t>
            </a:r>
            <a:endParaRPr lang="en-US" sz="2000" dirty="0"/>
          </a:p>
          <a:p>
            <a:endParaRPr lang="en-US" sz="2000" dirty="0"/>
          </a:p>
        </p:txBody>
      </p:sp>
    </p:spTree>
    <p:extLst>
      <p:ext uri="{BB962C8B-B14F-4D97-AF65-F5344CB8AC3E}">
        <p14:creationId xmlns:p14="http://schemas.microsoft.com/office/powerpoint/2010/main" val="1410702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1FDED17-C2B0-338B-CB2C-914F087B1753}"/>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8F700572-E0ED-C3F8-F6C4-441FFCA21C56}"/>
              </a:ext>
            </a:extLst>
          </p:cNvPr>
          <p:cNvSpPr>
            <a:spLocks noGrp="1"/>
          </p:cNvSpPr>
          <p:nvPr>
            <p:ph idx="1"/>
          </p:nvPr>
        </p:nvSpPr>
        <p:spPr/>
        <p:txBody>
          <a:bodyPr>
            <a:normAutofit lnSpcReduction="10000"/>
          </a:bodyPr>
          <a:lstStyle/>
          <a:p>
            <a:r>
              <a:rPr lang="it-IT" dirty="0"/>
              <a:t>A San Pietroburgo viene assunto come traduttore al Ministero delle Finanze. Lavoro non molto impegnativo.</a:t>
            </a:r>
          </a:p>
          <a:p>
            <a:r>
              <a:rPr lang="it-IT" dirty="0"/>
              <a:t>Nel 1847 viene pubblicato nel giornale «Il contemporaneo»  il suo romanzo «Una storia comune»</a:t>
            </a:r>
          </a:p>
          <a:p>
            <a:r>
              <a:rPr lang="it-IT" dirty="0"/>
              <a:t>Nel 1852 parte in qualità di interprete per una missione commerciale in Giappone, missione che descrisse poi in un resoconto di viaggio «La fregata </a:t>
            </a:r>
            <a:r>
              <a:rPr lang="it-IT" dirty="0" err="1"/>
              <a:t>Pallada</a:t>
            </a:r>
            <a:r>
              <a:rPr lang="it-IT" dirty="0"/>
              <a:t>» (1855-1857). Viaggio durato quasi due anni e mezzo. (Inghilterra, Africa del Sud, Indonesia, Giappone, Cina, Filippine)</a:t>
            </a:r>
          </a:p>
          <a:p>
            <a:r>
              <a:rPr lang="it-IT" dirty="0"/>
              <a:t>1859: pubblica il romanzo «Oblomov»; enorme successo; nel 1865 viene coniato il termine </a:t>
            </a:r>
            <a:r>
              <a:rPr lang="it-IT" i="1" dirty="0" err="1"/>
              <a:t>oblomovščina</a:t>
            </a:r>
            <a:endParaRPr lang="it-IT" dirty="0"/>
          </a:p>
        </p:txBody>
      </p:sp>
    </p:spTree>
    <p:extLst>
      <p:ext uri="{BB962C8B-B14F-4D97-AF65-F5344CB8AC3E}">
        <p14:creationId xmlns:p14="http://schemas.microsoft.com/office/powerpoint/2010/main" val="3376003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427782-98C2-6DB8-A6D1-8FDA77D3D67C}"/>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12C5A915-8FC9-DEDB-7D22-A985605C8EB1}"/>
              </a:ext>
            </a:extLst>
          </p:cNvPr>
          <p:cNvSpPr>
            <a:spLocks noGrp="1"/>
          </p:cNvSpPr>
          <p:nvPr>
            <p:ph idx="1"/>
          </p:nvPr>
        </p:nvSpPr>
        <p:spPr/>
        <p:txBody>
          <a:bodyPr/>
          <a:lstStyle/>
          <a:p>
            <a:r>
              <a:rPr lang="it-IT" dirty="0"/>
              <a:t>Lavora in seguito come censore assumendo posizioni nettamente conservatrici, schierandosi contro il nichilismo, il materialismo, il socialismo</a:t>
            </a:r>
          </a:p>
          <a:p>
            <a:r>
              <a:rPr lang="it-IT" dirty="0"/>
              <a:t>Per 20 anni lavora al suo terzo romanzo «Il burrone». </a:t>
            </a:r>
          </a:p>
          <a:p>
            <a:r>
              <a:rPr lang="it-IT" dirty="0"/>
              <a:t>Trilogia dedicata alla società russa prima della riforma del 1861</a:t>
            </a:r>
          </a:p>
        </p:txBody>
      </p:sp>
    </p:spTree>
    <p:extLst>
      <p:ext uri="{BB962C8B-B14F-4D97-AF65-F5344CB8AC3E}">
        <p14:creationId xmlns:p14="http://schemas.microsoft.com/office/powerpoint/2010/main" val="4031681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79" name="Rectangle 3078">
            <a:extLst>
              <a:ext uri="{FF2B5EF4-FFF2-40B4-BE49-F238E27FC236}">
                <a16:creationId xmlns:a16="http://schemas.microsoft.com/office/drawing/2014/main" id="{D009D6D5-DAC2-4A8B-A17A-E206B9012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5C1243A5-DDB8-A8F1-70EB-F9E25AE8A754}"/>
              </a:ext>
            </a:extLst>
          </p:cNvPr>
          <p:cNvSpPr>
            <a:spLocks noGrp="1"/>
          </p:cNvSpPr>
          <p:nvPr>
            <p:ph type="title"/>
          </p:nvPr>
        </p:nvSpPr>
        <p:spPr>
          <a:xfrm>
            <a:off x="838201" y="365125"/>
            <a:ext cx="5251316" cy="1807305"/>
          </a:xfrm>
        </p:spPr>
        <p:txBody>
          <a:bodyPr>
            <a:normAutofit/>
          </a:bodyPr>
          <a:lstStyle/>
          <a:p>
            <a:r>
              <a:rPr lang="it-IT" dirty="0"/>
              <a:t>Oblomov </a:t>
            </a:r>
          </a:p>
        </p:txBody>
      </p:sp>
      <p:sp>
        <p:nvSpPr>
          <p:cNvPr id="3" name="Segnaposto contenuto 2">
            <a:extLst>
              <a:ext uri="{FF2B5EF4-FFF2-40B4-BE49-F238E27FC236}">
                <a16:creationId xmlns:a16="http://schemas.microsoft.com/office/drawing/2014/main" id="{C1C0CC07-440E-045D-54DA-8CE4444F80E1}"/>
              </a:ext>
            </a:extLst>
          </p:cNvPr>
          <p:cNvSpPr>
            <a:spLocks noGrp="1"/>
          </p:cNvSpPr>
          <p:nvPr>
            <p:ph idx="1"/>
          </p:nvPr>
        </p:nvSpPr>
        <p:spPr>
          <a:xfrm>
            <a:off x="838200" y="2333297"/>
            <a:ext cx="4619621" cy="3843666"/>
          </a:xfrm>
        </p:spPr>
        <p:txBody>
          <a:bodyPr>
            <a:normAutofit/>
          </a:bodyPr>
          <a:lstStyle/>
          <a:p>
            <a:r>
              <a:rPr lang="it-IT" sz="2000" b="0" i="0">
                <a:effectLst/>
                <a:highlight>
                  <a:srgbClr val="FFFFFF"/>
                </a:highlight>
                <a:latin typeface="Raleway" pitchFamily="2" charset="0"/>
              </a:rPr>
              <a:t>Oblomov è un signorotto di campagna trasferitosi a San Pietroburgo dove si mantiene grazie alle rendite provenienti dai suoi possedimenti, che però stanno progressivamente calando a causa di una cattiva amministrazione. Egli conduce un'esistenza </a:t>
            </a:r>
            <a:r>
              <a:rPr lang="it-IT" sz="2000" i="0">
                <a:effectLst/>
                <a:highlight>
                  <a:srgbClr val="FFFFFF"/>
                </a:highlight>
                <a:latin typeface="Raleway" pitchFamily="2" charset="0"/>
              </a:rPr>
              <a:t>all’insegna dell’indolenza e di un esasperante immobilis</a:t>
            </a:r>
            <a:r>
              <a:rPr lang="it-IT" sz="2000">
                <a:highlight>
                  <a:srgbClr val="FFFFFF"/>
                </a:highlight>
                <a:latin typeface="Raleway" pitchFamily="2" charset="0"/>
              </a:rPr>
              <a:t>mo.</a:t>
            </a:r>
            <a:endParaRPr lang="it-IT" sz="2000"/>
          </a:p>
        </p:txBody>
      </p:sp>
      <p:pic>
        <p:nvPicPr>
          <p:cNvPr id="3074" name="Picture 2">
            <a:extLst>
              <a:ext uri="{FF2B5EF4-FFF2-40B4-BE49-F238E27FC236}">
                <a16:creationId xmlns:a16="http://schemas.microsoft.com/office/drawing/2014/main" id="{049CA9CE-C1B5-3157-6575-DFCDADFB141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9203" r="1" b="1"/>
          <a:stretch/>
        </p:blipFill>
        <p:spPr bwMode="auto">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1256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53F3361-FF63-9F30-7D11-AFDB60949E5C}"/>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7429AF1E-8DB3-0C30-E868-AE17AAE17EF9}"/>
              </a:ext>
            </a:extLst>
          </p:cNvPr>
          <p:cNvSpPr>
            <a:spLocks noGrp="1"/>
          </p:cNvSpPr>
          <p:nvPr>
            <p:ph idx="1"/>
          </p:nvPr>
        </p:nvSpPr>
        <p:spPr/>
        <p:txBody>
          <a:bodyPr/>
          <a:lstStyle/>
          <a:p>
            <a:r>
              <a:rPr lang="it-IT" b="0" i="0" dirty="0">
                <a:solidFill>
                  <a:srgbClr val="263238"/>
                </a:solidFill>
                <a:effectLst/>
                <a:highlight>
                  <a:srgbClr val="FFFFFF"/>
                </a:highlight>
                <a:latin typeface="Raleway" pitchFamily="2" charset="0"/>
              </a:rPr>
              <a:t>Non v’era segno di un’idea ben definita, né di una qualunque forma di concentrazione mentale. Il pensiero gli passava sul volto come un libero uccello dell’aria, svolazzava negli occhi, si posava sulle labbra socchiuse, si nascondeva tra le rughe della fronte, per sparire poi completamente, e allora su quel volto splendeva soltanto la tranquilla luce dell’indolenza. Dal volto, l’indolenza si comunicava all’atteggiamento di tutta la persona, e persino alle pieghe della vestaglia."</a:t>
            </a:r>
            <a:endParaRPr lang="it-IT" dirty="0"/>
          </a:p>
        </p:txBody>
      </p:sp>
    </p:spTree>
    <p:extLst>
      <p:ext uri="{BB962C8B-B14F-4D97-AF65-F5344CB8AC3E}">
        <p14:creationId xmlns:p14="http://schemas.microsoft.com/office/powerpoint/2010/main" val="478844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15A3752-4B84-6D09-5082-962C439C03A2}"/>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6656F67B-88A6-0CA9-2C66-513DC9820CAD}"/>
              </a:ext>
            </a:extLst>
          </p:cNvPr>
          <p:cNvSpPr>
            <a:spLocks noGrp="1"/>
          </p:cNvSpPr>
          <p:nvPr>
            <p:ph idx="1"/>
          </p:nvPr>
        </p:nvSpPr>
        <p:spPr/>
        <p:txBody>
          <a:bodyPr/>
          <a:lstStyle/>
          <a:p>
            <a:pPr algn="just"/>
            <a:r>
              <a:rPr lang="it-IT" u="none" strike="noStrike" dirty="0">
                <a:solidFill>
                  <a:srgbClr val="263238"/>
                </a:solidFill>
                <a:effectLst/>
                <a:highlight>
                  <a:srgbClr val="FFFFFF"/>
                </a:highlight>
                <a:latin typeface="Raleway" pitchFamily="2" charset="0"/>
              </a:rPr>
              <a:t>All'immobilità esteriore che sembra essere la sua sola caratteristica corrisponde un moto interiore incessante</a:t>
            </a:r>
            <a:r>
              <a:rPr lang="it-IT" dirty="0">
                <a:solidFill>
                  <a:srgbClr val="263238"/>
                </a:solidFill>
                <a:effectLst/>
                <a:highlight>
                  <a:srgbClr val="FFFFFF"/>
                </a:highlight>
                <a:latin typeface="Raleway" pitchFamily="2" charset="0"/>
              </a:rPr>
              <a:t>, uno spirito riflessivo alla ricerca di risposte alle domande morali che si pone costantemente. Uno </a:t>
            </a:r>
            <a:r>
              <a:rPr lang="it-IT" u="none" strike="noStrike" dirty="0">
                <a:solidFill>
                  <a:srgbClr val="263238"/>
                </a:solidFill>
                <a:effectLst/>
                <a:highlight>
                  <a:srgbClr val="FFFFFF"/>
                </a:highlight>
                <a:latin typeface="Raleway" pitchFamily="2" charset="0"/>
              </a:rPr>
              <a:t>spirito vitale e critico</a:t>
            </a:r>
            <a:r>
              <a:rPr lang="it-IT" dirty="0">
                <a:solidFill>
                  <a:srgbClr val="263238"/>
                </a:solidFill>
                <a:effectLst/>
                <a:highlight>
                  <a:srgbClr val="FFFFFF"/>
                </a:highlight>
                <a:latin typeface="Raleway" pitchFamily="2" charset="0"/>
              </a:rPr>
              <a:t>, pronto ad esprimere giudizi spesso taglienti sulla società che lo circonda, scandagliata in modo molto efficace dal punto di vista di un outsider per scelta</a:t>
            </a:r>
            <a:r>
              <a:rPr lang="it-IT" b="0" i="0" dirty="0">
                <a:solidFill>
                  <a:srgbClr val="263238"/>
                </a:solidFill>
                <a:effectLst/>
                <a:highlight>
                  <a:srgbClr val="FFFFFF"/>
                </a:highlight>
                <a:latin typeface="Raleway" pitchFamily="2" charset="0"/>
              </a:rPr>
              <a:t>.</a:t>
            </a:r>
            <a:endParaRPr lang="it-IT" dirty="0"/>
          </a:p>
        </p:txBody>
      </p:sp>
    </p:spTree>
    <p:extLst>
      <p:ext uri="{BB962C8B-B14F-4D97-AF65-F5344CB8AC3E}">
        <p14:creationId xmlns:p14="http://schemas.microsoft.com/office/powerpoint/2010/main" val="3541009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3" name="Rectangle 4102">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098" name="Picture 2">
            <a:extLst>
              <a:ext uri="{FF2B5EF4-FFF2-40B4-BE49-F238E27FC236}">
                <a16:creationId xmlns:a16="http://schemas.microsoft.com/office/drawing/2014/main" id="{EF951C33-D4A1-50F3-3550-D084833C0F8F}"/>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19002" b="7960"/>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6609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97FF97C-1BDB-1E80-E914-E0B5B861ADDC}"/>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928062A2-46BE-485C-D8D2-EFD3E25512DC}"/>
              </a:ext>
            </a:extLst>
          </p:cNvPr>
          <p:cNvSpPr>
            <a:spLocks noGrp="1"/>
          </p:cNvSpPr>
          <p:nvPr>
            <p:ph idx="1"/>
          </p:nvPr>
        </p:nvSpPr>
        <p:spPr/>
        <p:txBody>
          <a:bodyPr>
            <a:normAutofit lnSpcReduction="10000"/>
          </a:bodyPr>
          <a:lstStyle/>
          <a:p>
            <a:r>
              <a:rPr lang="it-IT" dirty="0"/>
              <a:t>Vive con il servo </a:t>
            </a:r>
            <a:r>
              <a:rPr lang="it-IT" dirty="0" err="1"/>
              <a:t>Zachar</a:t>
            </a:r>
            <a:r>
              <a:rPr lang="it-IT" dirty="0"/>
              <a:t> a San Pietroburgo; spesso ricorda la tenuta nativa di </a:t>
            </a:r>
            <a:r>
              <a:rPr lang="it-IT" dirty="0" err="1"/>
              <a:t>Oblomovka</a:t>
            </a:r>
            <a:endParaRPr lang="it-IT" dirty="0"/>
          </a:p>
          <a:p>
            <a:r>
              <a:rPr lang="it-IT" dirty="0"/>
              <a:t>Amico Andrej </a:t>
            </a:r>
            <a:r>
              <a:rPr lang="it-IT" dirty="0" err="1"/>
              <a:t>Štol’z</a:t>
            </a:r>
            <a:r>
              <a:rPr lang="it-IT" dirty="0"/>
              <a:t> suo perfetto contrario che lo spinge a fare un po’ di vita mondana; si innamora di una donna moderna di nome Olga</a:t>
            </a:r>
            <a:r>
              <a:rPr lang="ru-RU" dirty="0"/>
              <a:t> </a:t>
            </a:r>
            <a:r>
              <a:rPr lang="it-IT" dirty="0" err="1"/>
              <a:t>Il’inskaja</a:t>
            </a:r>
            <a:r>
              <a:rPr lang="it-IT" dirty="0"/>
              <a:t> (cognome ideale) e le propone di sposarlo. In seguito si trasferisce in un quartiere periferico, in un appartamento gestito da una certa </a:t>
            </a:r>
            <a:r>
              <a:rPr lang="it-IT" dirty="0" err="1"/>
              <a:t>Agafija</a:t>
            </a:r>
            <a:r>
              <a:rPr lang="it-IT" dirty="0"/>
              <a:t> </a:t>
            </a:r>
            <a:r>
              <a:rPr lang="it-IT" dirty="0" err="1"/>
              <a:t>Matveevna</a:t>
            </a:r>
            <a:r>
              <a:rPr lang="it-IT" dirty="0"/>
              <a:t> </a:t>
            </a:r>
            <a:r>
              <a:rPr lang="it-IT" dirty="0" err="1"/>
              <a:t>Pšenicyna</a:t>
            </a:r>
            <a:r>
              <a:rPr lang="it-IT" dirty="0"/>
              <a:t> (cognome parlante</a:t>
            </a:r>
            <a:r>
              <a:rPr lang="it-IT"/>
              <a:t>: grano) </a:t>
            </a:r>
            <a:r>
              <a:rPr lang="it-IT" dirty="0"/>
              <a:t>Qui sprofonda ancora di più nel «letargo». Olga non vuole più sposarlo. Il fratello di </a:t>
            </a:r>
            <a:r>
              <a:rPr lang="it-IT" dirty="0" err="1"/>
              <a:t>Agafija</a:t>
            </a:r>
            <a:r>
              <a:rPr lang="it-IT" dirty="0"/>
              <a:t>, un tipo senza tanti scrupoli, inizia a occuparsi delle questioni finanziare di Oblomov. Rischia di essere vittima di un imbroglio, ma per fortuna </a:t>
            </a:r>
            <a:r>
              <a:rPr lang="it-IT" dirty="0" err="1"/>
              <a:t>Štol’z</a:t>
            </a:r>
            <a:r>
              <a:rPr lang="it-IT" dirty="0"/>
              <a:t> lo salva. </a:t>
            </a:r>
          </a:p>
        </p:txBody>
      </p:sp>
    </p:spTree>
    <p:extLst>
      <p:ext uri="{BB962C8B-B14F-4D97-AF65-F5344CB8AC3E}">
        <p14:creationId xmlns:p14="http://schemas.microsoft.com/office/powerpoint/2010/main" val="16339786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550</TotalTime>
  <Words>731</Words>
  <Application>Microsoft Office PowerPoint</Application>
  <PresentationFormat>Widescreen</PresentationFormat>
  <Paragraphs>28</Paragraphs>
  <Slides>12</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12</vt:i4>
      </vt:variant>
    </vt:vector>
  </HeadingPairs>
  <TitlesOfParts>
    <vt:vector size="17" baseType="lpstr">
      <vt:lpstr>Aptos</vt:lpstr>
      <vt:lpstr>Aptos Display</vt:lpstr>
      <vt:lpstr>Arial</vt:lpstr>
      <vt:lpstr>Raleway</vt:lpstr>
      <vt:lpstr>Tema di Office</vt:lpstr>
      <vt:lpstr>Ivan Gončarov (1812- 1891)</vt:lpstr>
      <vt:lpstr>Presentazione standard di PowerPoint</vt:lpstr>
      <vt:lpstr>Presentazione standard di PowerPoint</vt:lpstr>
      <vt:lpstr>Presentazione standard di PowerPoint</vt:lpstr>
      <vt:lpstr>Oblomov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Significato degli oggetti: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Ivan Gončarov (1812- 1891)</dc:title>
  <dc:creator>FRANCESCA LEGITTIMO</dc:creator>
  <cp:lastModifiedBy>FRANCESCA LEGITTIMO</cp:lastModifiedBy>
  <cp:revision>1</cp:revision>
  <dcterms:created xsi:type="dcterms:W3CDTF">2024-04-14T09:01:34Z</dcterms:created>
  <dcterms:modified xsi:type="dcterms:W3CDTF">2024-04-14T18:16:21Z</dcterms:modified>
</cp:coreProperties>
</file>