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114D54-C812-429A-9AD1-3C1B712ECC7D}" v="12" dt="2024-04-28T15:01:02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2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A LEGITTIMO" userId="8cc748ed7950eeef" providerId="LiveId" clId="{BD114D54-C812-429A-9AD1-3C1B712ECC7D}"/>
    <pc:docChg chg="undo custSel addSld delSld modSld">
      <pc:chgData name="FRANCESCA LEGITTIMO" userId="8cc748ed7950eeef" providerId="LiveId" clId="{BD114D54-C812-429A-9AD1-3C1B712ECC7D}" dt="2024-04-28T15:01:05.403" v="911" actId="26606"/>
      <pc:docMkLst>
        <pc:docMk/>
      </pc:docMkLst>
      <pc:sldChg chg="modSp mod">
        <pc:chgData name="FRANCESCA LEGITTIMO" userId="8cc748ed7950eeef" providerId="LiveId" clId="{BD114D54-C812-429A-9AD1-3C1B712ECC7D}" dt="2024-04-27T17:32:26.686" v="361" actId="20577"/>
        <pc:sldMkLst>
          <pc:docMk/>
          <pc:sldMk cId="2325246521" sldId="258"/>
        </pc:sldMkLst>
        <pc:spChg chg="mod">
          <ac:chgData name="FRANCESCA LEGITTIMO" userId="8cc748ed7950eeef" providerId="LiveId" clId="{BD114D54-C812-429A-9AD1-3C1B712ECC7D}" dt="2024-04-27T17:32:26.686" v="361" actId="20577"/>
          <ac:spMkLst>
            <pc:docMk/>
            <pc:sldMk cId="2325246521" sldId="258"/>
            <ac:spMk id="3" creationId="{5980EF07-D7BF-38B1-8EC6-93498BD2FBB8}"/>
          </ac:spMkLst>
        </pc:spChg>
      </pc:sldChg>
      <pc:sldChg chg="modSp new mod">
        <pc:chgData name="FRANCESCA LEGITTIMO" userId="8cc748ed7950eeef" providerId="LiveId" clId="{BD114D54-C812-429A-9AD1-3C1B712ECC7D}" dt="2024-04-27T17:47:24.681" v="746" actId="20577"/>
        <pc:sldMkLst>
          <pc:docMk/>
          <pc:sldMk cId="2675596125" sldId="259"/>
        </pc:sldMkLst>
        <pc:spChg chg="mod">
          <ac:chgData name="FRANCESCA LEGITTIMO" userId="8cc748ed7950eeef" providerId="LiveId" clId="{BD114D54-C812-429A-9AD1-3C1B712ECC7D}" dt="2024-04-27T17:47:11.830" v="719" actId="20577"/>
          <ac:spMkLst>
            <pc:docMk/>
            <pc:sldMk cId="2675596125" sldId="259"/>
            <ac:spMk id="2" creationId="{8BC3E29E-9002-3358-7D08-D1D1219C56A4}"/>
          </ac:spMkLst>
        </pc:spChg>
        <pc:spChg chg="mod">
          <ac:chgData name="FRANCESCA LEGITTIMO" userId="8cc748ed7950eeef" providerId="LiveId" clId="{BD114D54-C812-429A-9AD1-3C1B712ECC7D}" dt="2024-04-27T17:47:24.681" v="746" actId="20577"/>
          <ac:spMkLst>
            <pc:docMk/>
            <pc:sldMk cId="2675596125" sldId="259"/>
            <ac:spMk id="3" creationId="{8E490642-126E-4C2B-EC66-8C20F67B7080}"/>
          </ac:spMkLst>
        </pc:spChg>
      </pc:sldChg>
      <pc:sldChg chg="modSp new mod">
        <pc:chgData name="FRANCESCA LEGITTIMO" userId="8cc748ed7950eeef" providerId="LiveId" clId="{BD114D54-C812-429A-9AD1-3C1B712ECC7D}" dt="2024-04-28T14:13:39.446" v="751" actId="20577"/>
        <pc:sldMkLst>
          <pc:docMk/>
          <pc:sldMk cId="4263400585" sldId="260"/>
        </pc:sldMkLst>
        <pc:spChg chg="mod">
          <ac:chgData name="FRANCESCA LEGITTIMO" userId="8cc748ed7950eeef" providerId="LiveId" clId="{BD114D54-C812-429A-9AD1-3C1B712ECC7D}" dt="2024-04-28T14:13:39.446" v="751" actId="20577"/>
          <ac:spMkLst>
            <pc:docMk/>
            <pc:sldMk cId="4263400585" sldId="260"/>
            <ac:spMk id="3" creationId="{0F27F772-E4B9-AA66-0FBA-3D572D65C363}"/>
          </ac:spMkLst>
        </pc:spChg>
      </pc:sldChg>
      <pc:sldChg chg="modSp new mod">
        <pc:chgData name="FRANCESCA LEGITTIMO" userId="8cc748ed7950eeef" providerId="LiveId" clId="{BD114D54-C812-429A-9AD1-3C1B712ECC7D}" dt="2024-04-28T14:30:45.948" v="770" actId="113"/>
        <pc:sldMkLst>
          <pc:docMk/>
          <pc:sldMk cId="695970473" sldId="261"/>
        </pc:sldMkLst>
        <pc:spChg chg="mod">
          <ac:chgData name="FRANCESCA LEGITTIMO" userId="8cc748ed7950eeef" providerId="LiveId" clId="{BD114D54-C812-429A-9AD1-3C1B712ECC7D}" dt="2024-04-28T14:30:45.948" v="770" actId="113"/>
          <ac:spMkLst>
            <pc:docMk/>
            <pc:sldMk cId="695970473" sldId="261"/>
            <ac:spMk id="2" creationId="{3CD13F17-477B-2476-7F25-5DE0378A21E7}"/>
          </ac:spMkLst>
        </pc:spChg>
        <pc:spChg chg="mod">
          <ac:chgData name="FRANCESCA LEGITTIMO" userId="8cc748ed7950eeef" providerId="LiveId" clId="{BD114D54-C812-429A-9AD1-3C1B712ECC7D}" dt="2024-04-28T14:22:23.359" v="769"/>
          <ac:spMkLst>
            <pc:docMk/>
            <pc:sldMk cId="695970473" sldId="261"/>
            <ac:spMk id="3" creationId="{10A23E32-669A-B5F3-EA73-9AAA2AB8AC2D}"/>
          </ac:spMkLst>
        </pc:spChg>
      </pc:sldChg>
      <pc:sldChg chg="new del">
        <pc:chgData name="FRANCESCA LEGITTIMO" userId="8cc748ed7950eeef" providerId="LiveId" clId="{BD114D54-C812-429A-9AD1-3C1B712ECC7D}" dt="2024-04-28T14:21:37.584" v="753" actId="2696"/>
        <pc:sldMkLst>
          <pc:docMk/>
          <pc:sldMk cId="4154721775" sldId="261"/>
        </pc:sldMkLst>
      </pc:sldChg>
      <pc:sldChg chg="addSp delSp modSp new mod setBg">
        <pc:chgData name="FRANCESCA LEGITTIMO" userId="8cc748ed7950eeef" providerId="LiveId" clId="{BD114D54-C812-429A-9AD1-3C1B712ECC7D}" dt="2024-04-28T14:53:55.881" v="841" actId="26606"/>
        <pc:sldMkLst>
          <pc:docMk/>
          <pc:sldMk cId="2177780982" sldId="262"/>
        </pc:sldMkLst>
        <pc:spChg chg="mod ord">
          <ac:chgData name="FRANCESCA LEGITTIMO" userId="8cc748ed7950eeef" providerId="LiveId" clId="{BD114D54-C812-429A-9AD1-3C1B712ECC7D}" dt="2024-04-28T14:53:55.881" v="841" actId="26606"/>
          <ac:spMkLst>
            <pc:docMk/>
            <pc:sldMk cId="2177780982" sldId="262"/>
            <ac:spMk id="2" creationId="{F77BD44F-BEF2-639F-47BD-EF0362DB336E}"/>
          </ac:spMkLst>
        </pc:spChg>
        <pc:spChg chg="del">
          <ac:chgData name="FRANCESCA LEGITTIMO" userId="8cc748ed7950eeef" providerId="LiveId" clId="{BD114D54-C812-429A-9AD1-3C1B712ECC7D}" dt="2024-04-28T14:53:45.242" v="838"/>
          <ac:spMkLst>
            <pc:docMk/>
            <pc:sldMk cId="2177780982" sldId="262"/>
            <ac:spMk id="3" creationId="{C2559621-1E1D-676D-3435-196FBE3FDC8A}"/>
          </ac:spMkLst>
        </pc:spChg>
        <pc:spChg chg="add del">
          <ac:chgData name="FRANCESCA LEGITTIMO" userId="8cc748ed7950eeef" providerId="LiveId" clId="{BD114D54-C812-429A-9AD1-3C1B712ECC7D}" dt="2024-04-28T14:53:55.861" v="840" actId="26606"/>
          <ac:spMkLst>
            <pc:docMk/>
            <pc:sldMk cId="2177780982" sldId="262"/>
            <ac:spMk id="1031" creationId="{7B1AB9FE-36F5-4FD1-9850-DB5C5AD4828F}"/>
          </ac:spMkLst>
        </pc:spChg>
        <pc:spChg chg="add del">
          <ac:chgData name="FRANCESCA LEGITTIMO" userId="8cc748ed7950eeef" providerId="LiveId" clId="{BD114D54-C812-429A-9AD1-3C1B712ECC7D}" dt="2024-04-28T14:53:55.861" v="840" actId="26606"/>
          <ac:spMkLst>
            <pc:docMk/>
            <pc:sldMk cId="2177780982" sldId="262"/>
            <ac:spMk id="1033" creationId="{F489C2E0-4895-4B72-85EA-7EE9FAFFDC7E}"/>
          </ac:spMkLst>
        </pc:spChg>
        <pc:spChg chg="add">
          <ac:chgData name="FRANCESCA LEGITTIMO" userId="8cc748ed7950eeef" providerId="LiveId" clId="{BD114D54-C812-429A-9AD1-3C1B712ECC7D}" dt="2024-04-28T14:53:55.881" v="841" actId="26606"/>
          <ac:spMkLst>
            <pc:docMk/>
            <pc:sldMk cId="2177780982" sldId="262"/>
            <ac:spMk id="1036" creationId="{37C89E4B-3C9F-44B9-8B86-D9E3D112D8EC}"/>
          </ac:spMkLst>
        </pc:spChg>
        <pc:picChg chg="add mod">
          <ac:chgData name="FRANCESCA LEGITTIMO" userId="8cc748ed7950eeef" providerId="LiveId" clId="{BD114D54-C812-429A-9AD1-3C1B712ECC7D}" dt="2024-04-28T14:53:55.881" v="841" actId="26606"/>
          <ac:picMkLst>
            <pc:docMk/>
            <pc:sldMk cId="2177780982" sldId="262"/>
            <ac:picMk id="1026" creationId="{85388FE6-1927-23A7-5304-62931FD67259}"/>
          </ac:picMkLst>
        </pc:picChg>
        <pc:cxnChg chg="add">
          <ac:chgData name="FRANCESCA LEGITTIMO" userId="8cc748ed7950eeef" providerId="LiveId" clId="{BD114D54-C812-429A-9AD1-3C1B712ECC7D}" dt="2024-04-28T14:53:55.881" v="841" actId="26606"/>
          <ac:cxnSpMkLst>
            <pc:docMk/>
            <pc:sldMk cId="2177780982" sldId="262"/>
            <ac:cxnSpMk id="1035" creationId="{D891E407-403B-4764-86C9-33A56D3BCAA3}"/>
          </ac:cxnSpMkLst>
        </pc:cxnChg>
        <pc:cxnChg chg="add">
          <ac:chgData name="FRANCESCA LEGITTIMO" userId="8cc748ed7950eeef" providerId="LiveId" clId="{BD114D54-C812-429A-9AD1-3C1B712ECC7D}" dt="2024-04-28T14:53:55.881" v="841" actId="26606"/>
          <ac:cxnSpMkLst>
            <pc:docMk/>
            <pc:sldMk cId="2177780982" sldId="262"/>
            <ac:cxnSpMk id="1037" creationId="{AA2EAA10-076F-46BD-8F0F-B9A2FB77A85C}"/>
          </ac:cxnSpMkLst>
        </pc:cxnChg>
      </pc:sldChg>
      <pc:sldChg chg="addSp delSp modSp new mod setBg">
        <pc:chgData name="FRANCESCA LEGITTIMO" userId="8cc748ed7950eeef" providerId="LiveId" clId="{BD114D54-C812-429A-9AD1-3C1B712ECC7D}" dt="2024-04-28T15:01:05.403" v="911" actId="26606"/>
        <pc:sldMkLst>
          <pc:docMk/>
          <pc:sldMk cId="2021215347" sldId="263"/>
        </pc:sldMkLst>
        <pc:spChg chg="mod ord">
          <ac:chgData name="FRANCESCA LEGITTIMO" userId="8cc748ed7950eeef" providerId="LiveId" clId="{BD114D54-C812-429A-9AD1-3C1B712ECC7D}" dt="2024-04-28T15:00:42.024" v="907" actId="26606"/>
          <ac:spMkLst>
            <pc:docMk/>
            <pc:sldMk cId="2021215347" sldId="263"/>
            <ac:spMk id="2" creationId="{1DB1028F-71FF-3486-7C46-82B10C283CC1}"/>
          </ac:spMkLst>
        </pc:spChg>
        <pc:spChg chg="del">
          <ac:chgData name="FRANCESCA LEGITTIMO" userId="8cc748ed7950eeef" providerId="LiveId" clId="{BD114D54-C812-429A-9AD1-3C1B712ECC7D}" dt="2024-04-28T14:57:59.750" v="891"/>
          <ac:spMkLst>
            <pc:docMk/>
            <pc:sldMk cId="2021215347" sldId="263"/>
            <ac:spMk id="3" creationId="{D51825A2-958D-D36D-7D74-9C74262463E9}"/>
          </ac:spMkLst>
        </pc:spChg>
        <pc:spChg chg="add del mod">
          <ac:chgData name="FRANCESCA LEGITTIMO" userId="8cc748ed7950eeef" providerId="LiveId" clId="{BD114D54-C812-429A-9AD1-3C1B712ECC7D}" dt="2024-04-28T14:59:04.556" v="900"/>
          <ac:spMkLst>
            <pc:docMk/>
            <pc:sldMk cId="2021215347" sldId="263"/>
            <ac:spMk id="4" creationId="{5A724B3E-542B-854B-ADD0-8D80C57DA02F}"/>
          </ac:spMkLst>
        </pc:spChg>
        <pc:spChg chg="add del mod">
          <ac:chgData name="FRANCESCA LEGITTIMO" userId="8cc748ed7950eeef" providerId="LiveId" clId="{BD114D54-C812-429A-9AD1-3C1B712ECC7D}" dt="2024-04-28T15:01:02.653" v="910"/>
          <ac:spMkLst>
            <pc:docMk/>
            <pc:sldMk cId="2021215347" sldId="263"/>
            <ac:spMk id="6" creationId="{B637D097-C298-A68D-2CD0-CBF0BE82132E}"/>
          </ac:spMkLst>
        </pc:spChg>
        <pc:spChg chg="add del">
          <ac:chgData name="FRANCESCA LEGITTIMO" userId="8cc748ed7950eeef" providerId="LiveId" clId="{BD114D54-C812-429A-9AD1-3C1B712ECC7D}" dt="2024-04-28T14:58:06.693" v="893" actId="26606"/>
          <ac:spMkLst>
            <pc:docMk/>
            <pc:sldMk cId="2021215347" sldId="263"/>
            <ac:spMk id="2055" creationId="{7B1AB9FE-36F5-4FD1-9850-DB5C5AD4828F}"/>
          </ac:spMkLst>
        </pc:spChg>
        <pc:spChg chg="add del">
          <ac:chgData name="FRANCESCA LEGITTIMO" userId="8cc748ed7950eeef" providerId="LiveId" clId="{BD114D54-C812-429A-9AD1-3C1B712ECC7D}" dt="2024-04-28T14:58:06.693" v="893" actId="26606"/>
          <ac:spMkLst>
            <pc:docMk/>
            <pc:sldMk cId="2021215347" sldId="263"/>
            <ac:spMk id="2057" creationId="{F489C2E0-4895-4B72-85EA-7EE9FAFFDC7E}"/>
          </ac:spMkLst>
        </pc:spChg>
        <pc:spChg chg="add del">
          <ac:chgData name="FRANCESCA LEGITTIMO" userId="8cc748ed7950eeef" providerId="LiveId" clId="{BD114D54-C812-429A-9AD1-3C1B712ECC7D}" dt="2024-04-28T14:58:13.787" v="895" actId="26606"/>
          <ac:spMkLst>
            <pc:docMk/>
            <pc:sldMk cId="2021215347" sldId="263"/>
            <ac:spMk id="2060" creationId="{37C89E4B-3C9F-44B9-8B86-D9E3D112D8EC}"/>
          </ac:spMkLst>
        </pc:spChg>
        <pc:spChg chg="add del">
          <ac:chgData name="FRANCESCA LEGITTIMO" userId="8cc748ed7950eeef" providerId="LiveId" clId="{BD114D54-C812-429A-9AD1-3C1B712ECC7D}" dt="2024-04-28T14:58:21.018" v="898" actId="26606"/>
          <ac:spMkLst>
            <pc:docMk/>
            <pc:sldMk cId="2021215347" sldId="263"/>
            <ac:spMk id="2063" creationId="{37C89E4B-3C9F-44B9-8B86-D9E3D112D8EC}"/>
          </ac:spMkLst>
        </pc:spChg>
        <pc:spChg chg="add del">
          <ac:chgData name="FRANCESCA LEGITTIMO" userId="8cc748ed7950eeef" providerId="LiveId" clId="{BD114D54-C812-429A-9AD1-3C1B712ECC7D}" dt="2024-04-28T14:59:14.020" v="905" actId="26606"/>
          <ac:spMkLst>
            <pc:docMk/>
            <pc:sldMk cId="2021215347" sldId="263"/>
            <ac:spMk id="2070" creationId="{A8384FB5-9ADC-4DDC-881B-597D56F5B15D}"/>
          </ac:spMkLst>
        </pc:spChg>
        <pc:spChg chg="add del">
          <ac:chgData name="FRANCESCA LEGITTIMO" userId="8cc748ed7950eeef" providerId="LiveId" clId="{BD114D54-C812-429A-9AD1-3C1B712ECC7D}" dt="2024-04-28T14:59:14.020" v="905" actId="26606"/>
          <ac:spMkLst>
            <pc:docMk/>
            <pc:sldMk cId="2021215347" sldId="263"/>
            <ac:spMk id="2072" creationId="{91E5A9A7-95C6-4F4F-B00E-C82E07FE62EF}"/>
          </ac:spMkLst>
        </pc:spChg>
        <pc:spChg chg="add del">
          <ac:chgData name="FRANCESCA LEGITTIMO" userId="8cc748ed7950eeef" providerId="LiveId" clId="{BD114D54-C812-429A-9AD1-3C1B712ECC7D}" dt="2024-04-28T14:59:14.020" v="905" actId="26606"/>
          <ac:spMkLst>
            <pc:docMk/>
            <pc:sldMk cId="2021215347" sldId="263"/>
            <ac:spMk id="2074" creationId="{D07DD2DE-F619-49DD-B5E7-03A290FF4ED1}"/>
          </ac:spMkLst>
        </pc:spChg>
        <pc:spChg chg="add del">
          <ac:chgData name="FRANCESCA LEGITTIMO" userId="8cc748ed7950eeef" providerId="LiveId" clId="{BD114D54-C812-429A-9AD1-3C1B712ECC7D}" dt="2024-04-28T14:59:14.020" v="905" actId="26606"/>
          <ac:spMkLst>
            <pc:docMk/>
            <pc:sldMk cId="2021215347" sldId="263"/>
            <ac:spMk id="2076" creationId="{85149191-5F60-4A28-AAFF-039F96B0F3EC}"/>
          </ac:spMkLst>
        </pc:spChg>
        <pc:spChg chg="add del">
          <ac:chgData name="FRANCESCA LEGITTIMO" userId="8cc748ed7950eeef" providerId="LiveId" clId="{BD114D54-C812-429A-9AD1-3C1B712ECC7D}" dt="2024-04-28T14:59:14.020" v="905" actId="26606"/>
          <ac:spMkLst>
            <pc:docMk/>
            <pc:sldMk cId="2021215347" sldId="263"/>
            <ac:spMk id="2078" creationId="{F8260ED5-17F7-4158-B241-D51DD4CF1B7E}"/>
          </ac:spMkLst>
        </pc:spChg>
        <pc:spChg chg="add del">
          <ac:chgData name="FRANCESCA LEGITTIMO" userId="8cc748ed7950eeef" providerId="LiveId" clId="{BD114D54-C812-429A-9AD1-3C1B712ECC7D}" dt="2024-04-28T14:59:11.353" v="902" actId="26606"/>
          <ac:spMkLst>
            <pc:docMk/>
            <pc:sldMk cId="2021215347" sldId="263"/>
            <ac:spMk id="2083" creationId="{A8384FB5-9ADC-4DDC-881B-597D56F5B15D}"/>
          </ac:spMkLst>
        </pc:spChg>
        <pc:spChg chg="add del">
          <ac:chgData name="FRANCESCA LEGITTIMO" userId="8cc748ed7950eeef" providerId="LiveId" clId="{BD114D54-C812-429A-9AD1-3C1B712ECC7D}" dt="2024-04-28T14:59:11.353" v="902" actId="26606"/>
          <ac:spMkLst>
            <pc:docMk/>
            <pc:sldMk cId="2021215347" sldId="263"/>
            <ac:spMk id="2085" creationId="{91E5A9A7-95C6-4F4F-B00E-C82E07FE62EF}"/>
          </ac:spMkLst>
        </pc:spChg>
        <pc:spChg chg="add del">
          <ac:chgData name="FRANCESCA LEGITTIMO" userId="8cc748ed7950eeef" providerId="LiveId" clId="{BD114D54-C812-429A-9AD1-3C1B712ECC7D}" dt="2024-04-28T14:59:11.353" v="902" actId="26606"/>
          <ac:spMkLst>
            <pc:docMk/>
            <pc:sldMk cId="2021215347" sldId="263"/>
            <ac:spMk id="2087" creationId="{D07DD2DE-F619-49DD-B5E7-03A290FF4ED1}"/>
          </ac:spMkLst>
        </pc:spChg>
        <pc:spChg chg="add del">
          <ac:chgData name="FRANCESCA LEGITTIMO" userId="8cc748ed7950eeef" providerId="LiveId" clId="{BD114D54-C812-429A-9AD1-3C1B712ECC7D}" dt="2024-04-28T14:59:11.353" v="902" actId="26606"/>
          <ac:spMkLst>
            <pc:docMk/>
            <pc:sldMk cId="2021215347" sldId="263"/>
            <ac:spMk id="2089" creationId="{85149191-5F60-4A28-AAFF-039F96B0F3EC}"/>
          </ac:spMkLst>
        </pc:spChg>
        <pc:spChg chg="add del">
          <ac:chgData name="FRANCESCA LEGITTIMO" userId="8cc748ed7950eeef" providerId="LiveId" clId="{BD114D54-C812-429A-9AD1-3C1B712ECC7D}" dt="2024-04-28T14:59:11.353" v="902" actId="26606"/>
          <ac:spMkLst>
            <pc:docMk/>
            <pc:sldMk cId="2021215347" sldId="263"/>
            <ac:spMk id="2091" creationId="{F8260ED5-17F7-4158-B241-D51DD4CF1B7E}"/>
          </ac:spMkLst>
        </pc:spChg>
        <pc:spChg chg="add del">
          <ac:chgData name="FRANCESCA LEGITTIMO" userId="8cc748ed7950eeef" providerId="LiveId" clId="{BD114D54-C812-429A-9AD1-3C1B712ECC7D}" dt="2024-04-28T14:59:14" v="904" actId="26606"/>
          <ac:spMkLst>
            <pc:docMk/>
            <pc:sldMk cId="2021215347" sldId="263"/>
            <ac:spMk id="2093" creationId="{7DA3C418-758E-4180-A5D0-8655D6804587}"/>
          </ac:spMkLst>
        </pc:spChg>
        <pc:spChg chg="add del">
          <ac:chgData name="FRANCESCA LEGITTIMO" userId="8cc748ed7950eeef" providerId="LiveId" clId="{BD114D54-C812-429A-9AD1-3C1B712ECC7D}" dt="2024-04-28T14:59:14" v="904" actId="26606"/>
          <ac:spMkLst>
            <pc:docMk/>
            <pc:sldMk cId="2021215347" sldId="263"/>
            <ac:spMk id="2094" creationId="{28C8EF06-5EC3-4883-AFAF-D74FF46550FB}"/>
          </ac:spMkLst>
        </pc:spChg>
        <pc:spChg chg="add del">
          <ac:chgData name="FRANCESCA LEGITTIMO" userId="8cc748ed7950eeef" providerId="LiveId" clId="{BD114D54-C812-429A-9AD1-3C1B712ECC7D}" dt="2024-04-28T15:00:42.024" v="907" actId="26606"/>
          <ac:spMkLst>
            <pc:docMk/>
            <pc:sldMk cId="2021215347" sldId="263"/>
            <ac:spMk id="2096" creationId="{A8384FB5-9ADC-4DDC-881B-597D56F5B15D}"/>
          </ac:spMkLst>
        </pc:spChg>
        <pc:spChg chg="add del">
          <ac:chgData name="FRANCESCA LEGITTIMO" userId="8cc748ed7950eeef" providerId="LiveId" clId="{BD114D54-C812-429A-9AD1-3C1B712ECC7D}" dt="2024-04-28T15:00:42.024" v="907" actId="26606"/>
          <ac:spMkLst>
            <pc:docMk/>
            <pc:sldMk cId="2021215347" sldId="263"/>
            <ac:spMk id="2097" creationId="{91E5A9A7-95C6-4F4F-B00E-C82E07FE62EF}"/>
          </ac:spMkLst>
        </pc:spChg>
        <pc:spChg chg="add del">
          <ac:chgData name="FRANCESCA LEGITTIMO" userId="8cc748ed7950eeef" providerId="LiveId" clId="{BD114D54-C812-429A-9AD1-3C1B712ECC7D}" dt="2024-04-28T15:00:42.024" v="907" actId="26606"/>
          <ac:spMkLst>
            <pc:docMk/>
            <pc:sldMk cId="2021215347" sldId="263"/>
            <ac:spMk id="2098" creationId="{D07DD2DE-F619-49DD-B5E7-03A290FF4ED1}"/>
          </ac:spMkLst>
        </pc:spChg>
        <pc:spChg chg="add del">
          <ac:chgData name="FRANCESCA LEGITTIMO" userId="8cc748ed7950eeef" providerId="LiveId" clId="{BD114D54-C812-429A-9AD1-3C1B712ECC7D}" dt="2024-04-28T15:00:42.024" v="907" actId="26606"/>
          <ac:spMkLst>
            <pc:docMk/>
            <pc:sldMk cId="2021215347" sldId="263"/>
            <ac:spMk id="2099" creationId="{85149191-5F60-4A28-AAFF-039F96B0F3EC}"/>
          </ac:spMkLst>
        </pc:spChg>
        <pc:spChg chg="add del">
          <ac:chgData name="FRANCESCA LEGITTIMO" userId="8cc748ed7950eeef" providerId="LiveId" clId="{BD114D54-C812-429A-9AD1-3C1B712ECC7D}" dt="2024-04-28T15:00:42.024" v="907" actId="26606"/>
          <ac:spMkLst>
            <pc:docMk/>
            <pc:sldMk cId="2021215347" sldId="263"/>
            <ac:spMk id="2100" creationId="{F8260ED5-17F7-4158-B241-D51DD4CF1B7E}"/>
          </ac:spMkLst>
        </pc:spChg>
        <pc:spChg chg="add del">
          <ac:chgData name="FRANCESCA LEGITTIMO" userId="8cc748ed7950eeef" providerId="LiveId" clId="{BD114D54-C812-429A-9AD1-3C1B712ECC7D}" dt="2024-04-28T15:01:05.403" v="911" actId="26606"/>
          <ac:spMkLst>
            <pc:docMk/>
            <pc:sldMk cId="2021215347" sldId="263"/>
            <ac:spMk id="2105" creationId="{F8446B12-7391-4711-8B31-112A0B896C76}"/>
          </ac:spMkLst>
        </pc:spChg>
        <pc:spChg chg="add">
          <ac:chgData name="FRANCESCA LEGITTIMO" userId="8cc748ed7950eeef" providerId="LiveId" clId="{BD114D54-C812-429A-9AD1-3C1B712ECC7D}" dt="2024-04-28T15:01:05.403" v="911" actId="26606"/>
          <ac:spMkLst>
            <pc:docMk/>
            <pc:sldMk cId="2021215347" sldId="263"/>
            <ac:spMk id="2114" creationId="{F8446B12-7391-4711-8B31-112A0B896C76}"/>
          </ac:spMkLst>
        </pc:spChg>
        <pc:grpChg chg="add del">
          <ac:chgData name="FRANCESCA LEGITTIMO" userId="8cc748ed7950eeef" providerId="LiveId" clId="{BD114D54-C812-429A-9AD1-3C1B712ECC7D}" dt="2024-04-28T15:01:05.403" v="911" actId="26606"/>
          <ac:grpSpMkLst>
            <pc:docMk/>
            <pc:sldMk cId="2021215347" sldId="263"/>
            <ac:grpSpMk id="2107" creationId="{AC0B7807-0C83-4963-821A-69B172722E49}"/>
          </ac:grpSpMkLst>
        </pc:grpChg>
        <pc:grpChg chg="add">
          <ac:chgData name="FRANCESCA LEGITTIMO" userId="8cc748ed7950eeef" providerId="LiveId" clId="{BD114D54-C812-429A-9AD1-3C1B712ECC7D}" dt="2024-04-28T15:01:05.403" v="911" actId="26606"/>
          <ac:grpSpMkLst>
            <pc:docMk/>
            <pc:sldMk cId="2021215347" sldId="263"/>
            <ac:grpSpMk id="2116" creationId="{AC0B7807-0C83-4963-821A-69B172722E49}"/>
          </ac:grpSpMkLst>
        </pc:grpChg>
        <pc:picChg chg="add mod">
          <ac:chgData name="FRANCESCA LEGITTIMO" userId="8cc748ed7950eeef" providerId="LiveId" clId="{BD114D54-C812-429A-9AD1-3C1B712ECC7D}" dt="2024-04-28T15:00:46.675" v="909" actId="27614"/>
          <ac:picMkLst>
            <pc:docMk/>
            <pc:sldMk cId="2021215347" sldId="263"/>
            <ac:picMk id="5" creationId="{11EE3EAC-7AF8-F6B6-281A-BF2B613BB322}"/>
          </ac:picMkLst>
        </pc:picChg>
        <pc:picChg chg="add del mod ord">
          <ac:chgData name="FRANCESCA LEGITTIMO" userId="8cc748ed7950eeef" providerId="LiveId" clId="{BD114D54-C812-429A-9AD1-3C1B712ECC7D}" dt="2024-04-28T14:58:29.913" v="899" actId="21"/>
          <ac:picMkLst>
            <pc:docMk/>
            <pc:sldMk cId="2021215347" sldId="263"/>
            <ac:picMk id="2050" creationId="{CB4F64BE-613E-56E2-F1F4-F3F5BA38B749}"/>
          </ac:picMkLst>
        </pc:picChg>
        <pc:picChg chg="add del mod ord">
          <ac:chgData name="FRANCESCA LEGITTIMO" userId="8cc748ed7950eeef" providerId="LiveId" clId="{BD114D54-C812-429A-9AD1-3C1B712ECC7D}" dt="2024-04-28T15:00:45.952" v="908" actId="21"/>
          <ac:picMkLst>
            <pc:docMk/>
            <pc:sldMk cId="2021215347" sldId="263"/>
            <ac:picMk id="2052" creationId="{65D113BB-4DEA-FA35-F7BA-1BEF86BDA34A}"/>
          </ac:picMkLst>
        </pc:picChg>
        <pc:picChg chg="add mod">
          <ac:chgData name="FRANCESCA LEGITTIMO" userId="8cc748ed7950eeef" providerId="LiveId" clId="{BD114D54-C812-429A-9AD1-3C1B712ECC7D}" dt="2024-04-28T15:01:05.403" v="911" actId="26606"/>
          <ac:picMkLst>
            <pc:docMk/>
            <pc:sldMk cId="2021215347" sldId="263"/>
            <ac:picMk id="2054" creationId="{28B0565F-4B17-92FE-EB5C-6B3F71BC6040}"/>
          </ac:picMkLst>
        </pc:picChg>
        <pc:cxnChg chg="add del">
          <ac:chgData name="FRANCESCA LEGITTIMO" userId="8cc748ed7950eeef" providerId="LiveId" clId="{BD114D54-C812-429A-9AD1-3C1B712ECC7D}" dt="2024-04-28T14:58:13.787" v="895" actId="26606"/>
          <ac:cxnSpMkLst>
            <pc:docMk/>
            <pc:sldMk cId="2021215347" sldId="263"/>
            <ac:cxnSpMk id="2059" creationId="{D891E407-403B-4764-86C9-33A56D3BCAA3}"/>
          </ac:cxnSpMkLst>
        </pc:cxnChg>
        <pc:cxnChg chg="add del">
          <ac:chgData name="FRANCESCA LEGITTIMO" userId="8cc748ed7950eeef" providerId="LiveId" clId="{BD114D54-C812-429A-9AD1-3C1B712ECC7D}" dt="2024-04-28T14:58:13.787" v="895" actId="26606"/>
          <ac:cxnSpMkLst>
            <pc:docMk/>
            <pc:sldMk cId="2021215347" sldId="263"/>
            <ac:cxnSpMk id="2061" creationId="{AA2EAA10-076F-46BD-8F0F-B9A2FB77A85C}"/>
          </ac:cxnSpMkLst>
        </pc:cxnChg>
        <pc:cxnChg chg="add del">
          <ac:chgData name="FRANCESCA LEGITTIMO" userId="8cc748ed7950eeef" providerId="LiveId" clId="{BD114D54-C812-429A-9AD1-3C1B712ECC7D}" dt="2024-04-28T14:58:21.018" v="898" actId="26606"/>
          <ac:cxnSpMkLst>
            <pc:docMk/>
            <pc:sldMk cId="2021215347" sldId="263"/>
            <ac:cxnSpMk id="2064" creationId="{AA2EAA10-076F-46BD-8F0F-B9A2FB77A85C}"/>
          </ac:cxnSpMkLst>
        </pc:cxnChg>
        <pc:cxnChg chg="add del">
          <ac:chgData name="FRANCESCA LEGITTIMO" userId="8cc748ed7950eeef" providerId="LiveId" clId="{BD114D54-C812-429A-9AD1-3C1B712ECC7D}" dt="2024-04-28T14:58:21.018" v="898" actId="26606"/>
          <ac:cxnSpMkLst>
            <pc:docMk/>
            <pc:sldMk cId="2021215347" sldId="263"/>
            <ac:cxnSpMk id="2065" creationId="{D891E407-403B-4764-86C9-33A56D3BCAA3}"/>
          </ac:cxnSpMkLst>
        </pc:cxnChg>
      </pc:sldChg>
      <pc:sldChg chg="modSp new del mod">
        <pc:chgData name="FRANCESCA LEGITTIMO" userId="8cc748ed7950eeef" providerId="LiveId" clId="{BD114D54-C812-429A-9AD1-3C1B712ECC7D}" dt="2024-04-28T14:41:16.610" v="837" actId="2696"/>
        <pc:sldMkLst>
          <pc:docMk/>
          <pc:sldMk cId="2373009093" sldId="263"/>
        </pc:sldMkLst>
        <pc:spChg chg="mod">
          <ac:chgData name="FRANCESCA LEGITTIMO" userId="8cc748ed7950eeef" providerId="LiveId" clId="{BD114D54-C812-429A-9AD1-3C1B712ECC7D}" dt="2024-04-28T14:40:45.813" v="832" actId="20577"/>
          <ac:spMkLst>
            <pc:docMk/>
            <pc:sldMk cId="2373009093" sldId="263"/>
            <ac:spMk id="2" creationId="{9C2367A5-AB41-488C-F863-8DEB7667A0A6}"/>
          </ac:spMkLst>
        </pc:spChg>
        <pc:spChg chg="mod">
          <ac:chgData name="FRANCESCA LEGITTIMO" userId="8cc748ed7950eeef" providerId="LiveId" clId="{BD114D54-C812-429A-9AD1-3C1B712ECC7D}" dt="2024-04-28T14:41:00.755" v="836"/>
          <ac:spMkLst>
            <pc:docMk/>
            <pc:sldMk cId="2373009093" sldId="263"/>
            <ac:spMk id="3" creationId="{B1718669-FB7A-4DF3-86C1-3BB980976EF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C1F4E-A21A-49FA-9BF9-EDE1556545EB}" type="datetimeFigureOut">
              <a:rPr lang="it-IT" smtClean="0"/>
              <a:t>28/04/2024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4B27D-29A8-489F-8935-EA584A6F6D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72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559912-43B3-1B75-276A-628C3B56D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96DDD2F-174E-E8DA-290B-90E320E57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0B1E7B-9749-3118-36E1-F2F525715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AEC0-3811-4324-8CE8-17048C6E48A5}" type="datetimeFigureOut">
              <a:rPr lang="it-IT" smtClean="0"/>
              <a:t>28/04/2024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F83CB3-CE67-86DD-B1D3-D1C9C4434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9235A5-DA01-D4B2-1B05-DD5DC47FE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E107-275E-4473-9A3F-8F6B8C096C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661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B3D9C2-31FB-F5FE-2149-88AABBC7C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E21D892-B7A8-3167-01D1-8231266AD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2EB40D-739E-C79D-20BE-2CBD1AABE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AEC0-3811-4324-8CE8-17048C6E48A5}" type="datetimeFigureOut">
              <a:rPr lang="it-IT" smtClean="0"/>
              <a:t>28/04/2024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3C1F6C-5263-5F68-CB2C-96CE7445F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7C21F8-03A0-FFC2-1F13-A4857D92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E107-275E-4473-9A3F-8F6B8C096C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743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4330282-5793-E9C0-1C1F-C81151B714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9106E67-129E-746A-F5FA-87540D22B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EC6B1D-C5C7-42A2-AB5C-D790BE0FE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AEC0-3811-4324-8CE8-17048C6E48A5}" type="datetimeFigureOut">
              <a:rPr lang="it-IT" smtClean="0"/>
              <a:t>28/04/2024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2344DB-5F9D-4BD6-BF5D-579ACF17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D85E8B-B655-9219-0D8B-C1E554907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E107-275E-4473-9A3F-8F6B8C096C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40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10918E-0AB7-CBD5-4617-8EA24AA02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153A83-F2C7-2588-7F1D-7BBDC6309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BE430C-DF7C-DABB-17CA-906A80B31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AEC0-3811-4324-8CE8-17048C6E48A5}" type="datetimeFigureOut">
              <a:rPr lang="it-IT" smtClean="0"/>
              <a:t>28/04/2024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3ECF35-1EF1-1A5F-B845-0D43507B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7A4723-2293-DB6B-0D71-DB9E8B0C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E107-275E-4473-9A3F-8F6B8C096C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160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AFF05E-C34D-E82F-7B21-B8076852E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09134A8-274E-5F9D-BDFB-01D48CA7F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78E986-1C32-4140-2804-AB0C401F9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AEC0-3811-4324-8CE8-17048C6E48A5}" type="datetimeFigureOut">
              <a:rPr lang="it-IT" smtClean="0"/>
              <a:t>28/04/2024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E01B64-D5C7-4A18-8EF7-F39C2DAD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4C9D53-7260-7837-204E-467C8C26B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E107-275E-4473-9A3F-8F6B8C096C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771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C93597-B659-8994-1843-DAFEECF36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D5568D-56F0-091F-45D8-B0E975A15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976C8B4-091B-BD0D-888A-D17D252BB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799A3E-CC1D-F136-1DA7-19A5C623E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AEC0-3811-4324-8CE8-17048C6E48A5}" type="datetimeFigureOut">
              <a:rPr lang="it-IT" smtClean="0"/>
              <a:t>28/04/2024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289F335-B497-3C68-CC13-DED4C8995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EB0CABF-FCEA-468B-08B0-5AD61A85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E107-275E-4473-9A3F-8F6B8C096C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81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E41871-C7E1-6C34-D93B-6F11C4C2F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26D653-B194-23E4-57FD-81FE568E1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C4650F2-7AD2-EEE8-6A95-350A33972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5F11291-7674-ED0C-98E1-BF7E43823C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C457365-2A6A-8B31-0B69-FCBB4D3FD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4C67395-E928-8276-EA7E-9E561F97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AEC0-3811-4324-8CE8-17048C6E48A5}" type="datetimeFigureOut">
              <a:rPr lang="it-IT" smtClean="0"/>
              <a:t>28/04/2024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39C6007-F623-DF36-E97E-3D1C3C7D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9A94070-6DF1-5F03-E103-2CCC6EF88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E107-275E-4473-9A3F-8F6B8C096C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014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E8EDD4-BE7F-F1D9-628C-30DA7C29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3F8D101-AE79-7265-E66B-3B5D34791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AEC0-3811-4324-8CE8-17048C6E48A5}" type="datetimeFigureOut">
              <a:rPr lang="it-IT" smtClean="0"/>
              <a:t>28/04/2024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4701019-0930-AE72-0F96-8BC00F251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6462DAC-591C-AA88-8AAA-C055FEBB1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E107-275E-4473-9A3F-8F6B8C096C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24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82B179-E5C0-6F8E-DC1A-8E70B67CE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AEC0-3811-4324-8CE8-17048C6E48A5}" type="datetimeFigureOut">
              <a:rPr lang="it-IT" smtClean="0"/>
              <a:t>28/04/2024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7774219-62B3-D443-5FD4-083A73F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652FB47-B9B8-9ECF-AF09-7D7C3C6C0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E107-275E-4473-9A3F-8F6B8C096C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037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C39C04-1150-9667-7EF4-937B58B2B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18DB16-AA15-B59E-5BE5-10BB4E3B0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D7D1F2-821A-DC4A-986B-A9C202597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66A538-169A-7DAE-C47E-A07975882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AEC0-3811-4324-8CE8-17048C6E48A5}" type="datetimeFigureOut">
              <a:rPr lang="it-IT" smtClean="0"/>
              <a:t>28/04/2024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4287053-3A5F-BE4F-BEF9-D4298D22C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DBD6BF0-CC44-1817-F4AC-DFA6C12A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E107-275E-4473-9A3F-8F6B8C096C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05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B5062E-C4C4-4291-D6D1-E398E3EFF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3188F60-C116-0B5E-D987-63E657D286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EECEAEF-AF81-A875-073A-428D147F8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31F7638-B64B-1FBB-BE06-F0955E054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AEC0-3811-4324-8CE8-17048C6E48A5}" type="datetimeFigureOut">
              <a:rPr lang="it-IT" smtClean="0"/>
              <a:t>28/04/2024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FB5F7F-34D0-EF97-0FD0-3EB6C58A0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23B17F-A18D-602C-9D73-DC6896D9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E107-275E-4473-9A3F-8F6B8C096C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857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7C59E7B-EE6C-B8C3-B3F2-61169E7E3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2B6758-E0A1-F34B-CFF7-D5D4E76BD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06344B-8248-5C79-6EB8-A515466ED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A1AEC0-3811-4324-8CE8-17048C6E48A5}" type="datetimeFigureOut">
              <a:rPr lang="it-IT" smtClean="0"/>
              <a:t>28/04/2024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E50043-F8FF-49AA-98B0-4E9449732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A94579-A3B9-DFA0-56BE-6C71BB4BB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4AE107-275E-4473-9A3F-8F6B8C096C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428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36CAB1F-557E-4FA4-81CC-DC491EF8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8104091" cy="685757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74250" y="627728"/>
            <a:ext cx="4355593" cy="810409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1000">
                <a:schemeClr val="tx2">
                  <a:lumMod val="50000"/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"/>
            <a:ext cx="7646891" cy="6858001"/>
          </a:xfrm>
          <a:prstGeom prst="rect">
            <a:avLst/>
          </a:prstGeom>
          <a:gradFill>
            <a:gsLst>
              <a:gs pos="41000">
                <a:schemeClr val="accent1">
                  <a:lumMod val="75000"/>
                  <a:alpha val="52000"/>
                </a:schemeClr>
              </a:gs>
              <a:gs pos="95000">
                <a:srgbClr val="000000">
                  <a:alpha val="68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55550980-2AB6-4DE5-86DD-064ADF160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501118"/>
            <a:ext cx="8091784" cy="4331436"/>
          </a:xfrm>
          <a:prstGeom prst="rect">
            <a:avLst/>
          </a:prstGeom>
          <a:gradFill>
            <a:gsLst>
              <a:gs pos="0">
                <a:srgbClr val="000000">
                  <a:alpha val="16000"/>
                </a:srgbClr>
              </a:gs>
              <a:gs pos="91000">
                <a:schemeClr val="accent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EDF4B167-8E82-4458-AE55-88B683EBF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595" y="-3"/>
            <a:ext cx="8091784" cy="6857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000"/>
                </a:schemeClr>
              </a:gs>
              <a:gs pos="99000">
                <a:srgbClr val="000000">
                  <a:alpha val="57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Oval 1042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2101742" y="699966"/>
            <a:ext cx="5121259" cy="5458067"/>
          </a:xfrm>
          <a:prstGeom prst="ellipse">
            <a:avLst/>
          </a:prstGeom>
          <a:gradFill>
            <a:gsLst>
              <a:gs pos="3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7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C005626-D4B8-2F54-07D9-234167F58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125" y="2920878"/>
            <a:ext cx="5853227" cy="2992576"/>
          </a:xfrm>
        </p:spPr>
        <p:txBody>
          <a:bodyPr anchor="t">
            <a:normAutofit/>
          </a:bodyPr>
          <a:lstStyle/>
          <a:p>
            <a:pPr algn="l"/>
            <a:r>
              <a:rPr lang="it-IT" sz="4800" dirty="0" err="1">
                <a:solidFill>
                  <a:srgbClr val="FFFFFF"/>
                </a:solidFill>
              </a:rPr>
              <a:t>Varlam</a:t>
            </a:r>
            <a:r>
              <a:rPr lang="it-IT" sz="4800" dirty="0">
                <a:solidFill>
                  <a:srgbClr val="FFFFFF"/>
                </a:solidFill>
              </a:rPr>
              <a:t> </a:t>
            </a:r>
            <a:r>
              <a:rPr lang="it-IT" sz="4800" dirty="0" err="1">
                <a:solidFill>
                  <a:srgbClr val="FFFFFF"/>
                </a:solidFill>
              </a:rPr>
              <a:t>Šalamov</a:t>
            </a:r>
            <a:br>
              <a:rPr lang="it-IT" sz="4800" dirty="0">
                <a:solidFill>
                  <a:srgbClr val="FFFFFF"/>
                </a:solidFill>
              </a:rPr>
            </a:br>
            <a:br>
              <a:rPr lang="it-IT" sz="4800" dirty="0">
                <a:solidFill>
                  <a:srgbClr val="FFFFFF"/>
                </a:solidFill>
              </a:rPr>
            </a:br>
            <a:r>
              <a:rPr lang="it-IT" sz="4800" dirty="0">
                <a:solidFill>
                  <a:srgbClr val="FFFFFF"/>
                </a:solidFill>
              </a:rPr>
              <a:t>1907 – 1982 </a:t>
            </a:r>
            <a:br>
              <a:rPr lang="it-IT" sz="4800" dirty="0">
                <a:solidFill>
                  <a:srgbClr val="FFFFFF"/>
                </a:solidFill>
              </a:rPr>
            </a:br>
            <a:endParaRPr lang="it-IT" sz="4800" dirty="0">
              <a:solidFill>
                <a:srgbClr val="FFFFFF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88AFFD8-AFDF-31C8-5302-551B9C208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1364" y="1017038"/>
            <a:ext cx="5091282" cy="1248274"/>
          </a:xfrm>
        </p:spPr>
        <p:txBody>
          <a:bodyPr anchor="b">
            <a:normAutofit/>
          </a:bodyPr>
          <a:lstStyle/>
          <a:p>
            <a:pPr algn="l"/>
            <a:endParaRPr lang="it-IT" dirty="0">
              <a:solidFill>
                <a:srgbClr val="FFFFFF"/>
              </a:solidFill>
            </a:endParaRPr>
          </a:p>
        </p:txBody>
      </p:sp>
      <p:pic>
        <p:nvPicPr>
          <p:cNvPr id="1026" name="Picture 2" descr="Varlam Shalamov">
            <a:extLst>
              <a:ext uri="{FF2B5EF4-FFF2-40B4-BE49-F238E27FC236}">
                <a16:creationId xmlns:a16="http://schemas.microsoft.com/office/drawing/2014/main" id="{3F269811-F11C-DF35-1A1C-055801B571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-1" b="-1"/>
          <a:stretch/>
        </p:blipFill>
        <p:spPr bwMode="auto">
          <a:xfrm>
            <a:off x="8104092" y="10"/>
            <a:ext cx="409985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2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93DD6E-DCB5-B276-B32C-56FE4FA62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D5AF19-ADEE-BFFD-BA81-ECF60FEED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Nato a </a:t>
            </a:r>
            <a:r>
              <a:rPr lang="it-IT" dirty="0" err="1"/>
              <a:t>Vologda</a:t>
            </a:r>
            <a:r>
              <a:rPr lang="it-IT" dirty="0"/>
              <a:t>, padre ortodosso</a:t>
            </a:r>
          </a:p>
          <a:p>
            <a:r>
              <a:rPr lang="it-IT" dirty="0"/>
              <a:t>1924: si trasferisce vicino a Mosca dove lavora come operaio in una conceria</a:t>
            </a:r>
          </a:p>
          <a:p>
            <a:r>
              <a:rPr lang="it-IT" dirty="0"/>
              <a:t>1926: ammesso al primo corso della Facoltà di Diritto sovietico</a:t>
            </a:r>
          </a:p>
          <a:p>
            <a:r>
              <a:rPr lang="it-IT" dirty="0"/>
              <a:t>1929: arrestato per la diffusione del </a:t>
            </a:r>
            <a:r>
              <a:rPr lang="it-IT" i="1" dirty="0"/>
              <a:t>Testamento di Lenin</a:t>
            </a:r>
            <a:r>
              <a:rPr lang="it-IT" dirty="0"/>
              <a:t> in chiave </a:t>
            </a:r>
            <a:r>
              <a:rPr lang="it-IT" dirty="0" err="1"/>
              <a:t>antistaliniana</a:t>
            </a:r>
            <a:r>
              <a:rPr lang="it-IT" dirty="0"/>
              <a:t> e condannato a tre anni di lager che sconterà a </a:t>
            </a:r>
            <a:r>
              <a:rPr lang="it-IT" dirty="0" err="1"/>
              <a:t>Visera</a:t>
            </a:r>
            <a:r>
              <a:rPr lang="it-IT" dirty="0"/>
              <a:t>, negli Urali settentrionali</a:t>
            </a:r>
          </a:p>
          <a:p>
            <a:r>
              <a:rPr lang="it-IT" dirty="0"/>
              <a:t>Liberato alla fine del 1931, torna a Mosca e lavora in vari periodici</a:t>
            </a:r>
          </a:p>
          <a:p>
            <a:r>
              <a:rPr lang="it-IT" dirty="0"/>
              <a:t>12 gennaio 1937: condannato in base all’articolo 58 (attività controrivoluzionaria). Trasferito nella regione della Kolyma, vi rimarrà fino al 1953.</a:t>
            </a:r>
          </a:p>
        </p:txBody>
      </p:sp>
    </p:spTree>
    <p:extLst>
      <p:ext uri="{BB962C8B-B14F-4D97-AF65-F5344CB8AC3E}">
        <p14:creationId xmlns:p14="http://schemas.microsoft.com/office/powerpoint/2010/main" val="1050224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7BFAF1-1107-FBB8-753C-05F2E4C3F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80EF07-D7BF-38B1-8EC6-93498BD2F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Destinato ai cantieri più duri (estrazione dell’oro e del carbone), non tradisce mai i compagni.</a:t>
            </a:r>
          </a:p>
          <a:p>
            <a:r>
              <a:rPr lang="it-IT" dirty="0"/>
              <a:t>Nel 1945, ridotto allo stremo delle forze, riesce a farsi ricoverare in ospedale, dove conosce il dott. </a:t>
            </a:r>
            <a:r>
              <a:rPr lang="it-IT" dirty="0" err="1"/>
              <a:t>Pantjuchov</a:t>
            </a:r>
            <a:r>
              <a:rPr lang="it-IT" dirty="0"/>
              <a:t> che cerca di trattenerlo in reparto il più a lungo possibile.</a:t>
            </a:r>
          </a:p>
          <a:p>
            <a:r>
              <a:rPr lang="it-IT" dirty="0"/>
              <a:t>Dopo le dimissioni viene destinato ai «lavori generali, ma nel 1946 incontra nuovamente lo stesso medico che riesce ad introdurlo come infermiere all’Ospedale centrale per i detenuti.</a:t>
            </a:r>
          </a:p>
          <a:p>
            <a:r>
              <a:rPr lang="it-IT" dirty="0"/>
              <a:t>Il 13 ottobre 1951 viene liberato.</a:t>
            </a:r>
          </a:p>
          <a:p>
            <a:r>
              <a:rPr lang="it-IT" dirty="0"/>
              <a:t>Nel 1953 torna a Mosca e inizia a scrivere i </a:t>
            </a:r>
            <a:r>
              <a:rPr lang="it-IT" i="1" dirty="0"/>
              <a:t>Racconti della Kolyma.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5246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C3E29E-9002-3358-7D08-D1D1219C5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490642-126E-4C2B-EC66-8C20F67B7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Lavora in vari stabilimenti e collabora a diverse riviste.</a:t>
            </a:r>
          </a:p>
          <a:p>
            <a:r>
              <a:rPr lang="it-IT" dirty="0"/>
              <a:t>Nel 1956 viene riabilitato per non aver commesso il fatto.</a:t>
            </a:r>
          </a:p>
          <a:p>
            <a:r>
              <a:rPr lang="it-IT" dirty="0"/>
              <a:t>Nel 1957 si ammala gravemente.</a:t>
            </a:r>
          </a:p>
          <a:p>
            <a:r>
              <a:rPr lang="it-IT" dirty="0"/>
              <a:t>Nel 1979 viene ricoverato in un pensionato per anziani e invalidi.</a:t>
            </a:r>
          </a:p>
          <a:p>
            <a:r>
              <a:rPr lang="it-IT" dirty="0"/>
              <a:t>Muore solo e disperato il 17 gennaio 1982.</a:t>
            </a:r>
          </a:p>
          <a:p>
            <a:r>
              <a:rPr lang="it-IT" dirty="0"/>
              <a:t>1999: prima edizione italiana dei </a:t>
            </a:r>
            <a:r>
              <a:rPr lang="it-IT" i="1" dirty="0"/>
              <a:t>Racconti </a:t>
            </a:r>
            <a:r>
              <a:rPr lang="it-IT" i="1"/>
              <a:t>della Kolyma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5596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970663-BF1A-4511-0A42-F8F72C2DC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27F772-E4B9-AA66-0FBA-3D572D65C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 privazioni classiche del corpo erano da tempo, per me, pretesto e motivo di esaltazione dello spirito. Quella che provai a </a:t>
            </a:r>
            <a:r>
              <a:rPr lang="it-IT" dirty="0" err="1"/>
              <a:t>Butyrka</a:t>
            </a:r>
            <a:r>
              <a:rPr lang="it-IT" dirty="0"/>
              <a:t> in tutto il mese e mezzo di cella di isolamento, però, non era la sovreccitazione nervosa di molti al primo arresto. Era un’esaltazione misurata: sentivo dentro di me una grande serenità. Ero riuscito a trovare un modus vivendi semplicissimo, di una semplicità affinata dall’esperienza di generazioni e generazioni di intellettuali russi. Senza la prigione, senza l’esperienza del carcere, l’intelligencija russa non sarebbe tale.</a:t>
            </a:r>
          </a:p>
        </p:txBody>
      </p:sp>
    </p:spTree>
    <p:extLst>
      <p:ext uri="{BB962C8B-B14F-4D97-AF65-F5344CB8AC3E}">
        <p14:creationId xmlns:p14="http://schemas.microsoft.com/office/powerpoint/2010/main" val="4263400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D13F17-477B-2476-7F25-5DE0378A2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Il guanto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A23E32-669A-B5F3-EA73-9AAA2AB8A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Da qualche parte, nel ghiaccio, si conservano i miei guanti da cavaliere antico che per ben trentasei anni mi hanno calzato le dita, più aderenti del morbido daino e del camoscio finissimo di una guantaia alla moda. Quei guanti vivono nel ghiaccio museale – documento, testimonianza, pezzo da esposizione del realismo fantastico della mia vita di allora – e aspettano, al pari dei tritoni e dei celacantiformi… [di essere classificati.</a:t>
            </a:r>
          </a:p>
        </p:txBody>
      </p:sp>
    </p:spTree>
    <p:extLst>
      <p:ext uri="{BB962C8B-B14F-4D97-AF65-F5344CB8AC3E}">
        <p14:creationId xmlns:p14="http://schemas.microsoft.com/office/powerpoint/2010/main" val="695970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85388FE6-1927-23A7-5304-62931FD672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77BD44F-BEF2-639F-47BD-EF0362DB3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I dochodjagi</a:t>
            </a:r>
          </a:p>
        </p:txBody>
      </p:sp>
      <p:cxnSp>
        <p:nvCxnSpPr>
          <p:cNvPr id="1037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780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Rectangle 2113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DB1028F-71FF-3486-7C46-82B10C283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8000"/>
            <a:ext cx="6143626" cy="1400400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43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Kolyma: la patria della nostra paura</a:t>
            </a:r>
          </a:p>
        </p:txBody>
      </p:sp>
      <p:pic>
        <p:nvPicPr>
          <p:cNvPr id="5" name="Immagine 4" descr="Immagine che contiene natura, cielo, aria aperta, inverno&#10;&#10;Descrizione generata automaticamente">
            <a:extLst>
              <a:ext uri="{FF2B5EF4-FFF2-40B4-BE49-F238E27FC236}">
                <a16:creationId xmlns:a16="http://schemas.microsoft.com/office/drawing/2014/main" id="{11EE3EAC-7AF8-F6B6-281A-BF2B613BB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2" r="1" b="1"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2054" name="Picture 6" descr="Picture background">
            <a:extLst>
              <a:ext uri="{FF2B5EF4-FFF2-40B4-BE49-F238E27FC236}">
                <a16:creationId xmlns:a16="http://schemas.microsoft.com/office/drawing/2014/main" id="{28B0565F-4B17-92FE-EB5C-6B3F71BC60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" r="-1" b="-1"/>
          <a:stretch/>
        </p:blipFill>
        <p:spPr bwMode="auto"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16" name="Group 2115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117" name="Freeform: Shape 2116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18" name="Freeform: Shape 2117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12153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455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Tema di Office</vt:lpstr>
      <vt:lpstr>Varlam Šalamov  1907 – 1982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guanto </vt:lpstr>
      <vt:lpstr>I dochodjagi</vt:lpstr>
      <vt:lpstr>Kolyma: la patria della nostra paura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Varlam Šalamov  1907 – 1982</dc:title>
  <dc:creator>FRANCESCA LEGITTIMO</dc:creator>
  <cp:lastModifiedBy>FRANCESCA LEGITTIMO</cp:lastModifiedBy>
  <cp:revision>1</cp:revision>
  <dcterms:created xsi:type="dcterms:W3CDTF">2024-04-27T14:38:25Z</dcterms:created>
  <dcterms:modified xsi:type="dcterms:W3CDTF">2024-04-28T15:01:05Z</dcterms:modified>
</cp:coreProperties>
</file>