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0" r:id="rId6"/>
    <p:sldId id="261" r:id="rId7"/>
    <p:sldId id="262" r:id="rId8"/>
    <p:sldId id="263" r:id="rId9"/>
    <p:sldId id="264" r:id="rId10"/>
    <p:sldId id="265" r:id="rId11"/>
    <p:sldId id="266" r:id="rId1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B79CDC-CB7F-8AE3-FA98-11F592285D1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B71A52B-7449-1DCD-E562-1C8A380D68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BDFD6B6-A756-4B71-8B4B-4836C9C4F5C9}"/>
              </a:ext>
            </a:extLst>
          </p:cNvPr>
          <p:cNvSpPr>
            <a:spLocks noGrp="1"/>
          </p:cNvSpPr>
          <p:nvPr>
            <p:ph type="dt" sz="half" idx="10"/>
          </p:nvPr>
        </p:nvSpPr>
        <p:spPr/>
        <p:txBody>
          <a:bodyPr/>
          <a:lstStyle/>
          <a:p>
            <a:fld id="{0BE910D1-9E4B-4090-90AC-603D02C9FA67}" type="datetimeFigureOut">
              <a:rPr lang="it-IT" smtClean="0"/>
              <a:t>05/05/2024</a:t>
            </a:fld>
            <a:endParaRPr lang="it-IT"/>
          </a:p>
        </p:txBody>
      </p:sp>
      <p:sp>
        <p:nvSpPr>
          <p:cNvPr id="5" name="Segnaposto piè di pagina 4">
            <a:extLst>
              <a:ext uri="{FF2B5EF4-FFF2-40B4-BE49-F238E27FC236}">
                <a16:creationId xmlns:a16="http://schemas.microsoft.com/office/drawing/2014/main" id="{CF43E3D7-6FBD-154A-FB10-482462D9F84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040486B-4D60-4B92-864C-1C76D31E4F37}"/>
              </a:ext>
            </a:extLst>
          </p:cNvPr>
          <p:cNvSpPr>
            <a:spLocks noGrp="1"/>
          </p:cNvSpPr>
          <p:nvPr>
            <p:ph type="sldNum" sz="quarter" idx="12"/>
          </p:nvPr>
        </p:nvSpPr>
        <p:spPr/>
        <p:txBody>
          <a:bodyPr/>
          <a:lstStyle/>
          <a:p>
            <a:fld id="{82DB036F-026D-4651-B51B-B7A3DE0039EC}" type="slidenum">
              <a:rPr lang="it-IT" smtClean="0"/>
              <a:t>‹N›</a:t>
            </a:fld>
            <a:endParaRPr lang="it-IT"/>
          </a:p>
        </p:txBody>
      </p:sp>
    </p:spTree>
    <p:extLst>
      <p:ext uri="{BB962C8B-B14F-4D97-AF65-F5344CB8AC3E}">
        <p14:creationId xmlns:p14="http://schemas.microsoft.com/office/powerpoint/2010/main" val="1506064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CE5247-2576-C75E-F0E7-73F3391A3D49}"/>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38611A9-1070-9572-B9DE-918CD7E872B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3FF120F-E851-0379-F2A1-7033EC1E68E9}"/>
              </a:ext>
            </a:extLst>
          </p:cNvPr>
          <p:cNvSpPr>
            <a:spLocks noGrp="1"/>
          </p:cNvSpPr>
          <p:nvPr>
            <p:ph type="dt" sz="half" idx="10"/>
          </p:nvPr>
        </p:nvSpPr>
        <p:spPr/>
        <p:txBody>
          <a:bodyPr/>
          <a:lstStyle/>
          <a:p>
            <a:fld id="{0BE910D1-9E4B-4090-90AC-603D02C9FA67}" type="datetimeFigureOut">
              <a:rPr lang="it-IT" smtClean="0"/>
              <a:t>05/05/2024</a:t>
            </a:fld>
            <a:endParaRPr lang="it-IT"/>
          </a:p>
        </p:txBody>
      </p:sp>
      <p:sp>
        <p:nvSpPr>
          <p:cNvPr id="5" name="Segnaposto piè di pagina 4">
            <a:extLst>
              <a:ext uri="{FF2B5EF4-FFF2-40B4-BE49-F238E27FC236}">
                <a16:creationId xmlns:a16="http://schemas.microsoft.com/office/drawing/2014/main" id="{4608F4BD-4477-4349-8AC9-95167B3B331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0DC9339-52B3-9537-08E7-236940544DA8}"/>
              </a:ext>
            </a:extLst>
          </p:cNvPr>
          <p:cNvSpPr>
            <a:spLocks noGrp="1"/>
          </p:cNvSpPr>
          <p:nvPr>
            <p:ph type="sldNum" sz="quarter" idx="12"/>
          </p:nvPr>
        </p:nvSpPr>
        <p:spPr/>
        <p:txBody>
          <a:bodyPr/>
          <a:lstStyle/>
          <a:p>
            <a:fld id="{82DB036F-026D-4651-B51B-B7A3DE0039EC}" type="slidenum">
              <a:rPr lang="it-IT" smtClean="0"/>
              <a:t>‹N›</a:t>
            </a:fld>
            <a:endParaRPr lang="it-IT"/>
          </a:p>
        </p:txBody>
      </p:sp>
    </p:spTree>
    <p:extLst>
      <p:ext uri="{BB962C8B-B14F-4D97-AF65-F5344CB8AC3E}">
        <p14:creationId xmlns:p14="http://schemas.microsoft.com/office/powerpoint/2010/main" val="3551117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4584855-0CDD-DD23-538D-A5973435C11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D877F0D-17F6-B433-4516-C22FEFD98527}"/>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5C9EE09-FF83-2301-EE21-334F94A3B256}"/>
              </a:ext>
            </a:extLst>
          </p:cNvPr>
          <p:cNvSpPr>
            <a:spLocks noGrp="1"/>
          </p:cNvSpPr>
          <p:nvPr>
            <p:ph type="dt" sz="half" idx="10"/>
          </p:nvPr>
        </p:nvSpPr>
        <p:spPr/>
        <p:txBody>
          <a:bodyPr/>
          <a:lstStyle/>
          <a:p>
            <a:fld id="{0BE910D1-9E4B-4090-90AC-603D02C9FA67}" type="datetimeFigureOut">
              <a:rPr lang="it-IT" smtClean="0"/>
              <a:t>05/05/2024</a:t>
            </a:fld>
            <a:endParaRPr lang="it-IT"/>
          </a:p>
        </p:txBody>
      </p:sp>
      <p:sp>
        <p:nvSpPr>
          <p:cNvPr id="5" name="Segnaposto piè di pagina 4">
            <a:extLst>
              <a:ext uri="{FF2B5EF4-FFF2-40B4-BE49-F238E27FC236}">
                <a16:creationId xmlns:a16="http://schemas.microsoft.com/office/drawing/2014/main" id="{FED7EB4A-01A7-66DA-8EF1-3B70EDA5B07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7109953-2F65-437B-DBD5-8AB9DC8F8192}"/>
              </a:ext>
            </a:extLst>
          </p:cNvPr>
          <p:cNvSpPr>
            <a:spLocks noGrp="1"/>
          </p:cNvSpPr>
          <p:nvPr>
            <p:ph type="sldNum" sz="quarter" idx="12"/>
          </p:nvPr>
        </p:nvSpPr>
        <p:spPr/>
        <p:txBody>
          <a:bodyPr/>
          <a:lstStyle/>
          <a:p>
            <a:fld id="{82DB036F-026D-4651-B51B-B7A3DE0039EC}" type="slidenum">
              <a:rPr lang="it-IT" smtClean="0"/>
              <a:t>‹N›</a:t>
            </a:fld>
            <a:endParaRPr lang="it-IT"/>
          </a:p>
        </p:txBody>
      </p:sp>
    </p:spTree>
    <p:extLst>
      <p:ext uri="{BB962C8B-B14F-4D97-AF65-F5344CB8AC3E}">
        <p14:creationId xmlns:p14="http://schemas.microsoft.com/office/powerpoint/2010/main" val="1650715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9B3DE7-B500-1479-E572-22AD3DCC7D9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BF877C9-F435-BF6D-CE43-613FF2B88E8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48A27BF-3733-491D-7FF9-466E14195BCD}"/>
              </a:ext>
            </a:extLst>
          </p:cNvPr>
          <p:cNvSpPr>
            <a:spLocks noGrp="1"/>
          </p:cNvSpPr>
          <p:nvPr>
            <p:ph type="dt" sz="half" idx="10"/>
          </p:nvPr>
        </p:nvSpPr>
        <p:spPr/>
        <p:txBody>
          <a:bodyPr/>
          <a:lstStyle/>
          <a:p>
            <a:fld id="{0BE910D1-9E4B-4090-90AC-603D02C9FA67}" type="datetimeFigureOut">
              <a:rPr lang="it-IT" smtClean="0"/>
              <a:t>05/05/2024</a:t>
            </a:fld>
            <a:endParaRPr lang="it-IT"/>
          </a:p>
        </p:txBody>
      </p:sp>
      <p:sp>
        <p:nvSpPr>
          <p:cNvPr id="5" name="Segnaposto piè di pagina 4">
            <a:extLst>
              <a:ext uri="{FF2B5EF4-FFF2-40B4-BE49-F238E27FC236}">
                <a16:creationId xmlns:a16="http://schemas.microsoft.com/office/drawing/2014/main" id="{6107E2DD-E427-DF63-B56C-214BDEAC7D7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EAB6880-4D25-3500-E677-3C619515DC3F}"/>
              </a:ext>
            </a:extLst>
          </p:cNvPr>
          <p:cNvSpPr>
            <a:spLocks noGrp="1"/>
          </p:cNvSpPr>
          <p:nvPr>
            <p:ph type="sldNum" sz="quarter" idx="12"/>
          </p:nvPr>
        </p:nvSpPr>
        <p:spPr/>
        <p:txBody>
          <a:bodyPr/>
          <a:lstStyle/>
          <a:p>
            <a:fld id="{82DB036F-026D-4651-B51B-B7A3DE0039EC}" type="slidenum">
              <a:rPr lang="it-IT" smtClean="0"/>
              <a:t>‹N›</a:t>
            </a:fld>
            <a:endParaRPr lang="it-IT"/>
          </a:p>
        </p:txBody>
      </p:sp>
    </p:spTree>
    <p:extLst>
      <p:ext uri="{BB962C8B-B14F-4D97-AF65-F5344CB8AC3E}">
        <p14:creationId xmlns:p14="http://schemas.microsoft.com/office/powerpoint/2010/main" val="935068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787C3C-A2CE-B873-5A1F-2143CA452134}"/>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2C43ED67-C4F4-05E4-8E1D-5DFFF1E5450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176CB43E-6194-720D-5EB9-038B5C24859A}"/>
              </a:ext>
            </a:extLst>
          </p:cNvPr>
          <p:cNvSpPr>
            <a:spLocks noGrp="1"/>
          </p:cNvSpPr>
          <p:nvPr>
            <p:ph type="dt" sz="half" idx="10"/>
          </p:nvPr>
        </p:nvSpPr>
        <p:spPr/>
        <p:txBody>
          <a:bodyPr/>
          <a:lstStyle/>
          <a:p>
            <a:fld id="{0BE910D1-9E4B-4090-90AC-603D02C9FA67}" type="datetimeFigureOut">
              <a:rPr lang="it-IT" smtClean="0"/>
              <a:t>05/05/2024</a:t>
            </a:fld>
            <a:endParaRPr lang="it-IT"/>
          </a:p>
        </p:txBody>
      </p:sp>
      <p:sp>
        <p:nvSpPr>
          <p:cNvPr id="5" name="Segnaposto piè di pagina 4">
            <a:extLst>
              <a:ext uri="{FF2B5EF4-FFF2-40B4-BE49-F238E27FC236}">
                <a16:creationId xmlns:a16="http://schemas.microsoft.com/office/drawing/2014/main" id="{E3AB408F-7B8C-CA40-7FFC-1A7F6AC2058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6C9C5C7-87CD-F309-CE18-70B8903A40D5}"/>
              </a:ext>
            </a:extLst>
          </p:cNvPr>
          <p:cNvSpPr>
            <a:spLocks noGrp="1"/>
          </p:cNvSpPr>
          <p:nvPr>
            <p:ph type="sldNum" sz="quarter" idx="12"/>
          </p:nvPr>
        </p:nvSpPr>
        <p:spPr/>
        <p:txBody>
          <a:bodyPr/>
          <a:lstStyle/>
          <a:p>
            <a:fld id="{82DB036F-026D-4651-B51B-B7A3DE0039EC}" type="slidenum">
              <a:rPr lang="it-IT" smtClean="0"/>
              <a:t>‹N›</a:t>
            </a:fld>
            <a:endParaRPr lang="it-IT"/>
          </a:p>
        </p:txBody>
      </p:sp>
    </p:spTree>
    <p:extLst>
      <p:ext uri="{BB962C8B-B14F-4D97-AF65-F5344CB8AC3E}">
        <p14:creationId xmlns:p14="http://schemas.microsoft.com/office/powerpoint/2010/main" val="3719451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F31E24-DC5E-79B4-9495-92FA7343895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332716C-C514-758F-420C-DCE52602E1C9}"/>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E0F179E-ADF6-DBBA-A757-562CEAE7341C}"/>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ECB1D79F-1468-5CF4-4CEC-AD100C067E12}"/>
              </a:ext>
            </a:extLst>
          </p:cNvPr>
          <p:cNvSpPr>
            <a:spLocks noGrp="1"/>
          </p:cNvSpPr>
          <p:nvPr>
            <p:ph type="dt" sz="half" idx="10"/>
          </p:nvPr>
        </p:nvSpPr>
        <p:spPr/>
        <p:txBody>
          <a:bodyPr/>
          <a:lstStyle/>
          <a:p>
            <a:fld id="{0BE910D1-9E4B-4090-90AC-603D02C9FA67}" type="datetimeFigureOut">
              <a:rPr lang="it-IT" smtClean="0"/>
              <a:t>05/05/2024</a:t>
            </a:fld>
            <a:endParaRPr lang="it-IT"/>
          </a:p>
        </p:txBody>
      </p:sp>
      <p:sp>
        <p:nvSpPr>
          <p:cNvPr id="6" name="Segnaposto piè di pagina 5">
            <a:extLst>
              <a:ext uri="{FF2B5EF4-FFF2-40B4-BE49-F238E27FC236}">
                <a16:creationId xmlns:a16="http://schemas.microsoft.com/office/drawing/2014/main" id="{8605B2F9-816B-AE29-F46C-FDECE6F32AF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7DBBA1C-E247-1B13-29D3-1328661C4F08}"/>
              </a:ext>
            </a:extLst>
          </p:cNvPr>
          <p:cNvSpPr>
            <a:spLocks noGrp="1"/>
          </p:cNvSpPr>
          <p:nvPr>
            <p:ph type="sldNum" sz="quarter" idx="12"/>
          </p:nvPr>
        </p:nvSpPr>
        <p:spPr/>
        <p:txBody>
          <a:bodyPr/>
          <a:lstStyle/>
          <a:p>
            <a:fld id="{82DB036F-026D-4651-B51B-B7A3DE0039EC}" type="slidenum">
              <a:rPr lang="it-IT" smtClean="0"/>
              <a:t>‹N›</a:t>
            </a:fld>
            <a:endParaRPr lang="it-IT"/>
          </a:p>
        </p:txBody>
      </p:sp>
    </p:spTree>
    <p:extLst>
      <p:ext uri="{BB962C8B-B14F-4D97-AF65-F5344CB8AC3E}">
        <p14:creationId xmlns:p14="http://schemas.microsoft.com/office/powerpoint/2010/main" val="1651075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FD0950-8B9B-096F-6FE9-61282E51FF60}"/>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D070BDB-CD77-FC6B-EACD-706949B6B2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BE9B6CFE-0BD7-663A-21AE-5C6D151A8FB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5319427D-8278-A633-E043-654F923802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E6110E5D-9FC8-8E3C-A1D3-EB9A17090B46}"/>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553730A-3881-9A67-14E4-1295931445B3}"/>
              </a:ext>
            </a:extLst>
          </p:cNvPr>
          <p:cNvSpPr>
            <a:spLocks noGrp="1"/>
          </p:cNvSpPr>
          <p:nvPr>
            <p:ph type="dt" sz="half" idx="10"/>
          </p:nvPr>
        </p:nvSpPr>
        <p:spPr/>
        <p:txBody>
          <a:bodyPr/>
          <a:lstStyle/>
          <a:p>
            <a:fld id="{0BE910D1-9E4B-4090-90AC-603D02C9FA67}" type="datetimeFigureOut">
              <a:rPr lang="it-IT" smtClean="0"/>
              <a:t>05/05/2024</a:t>
            </a:fld>
            <a:endParaRPr lang="it-IT"/>
          </a:p>
        </p:txBody>
      </p:sp>
      <p:sp>
        <p:nvSpPr>
          <p:cNvPr id="8" name="Segnaposto piè di pagina 7">
            <a:extLst>
              <a:ext uri="{FF2B5EF4-FFF2-40B4-BE49-F238E27FC236}">
                <a16:creationId xmlns:a16="http://schemas.microsoft.com/office/drawing/2014/main" id="{BE8A0265-96C4-BC77-4D73-A638EB2002DD}"/>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2521F401-1482-7ECB-49E4-E0A996C9C599}"/>
              </a:ext>
            </a:extLst>
          </p:cNvPr>
          <p:cNvSpPr>
            <a:spLocks noGrp="1"/>
          </p:cNvSpPr>
          <p:nvPr>
            <p:ph type="sldNum" sz="quarter" idx="12"/>
          </p:nvPr>
        </p:nvSpPr>
        <p:spPr/>
        <p:txBody>
          <a:bodyPr/>
          <a:lstStyle/>
          <a:p>
            <a:fld id="{82DB036F-026D-4651-B51B-B7A3DE0039EC}" type="slidenum">
              <a:rPr lang="it-IT" smtClean="0"/>
              <a:t>‹N›</a:t>
            </a:fld>
            <a:endParaRPr lang="it-IT"/>
          </a:p>
        </p:txBody>
      </p:sp>
    </p:spTree>
    <p:extLst>
      <p:ext uri="{BB962C8B-B14F-4D97-AF65-F5344CB8AC3E}">
        <p14:creationId xmlns:p14="http://schemas.microsoft.com/office/powerpoint/2010/main" val="3932043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C9EC96-303F-8119-7176-37BA274F749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BD01DD6-011E-FB25-2B5E-B40BC0C46047}"/>
              </a:ext>
            </a:extLst>
          </p:cNvPr>
          <p:cNvSpPr>
            <a:spLocks noGrp="1"/>
          </p:cNvSpPr>
          <p:nvPr>
            <p:ph type="dt" sz="half" idx="10"/>
          </p:nvPr>
        </p:nvSpPr>
        <p:spPr/>
        <p:txBody>
          <a:bodyPr/>
          <a:lstStyle/>
          <a:p>
            <a:fld id="{0BE910D1-9E4B-4090-90AC-603D02C9FA67}" type="datetimeFigureOut">
              <a:rPr lang="it-IT" smtClean="0"/>
              <a:t>05/05/2024</a:t>
            </a:fld>
            <a:endParaRPr lang="it-IT"/>
          </a:p>
        </p:txBody>
      </p:sp>
      <p:sp>
        <p:nvSpPr>
          <p:cNvPr id="4" name="Segnaposto piè di pagina 3">
            <a:extLst>
              <a:ext uri="{FF2B5EF4-FFF2-40B4-BE49-F238E27FC236}">
                <a16:creationId xmlns:a16="http://schemas.microsoft.com/office/drawing/2014/main" id="{875815C5-B537-2F5F-C934-80BBE405594E}"/>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EF72A220-377E-4BEF-34A7-1FF8B23CFD43}"/>
              </a:ext>
            </a:extLst>
          </p:cNvPr>
          <p:cNvSpPr>
            <a:spLocks noGrp="1"/>
          </p:cNvSpPr>
          <p:nvPr>
            <p:ph type="sldNum" sz="quarter" idx="12"/>
          </p:nvPr>
        </p:nvSpPr>
        <p:spPr/>
        <p:txBody>
          <a:bodyPr/>
          <a:lstStyle/>
          <a:p>
            <a:fld id="{82DB036F-026D-4651-B51B-B7A3DE0039EC}" type="slidenum">
              <a:rPr lang="it-IT" smtClean="0"/>
              <a:t>‹N›</a:t>
            </a:fld>
            <a:endParaRPr lang="it-IT"/>
          </a:p>
        </p:txBody>
      </p:sp>
    </p:spTree>
    <p:extLst>
      <p:ext uri="{BB962C8B-B14F-4D97-AF65-F5344CB8AC3E}">
        <p14:creationId xmlns:p14="http://schemas.microsoft.com/office/powerpoint/2010/main" val="710557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33A8BBA-AD74-F0ED-B440-FC8AEA92943E}"/>
              </a:ext>
            </a:extLst>
          </p:cNvPr>
          <p:cNvSpPr>
            <a:spLocks noGrp="1"/>
          </p:cNvSpPr>
          <p:nvPr>
            <p:ph type="dt" sz="half" idx="10"/>
          </p:nvPr>
        </p:nvSpPr>
        <p:spPr/>
        <p:txBody>
          <a:bodyPr/>
          <a:lstStyle/>
          <a:p>
            <a:fld id="{0BE910D1-9E4B-4090-90AC-603D02C9FA67}" type="datetimeFigureOut">
              <a:rPr lang="it-IT" smtClean="0"/>
              <a:t>05/05/2024</a:t>
            </a:fld>
            <a:endParaRPr lang="it-IT"/>
          </a:p>
        </p:txBody>
      </p:sp>
      <p:sp>
        <p:nvSpPr>
          <p:cNvPr id="3" name="Segnaposto piè di pagina 2">
            <a:extLst>
              <a:ext uri="{FF2B5EF4-FFF2-40B4-BE49-F238E27FC236}">
                <a16:creationId xmlns:a16="http://schemas.microsoft.com/office/drawing/2014/main" id="{B69634E1-4DBC-4BA0-3664-56E11247837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C310C437-E2EB-58B0-88A5-DD1204FBAD1A}"/>
              </a:ext>
            </a:extLst>
          </p:cNvPr>
          <p:cNvSpPr>
            <a:spLocks noGrp="1"/>
          </p:cNvSpPr>
          <p:nvPr>
            <p:ph type="sldNum" sz="quarter" idx="12"/>
          </p:nvPr>
        </p:nvSpPr>
        <p:spPr/>
        <p:txBody>
          <a:bodyPr/>
          <a:lstStyle/>
          <a:p>
            <a:fld id="{82DB036F-026D-4651-B51B-B7A3DE0039EC}" type="slidenum">
              <a:rPr lang="it-IT" smtClean="0"/>
              <a:t>‹N›</a:t>
            </a:fld>
            <a:endParaRPr lang="it-IT"/>
          </a:p>
        </p:txBody>
      </p:sp>
    </p:spTree>
    <p:extLst>
      <p:ext uri="{BB962C8B-B14F-4D97-AF65-F5344CB8AC3E}">
        <p14:creationId xmlns:p14="http://schemas.microsoft.com/office/powerpoint/2010/main" val="973414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D34118-0A22-CD81-C518-98424038094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A5065A9-ABF9-7E47-F3D7-2DDF802B80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22F8A5B-2CCF-92B4-BFFD-B8063C6316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40CD990-6763-E01C-0C6B-A1F54732638D}"/>
              </a:ext>
            </a:extLst>
          </p:cNvPr>
          <p:cNvSpPr>
            <a:spLocks noGrp="1"/>
          </p:cNvSpPr>
          <p:nvPr>
            <p:ph type="dt" sz="half" idx="10"/>
          </p:nvPr>
        </p:nvSpPr>
        <p:spPr/>
        <p:txBody>
          <a:bodyPr/>
          <a:lstStyle/>
          <a:p>
            <a:fld id="{0BE910D1-9E4B-4090-90AC-603D02C9FA67}" type="datetimeFigureOut">
              <a:rPr lang="it-IT" smtClean="0"/>
              <a:t>05/05/2024</a:t>
            </a:fld>
            <a:endParaRPr lang="it-IT"/>
          </a:p>
        </p:txBody>
      </p:sp>
      <p:sp>
        <p:nvSpPr>
          <p:cNvPr id="6" name="Segnaposto piè di pagina 5">
            <a:extLst>
              <a:ext uri="{FF2B5EF4-FFF2-40B4-BE49-F238E27FC236}">
                <a16:creationId xmlns:a16="http://schemas.microsoft.com/office/drawing/2014/main" id="{CB797600-C473-CC75-D2C2-03BC1CBE432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7D3EABB-74C0-C1AF-0520-945D9ADFB971}"/>
              </a:ext>
            </a:extLst>
          </p:cNvPr>
          <p:cNvSpPr>
            <a:spLocks noGrp="1"/>
          </p:cNvSpPr>
          <p:nvPr>
            <p:ph type="sldNum" sz="quarter" idx="12"/>
          </p:nvPr>
        </p:nvSpPr>
        <p:spPr/>
        <p:txBody>
          <a:bodyPr/>
          <a:lstStyle/>
          <a:p>
            <a:fld id="{82DB036F-026D-4651-B51B-B7A3DE0039EC}" type="slidenum">
              <a:rPr lang="it-IT" smtClean="0"/>
              <a:t>‹N›</a:t>
            </a:fld>
            <a:endParaRPr lang="it-IT"/>
          </a:p>
        </p:txBody>
      </p:sp>
    </p:spTree>
    <p:extLst>
      <p:ext uri="{BB962C8B-B14F-4D97-AF65-F5344CB8AC3E}">
        <p14:creationId xmlns:p14="http://schemas.microsoft.com/office/powerpoint/2010/main" val="2954741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1862BA-EB28-B19E-2D22-3810514E161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BAC0E56-68D2-D6D1-A2BA-896F1A4135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F6110181-7009-6E55-0BB6-48F97DCFAD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77D528D-B458-F0F6-4262-A46ADE5C068E}"/>
              </a:ext>
            </a:extLst>
          </p:cNvPr>
          <p:cNvSpPr>
            <a:spLocks noGrp="1"/>
          </p:cNvSpPr>
          <p:nvPr>
            <p:ph type="dt" sz="half" idx="10"/>
          </p:nvPr>
        </p:nvSpPr>
        <p:spPr/>
        <p:txBody>
          <a:bodyPr/>
          <a:lstStyle/>
          <a:p>
            <a:fld id="{0BE910D1-9E4B-4090-90AC-603D02C9FA67}" type="datetimeFigureOut">
              <a:rPr lang="it-IT" smtClean="0"/>
              <a:t>05/05/2024</a:t>
            </a:fld>
            <a:endParaRPr lang="it-IT"/>
          </a:p>
        </p:txBody>
      </p:sp>
      <p:sp>
        <p:nvSpPr>
          <p:cNvPr id="6" name="Segnaposto piè di pagina 5">
            <a:extLst>
              <a:ext uri="{FF2B5EF4-FFF2-40B4-BE49-F238E27FC236}">
                <a16:creationId xmlns:a16="http://schemas.microsoft.com/office/drawing/2014/main" id="{604B7C69-33B8-96CC-972A-B016548F749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765C8F8-0E74-43DA-741F-2CE7F29743A0}"/>
              </a:ext>
            </a:extLst>
          </p:cNvPr>
          <p:cNvSpPr>
            <a:spLocks noGrp="1"/>
          </p:cNvSpPr>
          <p:nvPr>
            <p:ph type="sldNum" sz="quarter" idx="12"/>
          </p:nvPr>
        </p:nvSpPr>
        <p:spPr/>
        <p:txBody>
          <a:bodyPr/>
          <a:lstStyle/>
          <a:p>
            <a:fld id="{82DB036F-026D-4651-B51B-B7A3DE0039EC}" type="slidenum">
              <a:rPr lang="it-IT" smtClean="0"/>
              <a:t>‹N›</a:t>
            </a:fld>
            <a:endParaRPr lang="it-IT"/>
          </a:p>
        </p:txBody>
      </p:sp>
    </p:spTree>
    <p:extLst>
      <p:ext uri="{BB962C8B-B14F-4D97-AF65-F5344CB8AC3E}">
        <p14:creationId xmlns:p14="http://schemas.microsoft.com/office/powerpoint/2010/main" val="662999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BD41C0A-18A9-F91A-8744-2FDAFFC58C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74932D0-2485-21F8-ADCA-848B3129DB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45CB48F-E024-D173-30C5-ACDDFFC061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BE910D1-9E4B-4090-90AC-603D02C9FA67}" type="datetimeFigureOut">
              <a:rPr lang="it-IT" smtClean="0"/>
              <a:t>05/05/2024</a:t>
            </a:fld>
            <a:endParaRPr lang="it-IT"/>
          </a:p>
        </p:txBody>
      </p:sp>
      <p:sp>
        <p:nvSpPr>
          <p:cNvPr id="5" name="Segnaposto piè di pagina 4">
            <a:extLst>
              <a:ext uri="{FF2B5EF4-FFF2-40B4-BE49-F238E27FC236}">
                <a16:creationId xmlns:a16="http://schemas.microsoft.com/office/drawing/2014/main" id="{99E97A6B-CF9D-60B1-43BA-97F813B7E9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20B42D7C-8E2D-0732-7268-63F1A9C718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2DB036F-026D-4651-B51B-B7A3DE0039EC}" type="slidenum">
              <a:rPr lang="it-IT" smtClean="0"/>
              <a:t>‹N›</a:t>
            </a:fld>
            <a:endParaRPr lang="it-IT"/>
          </a:p>
        </p:txBody>
      </p:sp>
    </p:spTree>
    <p:extLst>
      <p:ext uri="{BB962C8B-B14F-4D97-AF65-F5344CB8AC3E}">
        <p14:creationId xmlns:p14="http://schemas.microsoft.com/office/powerpoint/2010/main" val="2251254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1CB477C-6B1B-41DC-AE27-AE20E825C6E9}"/>
              </a:ext>
            </a:extLst>
          </p:cNvPr>
          <p:cNvSpPr>
            <a:spLocks noGrp="1"/>
          </p:cNvSpPr>
          <p:nvPr>
            <p:ph type="ctrTitle"/>
          </p:nvPr>
        </p:nvSpPr>
        <p:spPr>
          <a:xfrm>
            <a:off x="643468" y="643467"/>
            <a:ext cx="4620584" cy="4567137"/>
          </a:xfrm>
        </p:spPr>
        <p:txBody>
          <a:bodyPr>
            <a:normAutofit/>
          </a:bodyPr>
          <a:lstStyle/>
          <a:p>
            <a:pPr algn="l"/>
            <a:r>
              <a:rPr lang="it-IT" sz="4400"/>
              <a:t>Salmaci ed Ermafrodito</a:t>
            </a:r>
          </a:p>
        </p:txBody>
      </p:sp>
      <p:sp>
        <p:nvSpPr>
          <p:cNvPr id="3" name="Sottotitolo 2">
            <a:extLst>
              <a:ext uri="{FF2B5EF4-FFF2-40B4-BE49-F238E27FC236}">
                <a16:creationId xmlns:a16="http://schemas.microsoft.com/office/drawing/2014/main" id="{35746977-2968-AFCE-ADB5-A3546EF2BF5B}"/>
              </a:ext>
            </a:extLst>
          </p:cNvPr>
          <p:cNvSpPr>
            <a:spLocks noGrp="1"/>
          </p:cNvSpPr>
          <p:nvPr>
            <p:ph type="subTitle" idx="1"/>
          </p:nvPr>
        </p:nvSpPr>
        <p:spPr>
          <a:xfrm>
            <a:off x="643467" y="5277684"/>
            <a:ext cx="4620584" cy="775494"/>
          </a:xfrm>
        </p:spPr>
        <p:txBody>
          <a:bodyPr>
            <a:normAutofit/>
          </a:bodyPr>
          <a:lstStyle/>
          <a:p>
            <a:pPr algn="l"/>
            <a:r>
              <a:rPr lang="it-IT" i="1" dirty="0"/>
              <a:t>Metamorfosi</a:t>
            </a:r>
            <a:r>
              <a:rPr lang="it-IT" dirty="0"/>
              <a:t>, IV, 329-386</a:t>
            </a:r>
            <a:endParaRPr lang="it-IT" i="1"/>
          </a:p>
        </p:txBody>
      </p:sp>
      <p:pic>
        <p:nvPicPr>
          <p:cNvPr id="4" name="Immagine 3">
            <a:extLst>
              <a:ext uri="{FF2B5EF4-FFF2-40B4-BE49-F238E27FC236}">
                <a16:creationId xmlns:a16="http://schemas.microsoft.com/office/drawing/2014/main" id="{0B4C6ED8-2AAE-AD76-C8BA-BD65AC426F6B}"/>
              </a:ext>
            </a:extLst>
          </p:cNvPr>
          <p:cNvPicPr>
            <a:picLocks noChangeAspect="1"/>
          </p:cNvPicPr>
          <p:nvPr/>
        </p:nvPicPr>
        <p:blipFill rotWithShape="1">
          <a:blip r:embed="rId2"/>
          <a:srcRect t="4086" b="965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153231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B5C2697-A865-6007-4C9F-AE759046D552}"/>
              </a:ext>
            </a:extLst>
          </p:cNvPr>
          <p:cNvSpPr txBox="1"/>
          <p:nvPr/>
        </p:nvSpPr>
        <p:spPr>
          <a:xfrm>
            <a:off x="293914" y="130629"/>
            <a:ext cx="11669485" cy="6586418"/>
          </a:xfrm>
          <a:prstGeom prst="rect">
            <a:avLst/>
          </a:prstGeom>
          <a:noFill/>
        </p:spPr>
        <p:txBody>
          <a:bodyPr wrap="square">
            <a:spAutoFit/>
          </a:bodyPr>
          <a:lstStyle/>
          <a:p>
            <a:pPr algn="just"/>
            <a:r>
              <a:rPr lang="it-IT" sz="2800" dirty="0"/>
              <a:t>Gli dei la ascoltarono. I due corpi si congiunsero e compenetrarono tanto da assumere un unico aspetto. Come, quando si racchiudono due rami in un'unica corteccia, si verifica poi che col crescere via via si congiungono e si sviluppano insieme, così quelli, avvinti nel tenace amplesso, non erano più due ma un corpo doppio, che non poteva essere definito né maschio né femmina e non somigliava a nessuno dei due in particolare ma a tutti e due. Quando dunque Ermafrodito si rese conto che le onde in cui si era tuffato come maschio lo avevano reso un mezzo uomo, rammollendo le sue membra, protese le mani ed esclamò, con una voce che non era già più virile: "O padre, o madre, esaudite la grazia che vi chiede il figlio che porta il nome di tutti e due! Fate che qualunque maschio venga a questa fonte, ne esca uomo solo a metà e si rammollisca al contatto di quest'acqua!". Commossi dalle parole del figlio biforme i genitori lo esaudirono e avvelenarono la fonte con un equivoco filtro».</a:t>
            </a:r>
          </a:p>
          <a:p>
            <a:pPr algn="just"/>
            <a:endParaRPr lang="it-IT" sz="3000" dirty="0"/>
          </a:p>
        </p:txBody>
      </p:sp>
    </p:spTree>
    <p:extLst>
      <p:ext uri="{BB962C8B-B14F-4D97-AF65-F5344CB8AC3E}">
        <p14:creationId xmlns:p14="http://schemas.microsoft.com/office/powerpoint/2010/main" val="3778222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EFFE9D-C5FB-A44B-8DC4-53241D90A30C}"/>
              </a:ext>
            </a:extLst>
          </p:cNvPr>
          <p:cNvSpPr>
            <a:spLocks noGrp="1"/>
          </p:cNvSpPr>
          <p:nvPr>
            <p:ph type="title"/>
          </p:nvPr>
        </p:nvSpPr>
        <p:spPr/>
        <p:txBody>
          <a:bodyPr/>
          <a:lstStyle/>
          <a:p>
            <a:r>
              <a:rPr lang="it-IT" dirty="0"/>
              <a:t>Lucrezio, </a:t>
            </a:r>
            <a:r>
              <a:rPr lang="it-IT" i="1" dirty="0"/>
              <a:t>De rerum natura</a:t>
            </a:r>
            <a:r>
              <a:rPr lang="it-IT" dirty="0"/>
              <a:t>, IV, 1105-1115</a:t>
            </a:r>
          </a:p>
        </p:txBody>
      </p:sp>
      <p:sp>
        <p:nvSpPr>
          <p:cNvPr id="3" name="Segnaposto contenuto 2">
            <a:extLst>
              <a:ext uri="{FF2B5EF4-FFF2-40B4-BE49-F238E27FC236}">
                <a16:creationId xmlns:a16="http://schemas.microsoft.com/office/drawing/2014/main" id="{AA7066BF-E8D4-9A90-455B-32AF0883061E}"/>
              </a:ext>
            </a:extLst>
          </p:cNvPr>
          <p:cNvSpPr>
            <a:spLocks noGrp="1"/>
          </p:cNvSpPr>
          <p:nvPr>
            <p:ph idx="1"/>
          </p:nvPr>
        </p:nvSpPr>
        <p:spPr/>
        <p:txBody>
          <a:bodyPr>
            <a:normAutofit fontScale="92500" lnSpcReduction="20000"/>
          </a:bodyPr>
          <a:lstStyle/>
          <a:p>
            <a:pPr marL="0" indent="0">
              <a:buNone/>
            </a:pPr>
            <a:r>
              <a:rPr lang="it-IT" dirty="0"/>
              <a:t>E quando, alfine, congiunte le membra, si godono il fiore </a:t>
            </a:r>
          </a:p>
          <a:p>
            <a:pPr marL="0" indent="0">
              <a:buNone/>
            </a:pPr>
            <a:r>
              <a:rPr lang="it-IT" dirty="0"/>
              <a:t>di giovinezza, quando il corpo già presagisce il piacere, </a:t>
            </a:r>
          </a:p>
          <a:p>
            <a:pPr marL="0" indent="0">
              <a:buNone/>
            </a:pPr>
            <a:r>
              <a:rPr lang="it-IT" dirty="0"/>
              <a:t>e Venere è sul punto di effondere il seme nel femmineo campo, </a:t>
            </a:r>
          </a:p>
          <a:p>
            <a:pPr marL="0" indent="0">
              <a:buNone/>
            </a:pPr>
            <a:r>
              <a:rPr lang="it-IT" dirty="0"/>
              <a:t>s'avvinghiano avidamente al corpo e mischiano le salive </a:t>
            </a:r>
          </a:p>
          <a:p>
            <a:pPr marL="0" indent="0">
              <a:buNone/>
            </a:pPr>
            <a:r>
              <a:rPr lang="it-IT" dirty="0"/>
              <a:t>bocca a bocca, e ansano, premendo coi denti le labbra; </a:t>
            </a:r>
          </a:p>
          <a:p>
            <a:pPr marL="0" indent="0">
              <a:buNone/>
            </a:pPr>
            <a:r>
              <a:rPr lang="it-IT" dirty="0"/>
              <a:t>ma invano; perché non possono strapparne nulla, </a:t>
            </a:r>
          </a:p>
          <a:p>
            <a:pPr marL="0" indent="0">
              <a:buNone/>
            </a:pPr>
            <a:r>
              <a:rPr lang="it-IT" dirty="0"/>
              <a:t>né penetrare e perdersi nell'altro corpo con tutto il corpo; </a:t>
            </a:r>
          </a:p>
          <a:p>
            <a:pPr marL="0" indent="0">
              <a:buNone/>
            </a:pPr>
            <a:r>
              <a:rPr lang="it-IT" dirty="0"/>
              <a:t>infatti sembra talora che vogliano farlo e che per questo lottino: </a:t>
            </a:r>
          </a:p>
          <a:p>
            <a:pPr marL="0" indent="0">
              <a:buNone/>
            </a:pPr>
            <a:r>
              <a:rPr lang="it-IT" dirty="0"/>
              <a:t>tanto ardentemente si tengono avvinti nelle strette di Venere, </a:t>
            </a:r>
          </a:p>
          <a:p>
            <a:pPr marL="0" indent="0">
              <a:buNone/>
            </a:pPr>
            <a:r>
              <a:rPr lang="it-IT" dirty="0"/>
              <a:t>finché le membra si sciolgono, sfinite dalla forza del piacere. </a:t>
            </a:r>
          </a:p>
        </p:txBody>
      </p:sp>
    </p:spTree>
    <p:extLst>
      <p:ext uri="{BB962C8B-B14F-4D97-AF65-F5344CB8AC3E}">
        <p14:creationId xmlns:p14="http://schemas.microsoft.com/office/powerpoint/2010/main" val="2166764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9FF0198-D40F-B221-FB86-29DC1644F532}"/>
              </a:ext>
            </a:extLst>
          </p:cNvPr>
          <p:cNvPicPr>
            <a:picLocks noChangeAspect="1"/>
          </p:cNvPicPr>
          <p:nvPr/>
        </p:nvPicPr>
        <p:blipFill>
          <a:blip r:embed="rId2"/>
          <a:stretch>
            <a:fillRect/>
          </a:stretch>
        </p:blipFill>
        <p:spPr>
          <a:xfrm>
            <a:off x="3260851" y="643466"/>
            <a:ext cx="5670298" cy="5571067"/>
          </a:xfrm>
          <a:prstGeom prst="rect">
            <a:avLst/>
          </a:prstGeom>
        </p:spPr>
      </p:pic>
    </p:spTree>
    <p:extLst>
      <p:ext uri="{BB962C8B-B14F-4D97-AF65-F5344CB8AC3E}">
        <p14:creationId xmlns:p14="http://schemas.microsoft.com/office/powerpoint/2010/main" val="3513390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9E1E489-7880-A841-EB13-5E6C803D99E5}"/>
              </a:ext>
            </a:extLst>
          </p:cNvPr>
          <p:cNvSpPr txBox="1"/>
          <p:nvPr/>
        </p:nvSpPr>
        <p:spPr>
          <a:xfrm>
            <a:off x="892629" y="337457"/>
            <a:ext cx="9666514" cy="6370975"/>
          </a:xfrm>
          <a:prstGeom prst="rect">
            <a:avLst/>
          </a:prstGeom>
          <a:noFill/>
        </p:spPr>
        <p:txBody>
          <a:bodyPr wrap="square">
            <a:spAutoFit/>
          </a:bodyPr>
          <a:lstStyle/>
          <a:p>
            <a:r>
              <a:rPr lang="it-IT" sz="2400" dirty="0" err="1"/>
              <a:t>Nais</a:t>
            </a:r>
            <a:r>
              <a:rPr lang="it-IT" sz="2400" dirty="0"/>
              <a:t> ab </a:t>
            </a:r>
            <a:r>
              <a:rPr lang="it-IT" sz="2400" dirty="0" err="1"/>
              <a:t>his</a:t>
            </a:r>
            <a:r>
              <a:rPr lang="it-IT" sz="2400" dirty="0"/>
              <a:t> </a:t>
            </a:r>
            <a:r>
              <a:rPr lang="it-IT" sz="2400" dirty="0" err="1"/>
              <a:t>tacuit</a:t>
            </a:r>
            <a:r>
              <a:rPr lang="it-IT" sz="2400" dirty="0"/>
              <a:t>. </a:t>
            </a:r>
            <a:r>
              <a:rPr lang="it-IT" sz="2400" dirty="0" err="1"/>
              <a:t>pueri</a:t>
            </a:r>
            <a:r>
              <a:rPr lang="it-IT" sz="2400" dirty="0"/>
              <a:t> </a:t>
            </a:r>
            <a:r>
              <a:rPr lang="it-IT" sz="2400" dirty="0" err="1"/>
              <a:t>rubor</a:t>
            </a:r>
            <a:r>
              <a:rPr lang="it-IT" sz="2400" dirty="0"/>
              <a:t> ora </a:t>
            </a:r>
            <a:r>
              <a:rPr lang="it-IT" sz="2400" dirty="0" err="1"/>
              <a:t>notavit</a:t>
            </a:r>
            <a:r>
              <a:rPr lang="it-IT" sz="2400" dirty="0"/>
              <a:t>;</a:t>
            </a:r>
          </a:p>
          <a:p>
            <a:r>
              <a:rPr lang="it-IT" sz="2400" dirty="0" err="1"/>
              <a:t>nescit</a:t>
            </a:r>
            <a:r>
              <a:rPr lang="it-IT" sz="2400" dirty="0"/>
              <a:t>, </a:t>
            </a:r>
            <a:r>
              <a:rPr lang="it-IT" sz="2400" dirty="0" err="1"/>
              <a:t>enim</a:t>
            </a:r>
            <a:r>
              <a:rPr lang="it-IT" sz="2400" dirty="0"/>
              <a:t>, quid amor; sed et </a:t>
            </a:r>
            <a:r>
              <a:rPr lang="it-IT" sz="2400" dirty="0" err="1"/>
              <a:t>erubuisse</a:t>
            </a:r>
            <a:r>
              <a:rPr lang="it-IT" sz="2400" dirty="0"/>
              <a:t> </a:t>
            </a:r>
            <a:r>
              <a:rPr lang="it-IT" sz="2400" dirty="0" err="1"/>
              <a:t>decebat</a:t>
            </a:r>
            <a:r>
              <a:rPr lang="it-IT" sz="2400" dirty="0"/>
              <a:t>:               330</a:t>
            </a:r>
          </a:p>
          <a:p>
            <a:r>
              <a:rPr lang="it-IT" sz="2400" dirty="0"/>
              <a:t>hic color aprica </a:t>
            </a:r>
            <a:r>
              <a:rPr lang="it-IT" sz="2400" dirty="0" err="1"/>
              <a:t>pendentibus</a:t>
            </a:r>
            <a:r>
              <a:rPr lang="it-IT" sz="2400" dirty="0"/>
              <a:t> arbore </a:t>
            </a:r>
            <a:r>
              <a:rPr lang="it-IT" sz="2400" dirty="0" err="1"/>
              <a:t>pomis</a:t>
            </a:r>
            <a:endParaRPr lang="it-IT" sz="2400" dirty="0"/>
          </a:p>
          <a:p>
            <a:r>
              <a:rPr lang="it-IT" sz="2400" dirty="0"/>
              <a:t>aut </a:t>
            </a:r>
            <a:r>
              <a:rPr lang="it-IT" sz="2400" dirty="0" err="1"/>
              <a:t>ebori</a:t>
            </a:r>
            <a:r>
              <a:rPr lang="it-IT" sz="2400" dirty="0"/>
              <a:t> </a:t>
            </a:r>
            <a:r>
              <a:rPr lang="it-IT" sz="2400" dirty="0" err="1"/>
              <a:t>tincto</a:t>
            </a:r>
            <a:r>
              <a:rPr lang="it-IT" sz="2400" dirty="0"/>
              <a:t> est aut sub candore rubenti,</a:t>
            </a:r>
          </a:p>
          <a:p>
            <a:r>
              <a:rPr lang="it-IT" sz="2400" dirty="0" err="1"/>
              <a:t>cum</a:t>
            </a:r>
            <a:r>
              <a:rPr lang="it-IT" sz="2400" dirty="0"/>
              <a:t> frustra </a:t>
            </a:r>
            <a:r>
              <a:rPr lang="it-IT" sz="2400" dirty="0" err="1"/>
              <a:t>resonant</a:t>
            </a:r>
            <a:r>
              <a:rPr lang="it-IT" sz="2400" dirty="0"/>
              <a:t> aera </a:t>
            </a:r>
            <a:r>
              <a:rPr lang="it-IT" sz="2400" dirty="0" err="1"/>
              <a:t>auxiliaria</a:t>
            </a:r>
            <a:r>
              <a:rPr lang="it-IT" sz="2400" dirty="0"/>
              <a:t>, </a:t>
            </a:r>
            <a:r>
              <a:rPr lang="it-IT" sz="2400" dirty="0" err="1"/>
              <a:t>lunae</a:t>
            </a:r>
            <a:r>
              <a:rPr lang="it-IT" sz="2400" dirty="0"/>
              <a:t>.</a:t>
            </a:r>
          </a:p>
          <a:p>
            <a:r>
              <a:rPr lang="it-IT" sz="2400" dirty="0" err="1"/>
              <a:t>poscenti</a:t>
            </a:r>
            <a:r>
              <a:rPr lang="it-IT" sz="2400" dirty="0"/>
              <a:t> </a:t>
            </a:r>
            <a:r>
              <a:rPr lang="it-IT" sz="2400" dirty="0" err="1"/>
              <a:t>nymphae</a:t>
            </a:r>
            <a:r>
              <a:rPr lang="it-IT" sz="2400" dirty="0"/>
              <a:t> sine fine sororia </a:t>
            </a:r>
            <a:r>
              <a:rPr lang="it-IT" sz="2400" dirty="0" err="1"/>
              <a:t>saltem</a:t>
            </a:r>
            <a:endParaRPr lang="it-IT" sz="2400" dirty="0"/>
          </a:p>
          <a:p>
            <a:r>
              <a:rPr lang="it-IT" sz="2400" dirty="0"/>
              <a:t>oscula </a:t>
            </a:r>
            <a:r>
              <a:rPr lang="it-IT" sz="2400" dirty="0" err="1"/>
              <a:t>iamque</a:t>
            </a:r>
            <a:r>
              <a:rPr lang="it-IT" sz="2400" dirty="0"/>
              <a:t> manus ad eburnea colla ferenti               335</a:t>
            </a:r>
          </a:p>
          <a:p>
            <a:r>
              <a:rPr lang="it-IT" sz="2400" dirty="0"/>
              <a:t>"</a:t>
            </a:r>
            <a:r>
              <a:rPr lang="it-IT" sz="2400" dirty="0" err="1"/>
              <a:t>desinis</a:t>
            </a:r>
            <a:r>
              <a:rPr lang="it-IT" sz="2400" dirty="0"/>
              <a:t>, an </a:t>
            </a:r>
            <a:r>
              <a:rPr lang="it-IT" sz="2400" dirty="0" err="1"/>
              <a:t>fugio</a:t>
            </a:r>
            <a:r>
              <a:rPr lang="it-IT" sz="2400" dirty="0"/>
              <a:t> </a:t>
            </a:r>
            <a:r>
              <a:rPr lang="it-IT" sz="2400" dirty="0" err="1"/>
              <a:t>tecumque</a:t>
            </a:r>
            <a:r>
              <a:rPr lang="it-IT" sz="2400" dirty="0"/>
              <a:t>" </a:t>
            </a:r>
            <a:r>
              <a:rPr lang="it-IT" sz="2400" dirty="0" err="1"/>
              <a:t>ait</a:t>
            </a:r>
            <a:r>
              <a:rPr lang="it-IT" sz="2400" dirty="0"/>
              <a:t> "ista </a:t>
            </a:r>
            <a:r>
              <a:rPr lang="it-IT" sz="2400" dirty="0" err="1"/>
              <a:t>relinquo</a:t>
            </a:r>
            <a:r>
              <a:rPr lang="it-IT" sz="2400" dirty="0"/>
              <a:t>?"</a:t>
            </a:r>
          </a:p>
          <a:p>
            <a:r>
              <a:rPr lang="it-IT" sz="2400" dirty="0" err="1"/>
              <a:t>Salmacis</a:t>
            </a:r>
            <a:r>
              <a:rPr lang="it-IT" sz="2400" dirty="0"/>
              <a:t> </a:t>
            </a:r>
            <a:r>
              <a:rPr lang="it-IT" sz="2400" dirty="0" err="1"/>
              <a:t>extimuit</a:t>
            </a:r>
            <a:r>
              <a:rPr lang="it-IT" sz="2400" dirty="0"/>
              <a:t> "loca" </a:t>
            </a:r>
            <a:r>
              <a:rPr lang="it-IT" sz="2400" dirty="0" err="1"/>
              <a:t>que</a:t>
            </a:r>
            <a:r>
              <a:rPr lang="it-IT" sz="2400" dirty="0"/>
              <a:t> "</a:t>
            </a:r>
            <a:r>
              <a:rPr lang="it-IT" sz="2400" dirty="0" err="1"/>
              <a:t>haec</a:t>
            </a:r>
            <a:r>
              <a:rPr lang="it-IT" sz="2400" dirty="0"/>
              <a:t> </a:t>
            </a:r>
            <a:r>
              <a:rPr lang="it-IT" sz="2400" dirty="0" err="1"/>
              <a:t>tibi</a:t>
            </a:r>
            <a:r>
              <a:rPr lang="it-IT" sz="2400" dirty="0"/>
              <a:t> libera trado,</a:t>
            </a:r>
          </a:p>
          <a:p>
            <a:r>
              <a:rPr lang="it-IT" sz="2400" dirty="0" err="1"/>
              <a:t>hospes</a:t>
            </a:r>
            <a:r>
              <a:rPr lang="it-IT" sz="2400" dirty="0"/>
              <a:t>" </a:t>
            </a:r>
            <a:r>
              <a:rPr lang="it-IT" sz="2400" dirty="0" err="1"/>
              <a:t>ait</a:t>
            </a:r>
            <a:r>
              <a:rPr lang="it-IT" sz="2400" dirty="0"/>
              <a:t> </a:t>
            </a:r>
            <a:r>
              <a:rPr lang="it-IT" sz="2400" dirty="0" err="1"/>
              <a:t>simulatque</a:t>
            </a:r>
            <a:r>
              <a:rPr lang="it-IT" sz="2400" dirty="0"/>
              <a:t> </a:t>
            </a:r>
            <a:r>
              <a:rPr lang="it-IT" sz="2400" dirty="0" err="1"/>
              <a:t>gradu</a:t>
            </a:r>
            <a:r>
              <a:rPr lang="it-IT" sz="2400" dirty="0"/>
              <a:t> </a:t>
            </a:r>
            <a:r>
              <a:rPr lang="it-IT" sz="2400" dirty="0" err="1"/>
              <a:t>discedere</a:t>
            </a:r>
            <a:r>
              <a:rPr lang="it-IT" sz="2400" dirty="0"/>
              <a:t> verso,</a:t>
            </a:r>
          </a:p>
          <a:p>
            <a:r>
              <a:rPr lang="it-IT" sz="2400" dirty="0" err="1"/>
              <a:t>tum</a:t>
            </a:r>
            <a:r>
              <a:rPr lang="it-IT" sz="2400" dirty="0"/>
              <a:t> </a:t>
            </a:r>
            <a:r>
              <a:rPr lang="it-IT" sz="2400" dirty="0" err="1"/>
              <a:t>quoque</a:t>
            </a:r>
            <a:r>
              <a:rPr lang="it-IT" sz="2400" dirty="0"/>
              <a:t> </a:t>
            </a:r>
            <a:r>
              <a:rPr lang="it-IT" sz="2400" dirty="0" err="1"/>
              <a:t>respiciens</a:t>
            </a:r>
            <a:r>
              <a:rPr lang="it-IT" sz="2400" dirty="0"/>
              <a:t>, </a:t>
            </a:r>
            <a:r>
              <a:rPr lang="it-IT" sz="2400" dirty="0" err="1"/>
              <a:t>fruticumque</a:t>
            </a:r>
            <a:r>
              <a:rPr lang="it-IT" sz="2400" dirty="0"/>
              <a:t> recondita </a:t>
            </a:r>
            <a:r>
              <a:rPr lang="it-IT" sz="2400" dirty="0" err="1"/>
              <a:t>silva</a:t>
            </a:r>
            <a:endParaRPr lang="it-IT" sz="2400" dirty="0"/>
          </a:p>
          <a:p>
            <a:r>
              <a:rPr lang="it-IT" sz="2400" dirty="0" err="1"/>
              <a:t>delituit</a:t>
            </a:r>
            <a:r>
              <a:rPr lang="it-IT" sz="2400" dirty="0"/>
              <a:t> </a:t>
            </a:r>
            <a:r>
              <a:rPr lang="it-IT" sz="2400" dirty="0" err="1"/>
              <a:t>flexuque</a:t>
            </a:r>
            <a:r>
              <a:rPr lang="it-IT" sz="2400" dirty="0"/>
              <a:t> </a:t>
            </a:r>
            <a:r>
              <a:rPr lang="it-IT" sz="2400" dirty="0" err="1"/>
              <a:t>genu</a:t>
            </a:r>
            <a:r>
              <a:rPr lang="it-IT" sz="2400" dirty="0"/>
              <a:t> </a:t>
            </a:r>
            <a:r>
              <a:rPr lang="it-IT" sz="2400" dirty="0" err="1"/>
              <a:t>submisit</a:t>
            </a:r>
            <a:r>
              <a:rPr lang="it-IT" sz="2400" dirty="0"/>
              <a:t>; </a:t>
            </a:r>
            <a:r>
              <a:rPr lang="it-IT" sz="2400" dirty="0" err="1"/>
              <a:t>at</a:t>
            </a:r>
            <a:r>
              <a:rPr lang="it-IT" sz="2400" dirty="0"/>
              <a:t> </a:t>
            </a:r>
            <a:r>
              <a:rPr lang="it-IT" sz="2400" dirty="0" err="1"/>
              <a:t>ille</a:t>
            </a:r>
            <a:r>
              <a:rPr lang="it-IT" sz="2400" dirty="0"/>
              <a:t>,               340</a:t>
            </a:r>
          </a:p>
          <a:p>
            <a:r>
              <a:rPr lang="it-IT" sz="2400" dirty="0"/>
              <a:t>scilicet ut </a:t>
            </a:r>
            <a:r>
              <a:rPr lang="it-IT" sz="2400" dirty="0" err="1"/>
              <a:t>vacuis</a:t>
            </a:r>
            <a:r>
              <a:rPr lang="it-IT" sz="2400" dirty="0"/>
              <a:t> et </a:t>
            </a:r>
            <a:r>
              <a:rPr lang="it-IT" sz="2400" dirty="0" err="1"/>
              <a:t>inobservatus</a:t>
            </a:r>
            <a:r>
              <a:rPr lang="it-IT" sz="2400" dirty="0"/>
              <a:t> in </a:t>
            </a:r>
            <a:r>
              <a:rPr lang="it-IT" sz="2400" dirty="0" err="1"/>
              <a:t>herbis</a:t>
            </a:r>
            <a:r>
              <a:rPr lang="it-IT" sz="2400" dirty="0"/>
              <a:t>,</a:t>
            </a:r>
          </a:p>
          <a:p>
            <a:r>
              <a:rPr lang="it-IT" sz="2400" dirty="0" err="1"/>
              <a:t>huc</a:t>
            </a:r>
            <a:r>
              <a:rPr lang="it-IT" sz="2400" dirty="0"/>
              <a:t> </a:t>
            </a:r>
            <a:r>
              <a:rPr lang="it-IT" sz="2400" dirty="0" err="1"/>
              <a:t>it</a:t>
            </a:r>
            <a:r>
              <a:rPr lang="it-IT" sz="2400" dirty="0"/>
              <a:t> et </a:t>
            </a:r>
            <a:r>
              <a:rPr lang="it-IT" sz="2400" dirty="0" err="1"/>
              <a:t>hinc</a:t>
            </a:r>
            <a:r>
              <a:rPr lang="it-IT" sz="2400" dirty="0"/>
              <a:t> </a:t>
            </a:r>
            <a:r>
              <a:rPr lang="it-IT" sz="2400" dirty="0" err="1"/>
              <a:t>illuc</a:t>
            </a:r>
            <a:r>
              <a:rPr lang="it-IT" sz="2400" dirty="0"/>
              <a:t> et in </a:t>
            </a:r>
            <a:r>
              <a:rPr lang="it-IT" sz="2400" dirty="0" err="1"/>
              <a:t>adludentibus</a:t>
            </a:r>
            <a:r>
              <a:rPr lang="it-IT" sz="2400" dirty="0"/>
              <a:t> </a:t>
            </a:r>
            <a:r>
              <a:rPr lang="it-IT" sz="2400" dirty="0" err="1"/>
              <a:t>undis</a:t>
            </a:r>
            <a:endParaRPr lang="it-IT" sz="2400" dirty="0"/>
          </a:p>
          <a:p>
            <a:r>
              <a:rPr lang="it-IT" sz="2400" dirty="0"/>
              <a:t>summa </a:t>
            </a:r>
            <a:r>
              <a:rPr lang="it-IT" sz="2400" dirty="0" err="1"/>
              <a:t>pedum</a:t>
            </a:r>
            <a:r>
              <a:rPr lang="it-IT" sz="2400" dirty="0"/>
              <a:t> </a:t>
            </a:r>
            <a:r>
              <a:rPr lang="it-IT" sz="2400" dirty="0" err="1"/>
              <a:t>taloque</a:t>
            </a:r>
            <a:r>
              <a:rPr lang="it-IT" sz="2400" dirty="0"/>
              <a:t> </a:t>
            </a:r>
            <a:r>
              <a:rPr lang="it-IT" sz="2400" dirty="0" err="1"/>
              <a:t>tenus</a:t>
            </a:r>
            <a:r>
              <a:rPr lang="it-IT" sz="2400" dirty="0"/>
              <a:t> vestigia </a:t>
            </a:r>
            <a:r>
              <a:rPr lang="it-IT" sz="2400" dirty="0" err="1"/>
              <a:t>tinguit</a:t>
            </a:r>
            <a:r>
              <a:rPr lang="it-IT" sz="2400" dirty="0"/>
              <a:t>;</a:t>
            </a:r>
          </a:p>
          <a:p>
            <a:r>
              <a:rPr lang="it-IT" sz="2400" dirty="0" err="1"/>
              <a:t>nec</a:t>
            </a:r>
            <a:r>
              <a:rPr lang="it-IT" sz="2400" dirty="0"/>
              <a:t> mora, temperie </a:t>
            </a:r>
            <a:r>
              <a:rPr lang="it-IT" sz="2400" dirty="0" err="1"/>
              <a:t>blandarum</a:t>
            </a:r>
            <a:r>
              <a:rPr lang="it-IT" sz="2400" dirty="0"/>
              <a:t> </a:t>
            </a:r>
            <a:r>
              <a:rPr lang="it-IT" sz="2400" dirty="0" err="1"/>
              <a:t>captus</a:t>
            </a:r>
            <a:r>
              <a:rPr lang="it-IT" sz="2400" dirty="0"/>
              <a:t> </a:t>
            </a:r>
            <a:r>
              <a:rPr lang="it-IT" sz="2400" dirty="0" err="1"/>
              <a:t>aquarum</a:t>
            </a:r>
            <a:endParaRPr lang="it-IT" sz="2400" dirty="0"/>
          </a:p>
          <a:p>
            <a:r>
              <a:rPr lang="it-IT" sz="2400" dirty="0" err="1"/>
              <a:t>mollia</a:t>
            </a:r>
            <a:r>
              <a:rPr lang="it-IT" sz="2400" dirty="0"/>
              <a:t> de tenero </a:t>
            </a:r>
            <a:r>
              <a:rPr lang="it-IT" sz="2400" dirty="0" err="1"/>
              <a:t>velamina</a:t>
            </a:r>
            <a:r>
              <a:rPr lang="it-IT" sz="2400" dirty="0"/>
              <a:t> </a:t>
            </a:r>
            <a:r>
              <a:rPr lang="it-IT" sz="2400" dirty="0" err="1"/>
              <a:t>corpore</a:t>
            </a:r>
            <a:r>
              <a:rPr lang="it-IT" sz="2400" dirty="0"/>
              <a:t> </a:t>
            </a:r>
            <a:r>
              <a:rPr lang="it-IT" sz="2400" dirty="0" err="1"/>
              <a:t>ponit</a:t>
            </a:r>
            <a:r>
              <a:rPr lang="it-IT" sz="2400" dirty="0"/>
              <a:t>.               345</a:t>
            </a:r>
          </a:p>
        </p:txBody>
      </p:sp>
    </p:spTree>
    <p:extLst>
      <p:ext uri="{BB962C8B-B14F-4D97-AF65-F5344CB8AC3E}">
        <p14:creationId xmlns:p14="http://schemas.microsoft.com/office/powerpoint/2010/main" val="2209542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B5C2697-A865-6007-4C9F-AE759046D552}"/>
              </a:ext>
            </a:extLst>
          </p:cNvPr>
          <p:cNvSpPr txBox="1"/>
          <p:nvPr/>
        </p:nvSpPr>
        <p:spPr>
          <a:xfrm>
            <a:off x="293914" y="130629"/>
            <a:ext cx="11669485" cy="6555641"/>
          </a:xfrm>
          <a:prstGeom prst="rect">
            <a:avLst/>
          </a:prstGeom>
          <a:noFill/>
        </p:spPr>
        <p:txBody>
          <a:bodyPr wrap="square">
            <a:spAutoFit/>
          </a:bodyPr>
          <a:lstStyle/>
          <a:p>
            <a:pPr algn="just"/>
            <a:r>
              <a:rPr lang="it-IT" sz="2800" dirty="0"/>
              <a:t>Qui la ninfa finì il suo discorso mentre il volto del fanciullo si copriva di rossore (ignorava ancora l'amore): ma l'arrossire gli donava. Assunse quel colore che hanno le mele che pendono dai rami di un albero esposto al sole, o l'avorio tinto di porpora, o la luna, quando il rossore guadagna la sua candida superficie e invano risuonano i bronzi che tentano di alleviare il suo sforzo. La ninfa non si stancava di chiedergli baci, almeno fraterni, e tentava di allacciargli il candido collo, ma quello si ribellava. "La smetti?" le disse alfine "Altrimenti me ne vado e lascio te e questi luoghi." </a:t>
            </a:r>
            <a:r>
              <a:rPr lang="it-IT" sz="2800" dirty="0" err="1"/>
              <a:t>Salmaci</a:t>
            </a:r>
            <a:r>
              <a:rPr lang="it-IT" sz="2800" dirty="0"/>
              <a:t> si spaventò: "Sono io che te li lascio, o straniero!" rispose e finse di allontanarsi in opposta direzione. Ma continuava a guardarsi indietro e si nascose in una macchia di arbusti ove si appostò in ginocchio. Allora il giovinetto, convinto di trovarsi nel prato deserto, lontano dalla vista di chiunque, si mise a scorrazzare qua e là e, scherzando con le onde, vi immerse la punta dei piedi e poi tutta la pianta. Subito, attratto dalla dolce temperatura dell'acqua, liberò il giovane corpo dalla veste leggera.</a:t>
            </a:r>
          </a:p>
        </p:txBody>
      </p:sp>
    </p:spTree>
    <p:extLst>
      <p:ext uri="{BB962C8B-B14F-4D97-AF65-F5344CB8AC3E}">
        <p14:creationId xmlns:p14="http://schemas.microsoft.com/office/powerpoint/2010/main" val="1024971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9E1E489-7880-A841-EB13-5E6C803D99E5}"/>
              </a:ext>
            </a:extLst>
          </p:cNvPr>
          <p:cNvSpPr txBox="1"/>
          <p:nvPr/>
        </p:nvSpPr>
        <p:spPr>
          <a:xfrm>
            <a:off x="315686" y="228600"/>
            <a:ext cx="11397343" cy="6555641"/>
          </a:xfrm>
          <a:prstGeom prst="rect">
            <a:avLst/>
          </a:prstGeom>
          <a:noFill/>
        </p:spPr>
        <p:txBody>
          <a:bodyPr wrap="square">
            <a:spAutoFit/>
          </a:bodyPr>
          <a:lstStyle/>
          <a:p>
            <a:r>
              <a:rPr lang="it-IT" sz="2800" dirty="0" err="1"/>
              <a:t>Tum</a:t>
            </a:r>
            <a:r>
              <a:rPr lang="it-IT" sz="2800" dirty="0"/>
              <a:t> vero </a:t>
            </a:r>
            <a:r>
              <a:rPr lang="it-IT" sz="2800" dirty="0" err="1"/>
              <a:t>placuit</a:t>
            </a:r>
            <a:r>
              <a:rPr lang="it-IT" sz="2800" dirty="0"/>
              <a:t>, </a:t>
            </a:r>
            <a:r>
              <a:rPr lang="it-IT" sz="2800" dirty="0" err="1"/>
              <a:t>nudaeque</a:t>
            </a:r>
            <a:r>
              <a:rPr lang="it-IT" sz="2800" dirty="0"/>
              <a:t> </a:t>
            </a:r>
            <a:r>
              <a:rPr lang="it-IT" sz="2800" dirty="0" err="1"/>
              <a:t>cupidine</a:t>
            </a:r>
            <a:r>
              <a:rPr lang="it-IT" sz="2800" dirty="0"/>
              <a:t> </a:t>
            </a:r>
            <a:r>
              <a:rPr lang="it-IT" sz="2800" dirty="0" err="1"/>
              <a:t>formae</a:t>
            </a:r>
            <a:endParaRPr lang="it-IT" sz="2800" dirty="0"/>
          </a:p>
          <a:p>
            <a:r>
              <a:rPr lang="it-IT" sz="2800" dirty="0" err="1"/>
              <a:t>Salmacis</a:t>
            </a:r>
            <a:r>
              <a:rPr lang="it-IT" sz="2800" dirty="0"/>
              <a:t> </a:t>
            </a:r>
            <a:r>
              <a:rPr lang="it-IT" sz="2800" dirty="0" err="1"/>
              <a:t>exarsit</a:t>
            </a:r>
            <a:r>
              <a:rPr lang="it-IT" sz="2800" dirty="0"/>
              <a:t>; </a:t>
            </a:r>
            <a:r>
              <a:rPr lang="it-IT" sz="2800" dirty="0" err="1"/>
              <a:t>flagrant</a:t>
            </a:r>
            <a:r>
              <a:rPr lang="it-IT" sz="2800" dirty="0"/>
              <a:t> </a:t>
            </a:r>
            <a:r>
              <a:rPr lang="it-IT" sz="2800" dirty="0" err="1"/>
              <a:t>quoque</a:t>
            </a:r>
            <a:r>
              <a:rPr lang="it-IT" sz="2800" dirty="0"/>
              <a:t> lumina </a:t>
            </a:r>
            <a:r>
              <a:rPr lang="it-IT" sz="2800" dirty="0" err="1"/>
              <a:t>nymphae</a:t>
            </a:r>
            <a:r>
              <a:rPr lang="it-IT" sz="2800" dirty="0"/>
              <a:t>,</a:t>
            </a:r>
          </a:p>
          <a:p>
            <a:r>
              <a:rPr lang="it-IT" sz="2800" dirty="0"/>
              <a:t>non </a:t>
            </a:r>
            <a:r>
              <a:rPr lang="it-IT" sz="2800" dirty="0" err="1"/>
              <a:t>aliter</a:t>
            </a:r>
            <a:r>
              <a:rPr lang="it-IT" sz="2800" dirty="0"/>
              <a:t> </a:t>
            </a:r>
            <a:r>
              <a:rPr lang="it-IT" sz="2800" dirty="0" err="1"/>
              <a:t>quam</a:t>
            </a:r>
            <a:r>
              <a:rPr lang="it-IT" sz="2800" dirty="0"/>
              <a:t> </a:t>
            </a:r>
            <a:r>
              <a:rPr lang="it-IT" sz="2800" dirty="0" err="1"/>
              <a:t>cum</a:t>
            </a:r>
            <a:r>
              <a:rPr lang="it-IT" sz="2800" dirty="0"/>
              <a:t> puro </a:t>
            </a:r>
            <a:r>
              <a:rPr lang="it-IT" sz="2800" dirty="0" err="1"/>
              <a:t>nitidissimus</a:t>
            </a:r>
            <a:r>
              <a:rPr lang="it-IT" sz="2800" dirty="0"/>
              <a:t> orbe</a:t>
            </a:r>
          </a:p>
          <a:p>
            <a:r>
              <a:rPr lang="it-IT" sz="2800" dirty="0"/>
              <a:t>opposita speculi </a:t>
            </a:r>
            <a:r>
              <a:rPr lang="it-IT" sz="2800" dirty="0" err="1"/>
              <a:t>referitur</a:t>
            </a:r>
            <a:r>
              <a:rPr lang="it-IT" sz="2800" dirty="0"/>
              <a:t> </a:t>
            </a:r>
            <a:r>
              <a:rPr lang="it-IT" sz="2800" dirty="0" err="1"/>
              <a:t>imagine</a:t>
            </a:r>
            <a:r>
              <a:rPr lang="it-IT" sz="2800" dirty="0"/>
              <a:t> </a:t>
            </a:r>
            <a:r>
              <a:rPr lang="it-IT" sz="2800" dirty="0" err="1"/>
              <a:t>Phoebus</a:t>
            </a:r>
            <a:r>
              <a:rPr lang="it-IT" sz="2800" dirty="0"/>
              <a:t>;</a:t>
            </a:r>
          </a:p>
          <a:p>
            <a:r>
              <a:rPr lang="it-IT" sz="2800" dirty="0" err="1"/>
              <a:t>vixque</a:t>
            </a:r>
            <a:r>
              <a:rPr lang="it-IT" sz="2800" dirty="0"/>
              <a:t> </a:t>
            </a:r>
            <a:r>
              <a:rPr lang="it-IT" sz="2800" dirty="0" err="1"/>
              <a:t>moram</a:t>
            </a:r>
            <a:r>
              <a:rPr lang="it-IT" sz="2800" dirty="0"/>
              <a:t> </a:t>
            </a:r>
            <a:r>
              <a:rPr lang="it-IT" sz="2800" dirty="0" err="1"/>
              <a:t>patitur</a:t>
            </a:r>
            <a:r>
              <a:rPr lang="it-IT" sz="2800" dirty="0"/>
              <a:t>, </a:t>
            </a:r>
            <a:r>
              <a:rPr lang="it-IT" sz="2800" dirty="0" err="1"/>
              <a:t>vix</a:t>
            </a:r>
            <a:r>
              <a:rPr lang="it-IT" sz="2800" dirty="0"/>
              <a:t> </a:t>
            </a:r>
            <a:r>
              <a:rPr lang="it-IT" sz="2800" dirty="0" err="1"/>
              <a:t>iam</a:t>
            </a:r>
            <a:r>
              <a:rPr lang="it-IT" sz="2800" dirty="0"/>
              <a:t> sua gaudia </a:t>
            </a:r>
            <a:r>
              <a:rPr lang="it-IT" sz="2800" dirty="0" err="1"/>
              <a:t>differt</a:t>
            </a:r>
            <a:r>
              <a:rPr lang="it-IT" sz="2800" dirty="0"/>
              <a:t>,               350</a:t>
            </a:r>
          </a:p>
          <a:p>
            <a:r>
              <a:rPr lang="it-IT" sz="2800" dirty="0" err="1"/>
              <a:t>iam</a:t>
            </a:r>
            <a:r>
              <a:rPr lang="it-IT" sz="2800" dirty="0"/>
              <a:t> </a:t>
            </a:r>
            <a:r>
              <a:rPr lang="it-IT" sz="2800" dirty="0" err="1"/>
              <a:t>cupit</a:t>
            </a:r>
            <a:r>
              <a:rPr lang="it-IT" sz="2800" dirty="0"/>
              <a:t> </a:t>
            </a:r>
            <a:r>
              <a:rPr lang="it-IT" sz="2800" dirty="0" err="1"/>
              <a:t>amplecti</a:t>
            </a:r>
            <a:r>
              <a:rPr lang="it-IT" sz="2800" dirty="0"/>
              <a:t>, </a:t>
            </a:r>
            <a:r>
              <a:rPr lang="it-IT" sz="2800" dirty="0" err="1"/>
              <a:t>iam</a:t>
            </a:r>
            <a:r>
              <a:rPr lang="it-IT" sz="2800" dirty="0"/>
              <a:t> se male </a:t>
            </a:r>
            <a:r>
              <a:rPr lang="it-IT" sz="2800" dirty="0" err="1"/>
              <a:t>continet</a:t>
            </a:r>
            <a:r>
              <a:rPr lang="it-IT" sz="2800" dirty="0"/>
              <a:t> </a:t>
            </a:r>
            <a:r>
              <a:rPr lang="it-IT" sz="2800" dirty="0" err="1"/>
              <a:t>amens</a:t>
            </a:r>
            <a:r>
              <a:rPr lang="it-IT" sz="2800" dirty="0"/>
              <a:t>.</a:t>
            </a:r>
          </a:p>
          <a:p>
            <a:r>
              <a:rPr lang="it-IT" sz="2800" dirty="0" err="1"/>
              <a:t>ille</a:t>
            </a:r>
            <a:r>
              <a:rPr lang="it-IT" sz="2800" dirty="0"/>
              <a:t> </a:t>
            </a:r>
            <a:r>
              <a:rPr lang="it-IT" sz="2800" dirty="0" err="1"/>
              <a:t>cavis</a:t>
            </a:r>
            <a:r>
              <a:rPr lang="it-IT" sz="2800" dirty="0"/>
              <a:t> </a:t>
            </a:r>
            <a:r>
              <a:rPr lang="it-IT" sz="2800" dirty="0" err="1"/>
              <a:t>velox</a:t>
            </a:r>
            <a:r>
              <a:rPr lang="it-IT" sz="2800" dirty="0"/>
              <a:t> </a:t>
            </a:r>
            <a:r>
              <a:rPr lang="it-IT" sz="2800" dirty="0" err="1"/>
              <a:t>adplauso</a:t>
            </a:r>
            <a:r>
              <a:rPr lang="it-IT" sz="2800" dirty="0"/>
              <a:t> </a:t>
            </a:r>
            <a:r>
              <a:rPr lang="it-IT" sz="2800" dirty="0" err="1"/>
              <a:t>corpore</a:t>
            </a:r>
            <a:r>
              <a:rPr lang="it-IT" sz="2800" dirty="0"/>
              <a:t> </a:t>
            </a:r>
            <a:r>
              <a:rPr lang="it-IT" sz="2800" dirty="0" err="1"/>
              <a:t>palmis</a:t>
            </a:r>
            <a:endParaRPr lang="it-IT" sz="2800" dirty="0"/>
          </a:p>
          <a:p>
            <a:r>
              <a:rPr lang="it-IT" sz="2800" dirty="0" err="1"/>
              <a:t>desilit</a:t>
            </a:r>
            <a:r>
              <a:rPr lang="it-IT" sz="2800" dirty="0"/>
              <a:t> in </a:t>
            </a:r>
            <a:r>
              <a:rPr lang="it-IT" sz="2800" dirty="0" err="1"/>
              <a:t>latices</a:t>
            </a:r>
            <a:r>
              <a:rPr lang="it-IT" sz="2800" dirty="0"/>
              <a:t> </a:t>
            </a:r>
            <a:r>
              <a:rPr lang="it-IT" sz="2800" dirty="0" err="1"/>
              <a:t>alternaque</a:t>
            </a:r>
            <a:r>
              <a:rPr lang="it-IT" sz="2800" dirty="0"/>
              <a:t> </a:t>
            </a:r>
            <a:r>
              <a:rPr lang="it-IT" sz="2800" dirty="0" err="1"/>
              <a:t>bracchia</a:t>
            </a:r>
            <a:r>
              <a:rPr lang="it-IT" sz="2800" dirty="0"/>
              <a:t> </a:t>
            </a:r>
            <a:r>
              <a:rPr lang="it-IT" sz="2800" dirty="0" err="1"/>
              <a:t>ducens</a:t>
            </a:r>
            <a:endParaRPr lang="it-IT" sz="2800" dirty="0"/>
          </a:p>
          <a:p>
            <a:r>
              <a:rPr lang="it-IT" sz="2800" dirty="0"/>
              <a:t>in </a:t>
            </a:r>
            <a:r>
              <a:rPr lang="it-IT" sz="2800" dirty="0" err="1"/>
              <a:t>liquidis</a:t>
            </a:r>
            <a:r>
              <a:rPr lang="it-IT" sz="2800" dirty="0"/>
              <a:t> </a:t>
            </a:r>
            <a:r>
              <a:rPr lang="it-IT" sz="2800" dirty="0" err="1"/>
              <a:t>translucet</a:t>
            </a:r>
            <a:r>
              <a:rPr lang="it-IT" sz="2800" dirty="0"/>
              <a:t> </a:t>
            </a:r>
            <a:r>
              <a:rPr lang="it-IT" sz="2800" dirty="0" err="1"/>
              <a:t>aquis</a:t>
            </a:r>
            <a:r>
              <a:rPr lang="it-IT" sz="2800" dirty="0"/>
              <a:t>, ut eburnea si </a:t>
            </a:r>
            <a:r>
              <a:rPr lang="it-IT" sz="2800" dirty="0" err="1"/>
              <a:t>quis</a:t>
            </a:r>
            <a:endParaRPr lang="it-IT" sz="2800" dirty="0"/>
          </a:p>
          <a:p>
            <a:r>
              <a:rPr lang="it-IT" sz="2800" dirty="0" err="1"/>
              <a:t>signa</a:t>
            </a:r>
            <a:r>
              <a:rPr lang="it-IT" sz="2800" dirty="0"/>
              <a:t> </a:t>
            </a:r>
            <a:r>
              <a:rPr lang="it-IT" sz="2800" dirty="0" err="1"/>
              <a:t>tegat</a:t>
            </a:r>
            <a:r>
              <a:rPr lang="it-IT" sz="2800" dirty="0"/>
              <a:t> </a:t>
            </a:r>
            <a:r>
              <a:rPr lang="it-IT" sz="2800" dirty="0" err="1"/>
              <a:t>claro</a:t>
            </a:r>
            <a:r>
              <a:rPr lang="it-IT" sz="2800" dirty="0"/>
              <a:t> vel candida </a:t>
            </a:r>
            <a:r>
              <a:rPr lang="it-IT" sz="2800" dirty="0" err="1"/>
              <a:t>lilia</a:t>
            </a:r>
            <a:r>
              <a:rPr lang="it-IT" sz="2800" dirty="0"/>
              <a:t> vitro.               355</a:t>
            </a:r>
          </a:p>
          <a:p>
            <a:r>
              <a:rPr lang="it-IT" sz="2800" dirty="0"/>
              <a:t>"</a:t>
            </a:r>
            <a:r>
              <a:rPr lang="it-IT" sz="2800" dirty="0" err="1"/>
              <a:t>vicimus</a:t>
            </a:r>
            <a:r>
              <a:rPr lang="it-IT" sz="2800" dirty="0"/>
              <a:t> et </a:t>
            </a:r>
            <a:r>
              <a:rPr lang="it-IT" sz="2800" dirty="0" err="1"/>
              <a:t>meus</a:t>
            </a:r>
            <a:r>
              <a:rPr lang="it-IT" sz="2800" dirty="0"/>
              <a:t> est" </a:t>
            </a:r>
            <a:r>
              <a:rPr lang="it-IT" sz="2800" dirty="0" err="1"/>
              <a:t>exclamat</a:t>
            </a:r>
            <a:r>
              <a:rPr lang="it-IT" sz="2800" dirty="0"/>
              <a:t> </a:t>
            </a:r>
            <a:r>
              <a:rPr lang="it-IT" sz="2800" dirty="0" err="1"/>
              <a:t>nais</a:t>
            </a:r>
            <a:r>
              <a:rPr lang="it-IT" sz="2800" dirty="0"/>
              <a:t>, et </a:t>
            </a:r>
            <a:r>
              <a:rPr lang="it-IT" sz="2800" dirty="0" err="1"/>
              <a:t>omni</a:t>
            </a:r>
            <a:endParaRPr lang="it-IT" sz="2800" dirty="0"/>
          </a:p>
          <a:p>
            <a:r>
              <a:rPr lang="it-IT" sz="2800" dirty="0"/>
              <a:t>veste </a:t>
            </a:r>
            <a:r>
              <a:rPr lang="it-IT" sz="2800" dirty="0" err="1"/>
              <a:t>procul</a:t>
            </a:r>
            <a:r>
              <a:rPr lang="it-IT" sz="2800" dirty="0"/>
              <a:t> </a:t>
            </a:r>
            <a:r>
              <a:rPr lang="it-IT" sz="2800" dirty="0" err="1"/>
              <a:t>iacta</a:t>
            </a:r>
            <a:r>
              <a:rPr lang="it-IT" sz="2800" dirty="0"/>
              <a:t> </a:t>
            </a:r>
            <a:r>
              <a:rPr lang="it-IT" sz="2800" dirty="0" err="1"/>
              <a:t>mediis</a:t>
            </a:r>
            <a:r>
              <a:rPr lang="it-IT" sz="2800" dirty="0"/>
              <a:t> </a:t>
            </a:r>
            <a:r>
              <a:rPr lang="it-IT" sz="2800" dirty="0" err="1"/>
              <a:t>inmittitur</a:t>
            </a:r>
            <a:r>
              <a:rPr lang="it-IT" sz="2800" dirty="0"/>
              <a:t> </a:t>
            </a:r>
            <a:r>
              <a:rPr lang="it-IT" sz="2800" dirty="0" err="1"/>
              <a:t>undis</a:t>
            </a:r>
            <a:r>
              <a:rPr lang="it-IT" sz="2800" dirty="0"/>
              <a:t>,</a:t>
            </a:r>
          </a:p>
          <a:p>
            <a:r>
              <a:rPr lang="it-IT" sz="2800" dirty="0" err="1"/>
              <a:t>pugnantemque</a:t>
            </a:r>
            <a:r>
              <a:rPr lang="it-IT" sz="2800" dirty="0"/>
              <a:t> </a:t>
            </a:r>
            <a:r>
              <a:rPr lang="it-IT" sz="2800" dirty="0" err="1"/>
              <a:t>tenet</a:t>
            </a:r>
            <a:r>
              <a:rPr lang="it-IT" sz="2800" dirty="0"/>
              <a:t>, </a:t>
            </a:r>
            <a:r>
              <a:rPr lang="it-IT" sz="2800" dirty="0" err="1"/>
              <a:t>luctantiaque</a:t>
            </a:r>
            <a:r>
              <a:rPr lang="it-IT" sz="2800" dirty="0"/>
              <a:t> oscula </a:t>
            </a:r>
            <a:r>
              <a:rPr lang="it-IT" sz="2800" dirty="0" err="1"/>
              <a:t>carpit</a:t>
            </a:r>
            <a:r>
              <a:rPr lang="it-IT" sz="2800" dirty="0"/>
              <a:t>,</a:t>
            </a:r>
          </a:p>
          <a:p>
            <a:r>
              <a:rPr lang="it-IT" sz="2800" dirty="0" err="1"/>
              <a:t>subiectatque</a:t>
            </a:r>
            <a:r>
              <a:rPr lang="it-IT" sz="2800" dirty="0"/>
              <a:t> manus, </a:t>
            </a:r>
            <a:r>
              <a:rPr lang="it-IT" sz="2800" dirty="0" err="1"/>
              <a:t>invitaque</a:t>
            </a:r>
            <a:r>
              <a:rPr lang="it-IT" sz="2800" dirty="0"/>
              <a:t> </a:t>
            </a:r>
            <a:r>
              <a:rPr lang="it-IT" sz="2800" dirty="0" err="1"/>
              <a:t>pectora</a:t>
            </a:r>
            <a:r>
              <a:rPr lang="it-IT" sz="2800" dirty="0"/>
              <a:t> </a:t>
            </a:r>
            <a:r>
              <a:rPr lang="it-IT" sz="2800" dirty="0" err="1"/>
              <a:t>tangit</a:t>
            </a:r>
            <a:r>
              <a:rPr lang="it-IT" sz="2800" dirty="0"/>
              <a:t>,</a:t>
            </a:r>
          </a:p>
          <a:p>
            <a:r>
              <a:rPr lang="it-IT" sz="2800" dirty="0"/>
              <a:t>et nunc </a:t>
            </a:r>
            <a:r>
              <a:rPr lang="it-IT" sz="2800" dirty="0" err="1"/>
              <a:t>hac</a:t>
            </a:r>
            <a:r>
              <a:rPr lang="it-IT" sz="2800" dirty="0"/>
              <a:t> </a:t>
            </a:r>
            <a:r>
              <a:rPr lang="it-IT" sz="2800" dirty="0" err="1"/>
              <a:t>iuveni</a:t>
            </a:r>
            <a:r>
              <a:rPr lang="it-IT" sz="2800" dirty="0"/>
              <a:t>, nunc </a:t>
            </a:r>
            <a:r>
              <a:rPr lang="it-IT" sz="2800" dirty="0" err="1"/>
              <a:t>circumfunditur</a:t>
            </a:r>
            <a:r>
              <a:rPr lang="it-IT" sz="2800" dirty="0"/>
              <a:t> </a:t>
            </a:r>
            <a:r>
              <a:rPr lang="it-IT" sz="2800" dirty="0" err="1"/>
              <a:t>illac</a:t>
            </a:r>
            <a:r>
              <a:rPr lang="it-IT" sz="2800" dirty="0"/>
              <a:t>.            360</a:t>
            </a:r>
          </a:p>
        </p:txBody>
      </p:sp>
    </p:spTree>
    <p:extLst>
      <p:ext uri="{BB962C8B-B14F-4D97-AF65-F5344CB8AC3E}">
        <p14:creationId xmlns:p14="http://schemas.microsoft.com/office/powerpoint/2010/main" val="487352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B5C2697-A865-6007-4C9F-AE759046D552}"/>
              </a:ext>
            </a:extLst>
          </p:cNvPr>
          <p:cNvSpPr txBox="1"/>
          <p:nvPr/>
        </p:nvSpPr>
        <p:spPr>
          <a:xfrm>
            <a:off x="293914" y="130629"/>
            <a:ext cx="11669485" cy="5693866"/>
          </a:xfrm>
          <a:prstGeom prst="rect">
            <a:avLst/>
          </a:prstGeom>
          <a:noFill/>
        </p:spPr>
        <p:txBody>
          <a:bodyPr wrap="square">
            <a:spAutoFit/>
          </a:bodyPr>
          <a:lstStyle/>
          <a:p>
            <a:pPr algn="just"/>
            <a:r>
              <a:rPr lang="it-IT" sz="2800" dirty="0"/>
              <a:t>Allora sì che a </a:t>
            </a:r>
            <a:r>
              <a:rPr lang="it-IT" sz="2800" dirty="0" err="1"/>
              <a:t>Salmaci</a:t>
            </a:r>
            <a:r>
              <a:rPr lang="it-IT" sz="2800" dirty="0"/>
              <a:t> apparve bellissimo, facendola bruciare dal desiderio del suo corpo nudo! Perfino gli occhi della ninfa mandavano ardenti bagliori proprio come quando il cerchio perfetto del sole sfavillante si riflette in uno specchio. Non riusciva più a trattenersi e ad aspettare il momento del piacere; smaniava d'abbracciarlo e nella sua follia non stava più in sé. Quello si diede con le palme dei rapidi colpi sul corpo e poi balzò nell'acqua; mentre nuotava, col ritmo alterno delle braccia, il suo corpo traspariva nell'acqua limpida come dietro un nitido vetro traspaiono una statua d'avorio o dei candidi gigli. "Ho vinto! È mio!" urlò allora la naiade. Gettò via tutte le vesti, si tuffò nell'acqua e lo afferrò, malgrado la sua resistenza. Gli carpiva dei baci che lui cercava di rifiutare, gli infilava sotto il corpo le mani e gli toccava il petto anche se lui la schivava, gli volteggiava intorno, avviluppandolo or di qua or di là.</a:t>
            </a:r>
          </a:p>
        </p:txBody>
      </p:sp>
    </p:spTree>
    <p:extLst>
      <p:ext uri="{BB962C8B-B14F-4D97-AF65-F5344CB8AC3E}">
        <p14:creationId xmlns:p14="http://schemas.microsoft.com/office/powerpoint/2010/main" val="3632897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9E1E489-7880-A841-EB13-5E6C803D99E5}"/>
              </a:ext>
            </a:extLst>
          </p:cNvPr>
          <p:cNvSpPr txBox="1"/>
          <p:nvPr/>
        </p:nvSpPr>
        <p:spPr>
          <a:xfrm>
            <a:off x="315686" y="228600"/>
            <a:ext cx="11397343" cy="5632311"/>
          </a:xfrm>
          <a:prstGeom prst="rect">
            <a:avLst/>
          </a:prstGeom>
          <a:noFill/>
        </p:spPr>
        <p:txBody>
          <a:bodyPr wrap="square">
            <a:spAutoFit/>
          </a:bodyPr>
          <a:lstStyle/>
          <a:p>
            <a:r>
              <a:rPr lang="it-IT" sz="3000" dirty="0" err="1"/>
              <a:t>Denique</a:t>
            </a:r>
            <a:r>
              <a:rPr lang="it-IT" sz="3000" dirty="0"/>
              <a:t> </a:t>
            </a:r>
            <a:r>
              <a:rPr lang="it-IT" sz="3000" dirty="0" err="1"/>
              <a:t>nitentem</a:t>
            </a:r>
            <a:r>
              <a:rPr lang="it-IT" sz="3000" dirty="0"/>
              <a:t> contra </a:t>
            </a:r>
            <a:r>
              <a:rPr lang="it-IT" sz="3000" dirty="0" err="1"/>
              <a:t>elabique</a:t>
            </a:r>
            <a:r>
              <a:rPr lang="it-IT" sz="3000" dirty="0"/>
              <a:t> </a:t>
            </a:r>
            <a:r>
              <a:rPr lang="it-IT" sz="3000" dirty="0" err="1"/>
              <a:t>volentem</a:t>
            </a:r>
            <a:endParaRPr lang="it-IT" sz="3000" dirty="0"/>
          </a:p>
          <a:p>
            <a:r>
              <a:rPr lang="it-IT" sz="3000" dirty="0" err="1"/>
              <a:t>inplicat</a:t>
            </a:r>
            <a:r>
              <a:rPr lang="it-IT" sz="3000" dirty="0"/>
              <a:t> ut </a:t>
            </a:r>
            <a:r>
              <a:rPr lang="it-IT" sz="3000" dirty="0" err="1"/>
              <a:t>serpens</a:t>
            </a:r>
            <a:r>
              <a:rPr lang="it-IT" sz="3000" dirty="0"/>
              <a:t>, </a:t>
            </a:r>
            <a:r>
              <a:rPr lang="it-IT" sz="3000" dirty="0" err="1"/>
              <a:t>quam</a:t>
            </a:r>
            <a:r>
              <a:rPr lang="it-IT" sz="3000" dirty="0"/>
              <a:t> regia </a:t>
            </a:r>
            <a:r>
              <a:rPr lang="it-IT" sz="3000" dirty="0" err="1"/>
              <a:t>sustinet</a:t>
            </a:r>
            <a:r>
              <a:rPr lang="it-IT" sz="3000" dirty="0"/>
              <a:t> </a:t>
            </a:r>
            <a:r>
              <a:rPr lang="it-IT" sz="3000" dirty="0" err="1"/>
              <a:t>ales</a:t>
            </a:r>
            <a:endParaRPr lang="it-IT" sz="3000" dirty="0"/>
          </a:p>
          <a:p>
            <a:r>
              <a:rPr lang="it-IT" sz="3000" dirty="0" err="1"/>
              <a:t>sublimemque</a:t>
            </a:r>
            <a:r>
              <a:rPr lang="it-IT" sz="3000" dirty="0"/>
              <a:t> </a:t>
            </a:r>
            <a:r>
              <a:rPr lang="it-IT" sz="3000" dirty="0" err="1"/>
              <a:t>rapit</a:t>
            </a:r>
            <a:r>
              <a:rPr lang="it-IT" sz="3000" dirty="0"/>
              <a:t>: </a:t>
            </a:r>
            <a:r>
              <a:rPr lang="it-IT" sz="3000" dirty="0" err="1"/>
              <a:t>pendens</a:t>
            </a:r>
            <a:r>
              <a:rPr lang="it-IT" sz="3000" dirty="0"/>
              <a:t> caput </a:t>
            </a:r>
            <a:r>
              <a:rPr lang="it-IT" sz="3000" dirty="0" err="1"/>
              <a:t>illa</a:t>
            </a:r>
            <a:r>
              <a:rPr lang="it-IT" sz="3000" dirty="0"/>
              <a:t> </a:t>
            </a:r>
            <a:r>
              <a:rPr lang="it-IT" sz="3000" dirty="0" err="1"/>
              <a:t>pedesque</a:t>
            </a:r>
            <a:endParaRPr lang="it-IT" sz="3000" dirty="0"/>
          </a:p>
          <a:p>
            <a:r>
              <a:rPr lang="it-IT" sz="3000" dirty="0" err="1"/>
              <a:t>adligat</a:t>
            </a:r>
            <a:r>
              <a:rPr lang="it-IT" sz="3000" dirty="0"/>
              <a:t> et </a:t>
            </a:r>
            <a:r>
              <a:rPr lang="it-IT" sz="3000" dirty="0" err="1"/>
              <a:t>cauda</a:t>
            </a:r>
            <a:r>
              <a:rPr lang="it-IT" sz="3000" dirty="0"/>
              <a:t> </a:t>
            </a:r>
            <a:r>
              <a:rPr lang="it-IT" sz="3000" dirty="0" err="1"/>
              <a:t>spatiantes</a:t>
            </a:r>
            <a:r>
              <a:rPr lang="it-IT" sz="3000" dirty="0"/>
              <a:t> </a:t>
            </a:r>
            <a:r>
              <a:rPr lang="it-IT" sz="3000" dirty="0" err="1"/>
              <a:t>inplicat</a:t>
            </a:r>
            <a:r>
              <a:rPr lang="it-IT" sz="3000" dirty="0"/>
              <a:t> alas;</a:t>
            </a:r>
          </a:p>
          <a:p>
            <a:r>
              <a:rPr lang="it-IT" sz="3000" dirty="0" err="1"/>
              <a:t>utve</a:t>
            </a:r>
            <a:r>
              <a:rPr lang="it-IT" sz="3000" dirty="0"/>
              <a:t> </a:t>
            </a:r>
            <a:r>
              <a:rPr lang="it-IT" sz="3000" dirty="0" err="1"/>
              <a:t>solent</a:t>
            </a:r>
            <a:r>
              <a:rPr lang="it-IT" sz="3000" dirty="0"/>
              <a:t> </a:t>
            </a:r>
            <a:r>
              <a:rPr lang="it-IT" sz="3000" dirty="0" err="1"/>
              <a:t>hederae</a:t>
            </a:r>
            <a:r>
              <a:rPr lang="it-IT" sz="3000" dirty="0"/>
              <a:t> </a:t>
            </a:r>
            <a:r>
              <a:rPr lang="it-IT" sz="3000" dirty="0" err="1"/>
              <a:t>longos</a:t>
            </a:r>
            <a:r>
              <a:rPr lang="it-IT" sz="3000" dirty="0"/>
              <a:t> </a:t>
            </a:r>
            <a:r>
              <a:rPr lang="it-IT" sz="3000" dirty="0" err="1"/>
              <a:t>intexere</a:t>
            </a:r>
            <a:r>
              <a:rPr lang="it-IT" sz="3000" dirty="0"/>
              <a:t> </a:t>
            </a:r>
            <a:r>
              <a:rPr lang="it-IT" sz="3000" dirty="0" err="1"/>
              <a:t>truncos</a:t>
            </a:r>
            <a:r>
              <a:rPr lang="it-IT" sz="3000" dirty="0"/>
              <a:t>,               365</a:t>
            </a:r>
          </a:p>
          <a:p>
            <a:r>
              <a:rPr lang="it-IT" sz="3000" dirty="0" err="1"/>
              <a:t>utque</a:t>
            </a:r>
            <a:r>
              <a:rPr lang="it-IT" sz="3000" dirty="0"/>
              <a:t> sub </a:t>
            </a:r>
            <a:r>
              <a:rPr lang="it-IT" sz="3000" dirty="0" err="1"/>
              <a:t>aequoribus</a:t>
            </a:r>
            <a:r>
              <a:rPr lang="it-IT" sz="3000" dirty="0"/>
              <a:t> </a:t>
            </a:r>
            <a:r>
              <a:rPr lang="it-IT" sz="3000" dirty="0" err="1"/>
              <a:t>deprensum</a:t>
            </a:r>
            <a:r>
              <a:rPr lang="it-IT" sz="3000" dirty="0"/>
              <a:t> </a:t>
            </a:r>
            <a:r>
              <a:rPr lang="it-IT" sz="3000" dirty="0" err="1"/>
              <a:t>polypus</a:t>
            </a:r>
            <a:r>
              <a:rPr lang="it-IT" sz="3000" dirty="0"/>
              <a:t> </a:t>
            </a:r>
            <a:r>
              <a:rPr lang="it-IT" sz="3000" dirty="0" err="1"/>
              <a:t>hostem</a:t>
            </a:r>
            <a:endParaRPr lang="it-IT" sz="3000" dirty="0"/>
          </a:p>
          <a:p>
            <a:r>
              <a:rPr lang="it-IT" sz="3000" dirty="0" err="1"/>
              <a:t>continet</a:t>
            </a:r>
            <a:r>
              <a:rPr lang="it-IT" sz="3000" dirty="0"/>
              <a:t> ex </a:t>
            </a:r>
            <a:r>
              <a:rPr lang="it-IT" sz="3000" dirty="0" err="1"/>
              <a:t>omni</a:t>
            </a:r>
            <a:r>
              <a:rPr lang="it-IT" sz="3000" dirty="0"/>
              <a:t> </a:t>
            </a:r>
            <a:r>
              <a:rPr lang="it-IT" sz="3000" dirty="0" err="1"/>
              <a:t>dimissis</a:t>
            </a:r>
            <a:r>
              <a:rPr lang="it-IT" sz="3000" dirty="0"/>
              <a:t> parte </a:t>
            </a:r>
            <a:r>
              <a:rPr lang="it-IT" sz="3000" dirty="0" err="1"/>
              <a:t>flagellis</a:t>
            </a:r>
            <a:r>
              <a:rPr lang="it-IT" sz="3000" dirty="0"/>
              <a:t>.</a:t>
            </a:r>
          </a:p>
          <a:p>
            <a:r>
              <a:rPr lang="it-IT" sz="3000" dirty="0" err="1"/>
              <a:t>perstat</a:t>
            </a:r>
            <a:r>
              <a:rPr lang="it-IT" sz="3000" dirty="0"/>
              <a:t> </a:t>
            </a:r>
            <a:r>
              <a:rPr lang="it-IT" sz="3000" dirty="0" err="1"/>
              <a:t>Atlantiades</a:t>
            </a:r>
            <a:r>
              <a:rPr lang="it-IT" sz="3000" dirty="0"/>
              <a:t> </a:t>
            </a:r>
            <a:r>
              <a:rPr lang="it-IT" sz="3000" dirty="0" err="1"/>
              <a:t>sperataque</a:t>
            </a:r>
            <a:r>
              <a:rPr lang="it-IT" sz="3000" dirty="0"/>
              <a:t> gaudia </a:t>
            </a:r>
            <a:r>
              <a:rPr lang="it-IT" sz="3000" dirty="0" err="1"/>
              <a:t>nymphae</a:t>
            </a:r>
            <a:endParaRPr lang="it-IT" sz="3000" dirty="0"/>
          </a:p>
          <a:p>
            <a:r>
              <a:rPr lang="it-IT" sz="3000" dirty="0" err="1"/>
              <a:t>denegat</a:t>
            </a:r>
            <a:r>
              <a:rPr lang="it-IT" sz="3000" dirty="0"/>
              <a:t>; </a:t>
            </a:r>
            <a:r>
              <a:rPr lang="it-IT" sz="3000" dirty="0" err="1"/>
              <a:t>illa</a:t>
            </a:r>
            <a:r>
              <a:rPr lang="it-IT" sz="3000" dirty="0"/>
              <a:t> </a:t>
            </a:r>
            <a:r>
              <a:rPr lang="it-IT" sz="3000" dirty="0" err="1"/>
              <a:t>premit</a:t>
            </a:r>
            <a:r>
              <a:rPr lang="it-IT" sz="3000" dirty="0"/>
              <a:t> </a:t>
            </a:r>
            <a:r>
              <a:rPr lang="it-IT" sz="3000" dirty="0" err="1"/>
              <a:t>commissaque</a:t>
            </a:r>
            <a:r>
              <a:rPr lang="it-IT" sz="3000" dirty="0"/>
              <a:t> </a:t>
            </a:r>
            <a:r>
              <a:rPr lang="it-IT" sz="3000" dirty="0" err="1"/>
              <a:t>corpore</a:t>
            </a:r>
            <a:r>
              <a:rPr lang="it-IT" sz="3000" dirty="0"/>
              <a:t> toto</a:t>
            </a:r>
          </a:p>
          <a:p>
            <a:r>
              <a:rPr lang="it-IT" sz="3000" dirty="0" err="1"/>
              <a:t>sicut</a:t>
            </a:r>
            <a:r>
              <a:rPr lang="it-IT" sz="3000" dirty="0"/>
              <a:t> </a:t>
            </a:r>
            <a:r>
              <a:rPr lang="it-IT" sz="3000" dirty="0" err="1"/>
              <a:t>inhaerebat</a:t>
            </a:r>
            <a:r>
              <a:rPr lang="it-IT" sz="3000" dirty="0"/>
              <a:t>, "</a:t>
            </a:r>
            <a:r>
              <a:rPr lang="it-IT" sz="3000" dirty="0" err="1"/>
              <a:t>pugnes</a:t>
            </a:r>
            <a:r>
              <a:rPr lang="it-IT" sz="3000" dirty="0"/>
              <a:t> licet, </a:t>
            </a:r>
            <a:r>
              <a:rPr lang="it-IT" sz="3000" dirty="0" err="1"/>
              <a:t>inprobe</a:t>
            </a:r>
            <a:r>
              <a:rPr lang="it-IT" sz="3000" dirty="0"/>
              <a:t>," dixit,               370</a:t>
            </a:r>
          </a:p>
          <a:p>
            <a:r>
              <a:rPr lang="it-IT" sz="3000" dirty="0"/>
              <a:t>"non </a:t>
            </a:r>
            <a:r>
              <a:rPr lang="it-IT" sz="3000" dirty="0" err="1"/>
              <a:t>tamen</a:t>
            </a:r>
            <a:r>
              <a:rPr lang="it-IT" sz="3000" dirty="0"/>
              <a:t> </a:t>
            </a:r>
            <a:r>
              <a:rPr lang="it-IT" sz="3000" dirty="0" err="1"/>
              <a:t>effugies</a:t>
            </a:r>
            <a:r>
              <a:rPr lang="it-IT" sz="3000" dirty="0"/>
              <a:t>. ita, di, </a:t>
            </a:r>
            <a:r>
              <a:rPr lang="it-IT" sz="3000" dirty="0" err="1"/>
              <a:t>iubeatis</a:t>
            </a:r>
            <a:r>
              <a:rPr lang="it-IT" sz="3000" dirty="0"/>
              <a:t>, et </a:t>
            </a:r>
            <a:r>
              <a:rPr lang="it-IT" sz="3000" dirty="0" err="1"/>
              <a:t>istum</a:t>
            </a:r>
            <a:endParaRPr lang="it-IT" sz="3000" dirty="0"/>
          </a:p>
          <a:p>
            <a:r>
              <a:rPr lang="it-IT" sz="3000" dirty="0"/>
              <a:t>nulla </a:t>
            </a:r>
            <a:r>
              <a:rPr lang="it-IT" sz="3000" dirty="0" err="1"/>
              <a:t>dies</a:t>
            </a:r>
            <a:r>
              <a:rPr lang="it-IT" sz="3000" dirty="0"/>
              <a:t> a me </a:t>
            </a:r>
            <a:r>
              <a:rPr lang="it-IT" sz="3000" dirty="0" err="1"/>
              <a:t>nec</a:t>
            </a:r>
            <a:r>
              <a:rPr lang="it-IT" sz="3000" dirty="0"/>
              <a:t> me </a:t>
            </a:r>
            <a:r>
              <a:rPr lang="it-IT" sz="3000" dirty="0" err="1"/>
              <a:t>deducat</a:t>
            </a:r>
            <a:r>
              <a:rPr lang="it-IT" sz="3000" dirty="0"/>
              <a:t> ab isto."</a:t>
            </a:r>
          </a:p>
        </p:txBody>
      </p:sp>
    </p:spTree>
    <p:extLst>
      <p:ext uri="{BB962C8B-B14F-4D97-AF65-F5344CB8AC3E}">
        <p14:creationId xmlns:p14="http://schemas.microsoft.com/office/powerpoint/2010/main" val="540335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B5C2697-A865-6007-4C9F-AE759046D552}"/>
              </a:ext>
            </a:extLst>
          </p:cNvPr>
          <p:cNvSpPr txBox="1"/>
          <p:nvPr/>
        </p:nvSpPr>
        <p:spPr>
          <a:xfrm>
            <a:off x="293914" y="130629"/>
            <a:ext cx="11669485" cy="5170646"/>
          </a:xfrm>
          <a:prstGeom prst="rect">
            <a:avLst/>
          </a:prstGeom>
          <a:noFill/>
        </p:spPr>
        <p:txBody>
          <a:bodyPr wrap="square">
            <a:spAutoFit/>
          </a:bodyPr>
          <a:lstStyle/>
          <a:p>
            <a:pPr algn="just"/>
            <a:r>
              <a:rPr lang="it-IT" sz="3000" dirty="0"/>
              <a:t>Alla fine, mentre lui faceva ogni sforzo per resisterle e per sfuggirle, lo avvolse come un serpente che, ghermito dall'aquila reale e portato su verso il cielo, pur sospeso in aria le si attorce intorno al capo e alle zampe e con la coda le impaccia le ali tese nel volo. Così suole l'edera rivestire strettamente gli alti tronchi; così sott'acqua il polipo afferra il nemico e lo trattiene, allungando i tentacoli da ogni parte.</a:t>
            </a:r>
          </a:p>
          <a:p>
            <a:pPr algn="just"/>
            <a:endParaRPr lang="it-IT" sz="3000" dirty="0"/>
          </a:p>
          <a:p>
            <a:pPr algn="just"/>
            <a:r>
              <a:rPr lang="it-IT" sz="3000" dirty="0"/>
              <a:t>Resisteva il discendente di Atlante e rifiutava tenacemente alla ninfa lo sperato piacere: ma lei lo teneva stretto e avvinghiato, aderendo a lui con tutto il corpo e minacciando: "Lotta pure, cattivo, ma non mi sfuggirai! Fa-te, o dei, che mai costui si stacchi da me né io da lui!". </a:t>
            </a:r>
          </a:p>
        </p:txBody>
      </p:sp>
    </p:spTree>
    <p:extLst>
      <p:ext uri="{BB962C8B-B14F-4D97-AF65-F5344CB8AC3E}">
        <p14:creationId xmlns:p14="http://schemas.microsoft.com/office/powerpoint/2010/main" val="331626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9E1E489-7880-A841-EB13-5E6C803D99E5}"/>
              </a:ext>
            </a:extLst>
          </p:cNvPr>
          <p:cNvSpPr txBox="1"/>
          <p:nvPr/>
        </p:nvSpPr>
        <p:spPr>
          <a:xfrm>
            <a:off x="315686" y="228600"/>
            <a:ext cx="11397343" cy="6494085"/>
          </a:xfrm>
          <a:prstGeom prst="rect">
            <a:avLst/>
          </a:prstGeom>
          <a:noFill/>
        </p:spPr>
        <p:txBody>
          <a:bodyPr wrap="square">
            <a:spAutoFit/>
          </a:bodyPr>
          <a:lstStyle/>
          <a:p>
            <a:r>
              <a:rPr lang="it-IT" sz="2600" dirty="0"/>
              <a:t>Vota </a:t>
            </a:r>
            <a:r>
              <a:rPr lang="it-IT" sz="2600" dirty="0" err="1"/>
              <a:t>suos</a:t>
            </a:r>
            <a:r>
              <a:rPr lang="it-IT" sz="2600" dirty="0"/>
              <a:t> </a:t>
            </a:r>
            <a:r>
              <a:rPr lang="it-IT" sz="2600" dirty="0" err="1"/>
              <a:t>habuere</a:t>
            </a:r>
            <a:r>
              <a:rPr lang="it-IT" sz="2600" dirty="0"/>
              <a:t> </a:t>
            </a:r>
            <a:r>
              <a:rPr lang="it-IT" sz="2600" dirty="0" err="1"/>
              <a:t>deos</a:t>
            </a:r>
            <a:r>
              <a:rPr lang="it-IT" sz="2600" dirty="0"/>
              <a:t>; </a:t>
            </a:r>
            <a:r>
              <a:rPr lang="it-IT" sz="2600" dirty="0" err="1"/>
              <a:t>nam</a:t>
            </a:r>
            <a:r>
              <a:rPr lang="it-IT" sz="2600" dirty="0"/>
              <a:t> </a:t>
            </a:r>
            <a:r>
              <a:rPr lang="it-IT" sz="2600" dirty="0" err="1"/>
              <a:t>mixta</a:t>
            </a:r>
            <a:r>
              <a:rPr lang="it-IT" sz="2600" dirty="0"/>
              <a:t> </a:t>
            </a:r>
            <a:r>
              <a:rPr lang="it-IT" sz="2600" dirty="0" err="1"/>
              <a:t>duorum</a:t>
            </a:r>
            <a:endParaRPr lang="it-IT" sz="2600" dirty="0"/>
          </a:p>
          <a:p>
            <a:r>
              <a:rPr lang="it-IT" sz="2600" dirty="0"/>
              <a:t>corpora </a:t>
            </a:r>
            <a:r>
              <a:rPr lang="it-IT" sz="2600" dirty="0" err="1"/>
              <a:t>iunguntur</a:t>
            </a:r>
            <a:r>
              <a:rPr lang="it-IT" sz="2600" dirty="0"/>
              <a:t>, </a:t>
            </a:r>
            <a:r>
              <a:rPr lang="it-IT" sz="2600" dirty="0" err="1"/>
              <a:t>faciesque</a:t>
            </a:r>
            <a:r>
              <a:rPr lang="it-IT" sz="2600" dirty="0"/>
              <a:t> </a:t>
            </a:r>
            <a:r>
              <a:rPr lang="it-IT" sz="2600" dirty="0" err="1"/>
              <a:t>inducitur</a:t>
            </a:r>
            <a:r>
              <a:rPr lang="it-IT" sz="2600" dirty="0"/>
              <a:t> </a:t>
            </a:r>
            <a:r>
              <a:rPr lang="it-IT" sz="2600" dirty="0" err="1"/>
              <a:t>illis</a:t>
            </a:r>
            <a:endParaRPr lang="it-IT" sz="2600" dirty="0"/>
          </a:p>
          <a:p>
            <a:r>
              <a:rPr lang="it-IT" sz="2600" dirty="0"/>
              <a:t>una. </a:t>
            </a:r>
            <a:r>
              <a:rPr lang="it-IT" sz="2600" dirty="0" err="1"/>
              <a:t>velut</a:t>
            </a:r>
            <a:r>
              <a:rPr lang="it-IT" sz="2600" dirty="0"/>
              <a:t>, si </a:t>
            </a:r>
            <a:r>
              <a:rPr lang="it-IT" sz="2600" dirty="0" err="1"/>
              <a:t>quis</a:t>
            </a:r>
            <a:r>
              <a:rPr lang="it-IT" sz="2600" dirty="0"/>
              <a:t> </a:t>
            </a:r>
            <a:r>
              <a:rPr lang="it-IT" sz="2600" dirty="0" err="1"/>
              <a:t>conducat</a:t>
            </a:r>
            <a:r>
              <a:rPr lang="it-IT" sz="2600" dirty="0"/>
              <a:t> cortice </a:t>
            </a:r>
            <a:r>
              <a:rPr lang="it-IT" sz="2600" dirty="0" err="1"/>
              <a:t>ramos</a:t>
            </a:r>
            <a:r>
              <a:rPr lang="it-IT" sz="2600" dirty="0"/>
              <a:t>,               375</a:t>
            </a:r>
          </a:p>
          <a:p>
            <a:r>
              <a:rPr lang="it-IT" sz="2600" dirty="0"/>
              <a:t>crescendo </a:t>
            </a:r>
            <a:r>
              <a:rPr lang="it-IT" sz="2600" dirty="0" err="1"/>
              <a:t>iungi</a:t>
            </a:r>
            <a:r>
              <a:rPr lang="it-IT" sz="2600" dirty="0"/>
              <a:t> </a:t>
            </a:r>
            <a:r>
              <a:rPr lang="it-IT" sz="2600" dirty="0" err="1"/>
              <a:t>pariterque</a:t>
            </a:r>
            <a:r>
              <a:rPr lang="it-IT" sz="2600" dirty="0"/>
              <a:t> </a:t>
            </a:r>
            <a:r>
              <a:rPr lang="it-IT" sz="2600" dirty="0" err="1"/>
              <a:t>adolescere</a:t>
            </a:r>
            <a:r>
              <a:rPr lang="it-IT" sz="2600" dirty="0"/>
              <a:t> </a:t>
            </a:r>
            <a:r>
              <a:rPr lang="it-IT" sz="2600" dirty="0" err="1"/>
              <a:t>cernit</a:t>
            </a:r>
            <a:r>
              <a:rPr lang="it-IT" sz="2600" dirty="0"/>
              <a:t>,</a:t>
            </a:r>
          </a:p>
          <a:p>
            <a:r>
              <a:rPr lang="it-IT" sz="2600" dirty="0"/>
              <a:t>sic </a:t>
            </a:r>
            <a:r>
              <a:rPr lang="it-IT" sz="2600" dirty="0" err="1"/>
              <a:t>ubi</a:t>
            </a:r>
            <a:r>
              <a:rPr lang="it-IT" sz="2600" dirty="0"/>
              <a:t> </a:t>
            </a:r>
            <a:r>
              <a:rPr lang="it-IT" sz="2600" dirty="0" err="1"/>
              <a:t>conplexu</a:t>
            </a:r>
            <a:r>
              <a:rPr lang="it-IT" sz="2600" dirty="0"/>
              <a:t> </a:t>
            </a:r>
            <a:r>
              <a:rPr lang="it-IT" sz="2600" dirty="0" err="1"/>
              <a:t>coierunt</a:t>
            </a:r>
            <a:r>
              <a:rPr lang="it-IT" sz="2600" dirty="0"/>
              <a:t> membra tenaci,</a:t>
            </a:r>
          </a:p>
          <a:p>
            <a:r>
              <a:rPr lang="it-IT" sz="2600" dirty="0" err="1"/>
              <a:t>nec</a:t>
            </a:r>
            <a:r>
              <a:rPr lang="it-IT" sz="2600" dirty="0"/>
              <a:t> duo </a:t>
            </a:r>
            <a:r>
              <a:rPr lang="it-IT" sz="2600" dirty="0" err="1"/>
              <a:t>sunt</a:t>
            </a:r>
            <a:r>
              <a:rPr lang="it-IT" sz="2600" dirty="0"/>
              <a:t> et forma duplex, </a:t>
            </a:r>
            <a:r>
              <a:rPr lang="it-IT" sz="2600" dirty="0" err="1"/>
              <a:t>nec</a:t>
            </a:r>
            <a:r>
              <a:rPr lang="it-IT" sz="2600" dirty="0"/>
              <a:t> femina dici</a:t>
            </a:r>
          </a:p>
          <a:p>
            <a:r>
              <a:rPr lang="it-IT" sz="2600" dirty="0" err="1"/>
              <a:t>nec</a:t>
            </a:r>
            <a:r>
              <a:rPr lang="it-IT" sz="2600" dirty="0"/>
              <a:t> </a:t>
            </a:r>
            <a:r>
              <a:rPr lang="it-IT" sz="2600" dirty="0" err="1"/>
              <a:t>puer</a:t>
            </a:r>
            <a:r>
              <a:rPr lang="it-IT" sz="2600" dirty="0"/>
              <a:t> ut </a:t>
            </a:r>
            <a:r>
              <a:rPr lang="it-IT" sz="2600" dirty="0" err="1"/>
              <a:t>possit</a:t>
            </a:r>
            <a:r>
              <a:rPr lang="it-IT" sz="2600" dirty="0"/>
              <a:t>, </a:t>
            </a:r>
            <a:r>
              <a:rPr lang="it-IT" sz="2600" dirty="0" err="1"/>
              <a:t>neutrumque</a:t>
            </a:r>
            <a:r>
              <a:rPr lang="it-IT" sz="2600" dirty="0"/>
              <a:t> et </a:t>
            </a:r>
            <a:r>
              <a:rPr lang="it-IT" sz="2600" dirty="0" err="1"/>
              <a:t>utrumque</a:t>
            </a:r>
            <a:r>
              <a:rPr lang="it-IT" sz="2600" dirty="0"/>
              <a:t> </a:t>
            </a:r>
            <a:r>
              <a:rPr lang="it-IT" sz="2600" dirty="0" err="1"/>
              <a:t>videntur</a:t>
            </a:r>
            <a:r>
              <a:rPr lang="it-IT" sz="2600" dirty="0"/>
              <a:t>.</a:t>
            </a:r>
          </a:p>
          <a:p>
            <a:r>
              <a:rPr lang="it-IT" sz="2600" dirty="0"/>
              <a:t> 'Ergo </a:t>
            </a:r>
            <a:r>
              <a:rPr lang="it-IT" sz="2600" dirty="0" err="1"/>
              <a:t>ubi</a:t>
            </a:r>
            <a:r>
              <a:rPr lang="it-IT" sz="2600" dirty="0"/>
              <a:t> se </a:t>
            </a:r>
            <a:r>
              <a:rPr lang="it-IT" sz="2600" dirty="0" err="1"/>
              <a:t>liquidas</a:t>
            </a:r>
            <a:r>
              <a:rPr lang="it-IT" sz="2600" dirty="0"/>
              <a:t>, quo </a:t>
            </a:r>
            <a:r>
              <a:rPr lang="it-IT" sz="2600" dirty="0" err="1"/>
              <a:t>vir</a:t>
            </a:r>
            <a:r>
              <a:rPr lang="it-IT" sz="2600" dirty="0"/>
              <a:t> </a:t>
            </a:r>
            <a:r>
              <a:rPr lang="it-IT" sz="2600" dirty="0" err="1"/>
              <a:t>descenderat</a:t>
            </a:r>
            <a:r>
              <a:rPr lang="it-IT" sz="2600" dirty="0"/>
              <a:t>, </a:t>
            </a:r>
            <a:r>
              <a:rPr lang="it-IT" sz="2600" dirty="0" err="1"/>
              <a:t>undas</a:t>
            </a:r>
            <a:r>
              <a:rPr lang="it-IT" sz="2600" dirty="0"/>
              <a:t>               380</a:t>
            </a:r>
          </a:p>
          <a:p>
            <a:r>
              <a:rPr lang="it-IT" sz="2600" dirty="0" err="1"/>
              <a:t>semimarem</a:t>
            </a:r>
            <a:r>
              <a:rPr lang="it-IT" sz="2600" dirty="0"/>
              <a:t> </a:t>
            </a:r>
            <a:r>
              <a:rPr lang="it-IT" sz="2600" dirty="0" err="1"/>
              <a:t>fecisse</a:t>
            </a:r>
            <a:r>
              <a:rPr lang="it-IT" sz="2600" dirty="0"/>
              <a:t> </a:t>
            </a:r>
            <a:r>
              <a:rPr lang="it-IT" sz="2600" dirty="0" err="1"/>
              <a:t>videt</a:t>
            </a:r>
            <a:r>
              <a:rPr lang="it-IT" sz="2600" dirty="0"/>
              <a:t> </a:t>
            </a:r>
            <a:r>
              <a:rPr lang="it-IT" sz="2600" dirty="0" err="1"/>
              <a:t>mollitaque</a:t>
            </a:r>
            <a:r>
              <a:rPr lang="it-IT" sz="2600" dirty="0"/>
              <a:t> in </a:t>
            </a:r>
            <a:r>
              <a:rPr lang="it-IT" sz="2600" dirty="0" err="1"/>
              <a:t>illis</a:t>
            </a:r>
            <a:endParaRPr lang="it-IT" sz="2600" dirty="0"/>
          </a:p>
          <a:p>
            <a:r>
              <a:rPr lang="it-IT" sz="2600" dirty="0"/>
              <a:t>membra, manus </a:t>
            </a:r>
            <a:r>
              <a:rPr lang="it-IT" sz="2600" dirty="0" err="1"/>
              <a:t>tendens</a:t>
            </a:r>
            <a:r>
              <a:rPr lang="it-IT" sz="2600" dirty="0"/>
              <a:t>, sed </a:t>
            </a:r>
            <a:r>
              <a:rPr lang="it-IT" sz="2600" dirty="0" err="1"/>
              <a:t>iam</a:t>
            </a:r>
            <a:r>
              <a:rPr lang="it-IT" sz="2600" dirty="0"/>
              <a:t> non voce virili</a:t>
            </a:r>
          </a:p>
          <a:p>
            <a:r>
              <a:rPr lang="it-IT" sz="2600" dirty="0" err="1"/>
              <a:t>Hermaphroditus</a:t>
            </a:r>
            <a:r>
              <a:rPr lang="it-IT" sz="2600" dirty="0"/>
              <a:t> </a:t>
            </a:r>
            <a:r>
              <a:rPr lang="it-IT" sz="2600" dirty="0" err="1"/>
              <a:t>ait</a:t>
            </a:r>
            <a:r>
              <a:rPr lang="it-IT" sz="2600" dirty="0"/>
              <a:t>: "nato date </a:t>
            </a:r>
            <a:r>
              <a:rPr lang="it-IT" sz="2600" dirty="0" err="1"/>
              <a:t>munera</a:t>
            </a:r>
            <a:r>
              <a:rPr lang="it-IT" sz="2600" dirty="0"/>
              <a:t> </a:t>
            </a:r>
            <a:r>
              <a:rPr lang="it-IT" sz="2600" dirty="0" err="1"/>
              <a:t>vestro</a:t>
            </a:r>
            <a:r>
              <a:rPr lang="it-IT" sz="2600" dirty="0"/>
              <a:t>,</a:t>
            </a:r>
          </a:p>
          <a:p>
            <a:r>
              <a:rPr lang="it-IT" sz="2600" dirty="0"/>
              <a:t>et pater et </a:t>
            </a:r>
            <a:r>
              <a:rPr lang="it-IT" sz="2600" dirty="0" err="1"/>
              <a:t>genetrix</a:t>
            </a:r>
            <a:r>
              <a:rPr lang="it-IT" sz="2600" dirty="0"/>
              <a:t>, </a:t>
            </a:r>
            <a:r>
              <a:rPr lang="it-IT" sz="2600" dirty="0" err="1"/>
              <a:t>amborum</a:t>
            </a:r>
            <a:r>
              <a:rPr lang="it-IT" sz="2600" dirty="0"/>
              <a:t> </a:t>
            </a:r>
            <a:r>
              <a:rPr lang="it-IT" sz="2600" dirty="0" err="1"/>
              <a:t>nomen</a:t>
            </a:r>
            <a:r>
              <a:rPr lang="it-IT" sz="2600" dirty="0"/>
              <a:t> </a:t>
            </a:r>
            <a:r>
              <a:rPr lang="it-IT" sz="2600" dirty="0" err="1"/>
              <a:t>habenti</a:t>
            </a:r>
            <a:r>
              <a:rPr lang="it-IT" sz="2600" dirty="0"/>
              <a:t>:</a:t>
            </a:r>
          </a:p>
          <a:p>
            <a:r>
              <a:rPr lang="it-IT" sz="2600" dirty="0" err="1"/>
              <a:t>quisquis</a:t>
            </a:r>
            <a:r>
              <a:rPr lang="it-IT" sz="2600" dirty="0"/>
              <a:t> in </a:t>
            </a:r>
            <a:r>
              <a:rPr lang="it-IT" sz="2600" dirty="0" err="1"/>
              <a:t>hos</a:t>
            </a:r>
            <a:r>
              <a:rPr lang="it-IT" sz="2600" dirty="0"/>
              <a:t> </a:t>
            </a:r>
            <a:r>
              <a:rPr lang="it-IT" sz="2600" dirty="0" err="1"/>
              <a:t>fontes</a:t>
            </a:r>
            <a:r>
              <a:rPr lang="it-IT" sz="2600" dirty="0"/>
              <a:t> </a:t>
            </a:r>
            <a:r>
              <a:rPr lang="it-IT" sz="2600" dirty="0" err="1"/>
              <a:t>vir</a:t>
            </a:r>
            <a:r>
              <a:rPr lang="it-IT" sz="2600" dirty="0"/>
              <a:t> </a:t>
            </a:r>
            <a:r>
              <a:rPr lang="it-IT" sz="2600" dirty="0" err="1"/>
              <a:t>venerit</a:t>
            </a:r>
            <a:r>
              <a:rPr lang="it-IT" sz="2600" dirty="0"/>
              <a:t>, </a:t>
            </a:r>
            <a:r>
              <a:rPr lang="it-IT" sz="2600" dirty="0" err="1"/>
              <a:t>exeat</a:t>
            </a:r>
            <a:r>
              <a:rPr lang="it-IT" sz="2600" dirty="0"/>
              <a:t> inde               385</a:t>
            </a:r>
          </a:p>
          <a:p>
            <a:r>
              <a:rPr lang="it-IT" sz="2600" dirty="0" err="1"/>
              <a:t>semivir</a:t>
            </a:r>
            <a:r>
              <a:rPr lang="it-IT" sz="2600" dirty="0"/>
              <a:t> et </a:t>
            </a:r>
            <a:r>
              <a:rPr lang="it-IT" sz="2600" dirty="0" err="1"/>
              <a:t>tactis</a:t>
            </a:r>
            <a:r>
              <a:rPr lang="it-IT" sz="2600" dirty="0"/>
              <a:t> subito </a:t>
            </a:r>
            <a:r>
              <a:rPr lang="it-IT" sz="2600" dirty="0" err="1"/>
              <a:t>mollescat</a:t>
            </a:r>
            <a:r>
              <a:rPr lang="it-IT" sz="2600" dirty="0"/>
              <a:t> in </a:t>
            </a:r>
            <a:r>
              <a:rPr lang="it-IT" sz="2600" dirty="0" err="1"/>
              <a:t>undis</a:t>
            </a:r>
            <a:r>
              <a:rPr lang="it-IT" sz="2600" dirty="0"/>
              <a:t>!"</a:t>
            </a:r>
          </a:p>
          <a:p>
            <a:r>
              <a:rPr lang="it-IT" sz="2600" dirty="0" err="1"/>
              <a:t>motus</a:t>
            </a:r>
            <a:r>
              <a:rPr lang="it-IT" sz="2600" dirty="0"/>
              <a:t> </a:t>
            </a:r>
            <a:r>
              <a:rPr lang="it-IT" sz="2600" dirty="0" err="1"/>
              <a:t>uterque</a:t>
            </a:r>
            <a:r>
              <a:rPr lang="it-IT" sz="2600" dirty="0"/>
              <a:t> </a:t>
            </a:r>
            <a:r>
              <a:rPr lang="it-IT" sz="2600" dirty="0" err="1"/>
              <a:t>parens</a:t>
            </a:r>
            <a:r>
              <a:rPr lang="it-IT" sz="2600" dirty="0"/>
              <a:t> nati rata </a:t>
            </a:r>
            <a:r>
              <a:rPr lang="it-IT" sz="2600" dirty="0" err="1"/>
              <a:t>verba</a:t>
            </a:r>
            <a:r>
              <a:rPr lang="it-IT" sz="2600" dirty="0"/>
              <a:t> </a:t>
            </a:r>
            <a:r>
              <a:rPr lang="it-IT" sz="2600" dirty="0" err="1"/>
              <a:t>biformis</a:t>
            </a:r>
            <a:endParaRPr lang="it-IT" sz="2600" dirty="0"/>
          </a:p>
          <a:p>
            <a:r>
              <a:rPr lang="it-IT" sz="2600" dirty="0" err="1"/>
              <a:t>fecit</a:t>
            </a:r>
            <a:r>
              <a:rPr lang="it-IT" sz="2600" dirty="0"/>
              <a:t> et incesto </a:t>
            </a:r>
            <a:r>
              <a:rPr lang="it-IT" sz="2600" dirty="0" err="1"/>
              <a:t>fontem</a:t>
            </a:r>
            <a:r>
              <a:rPr lang="it-IT" sz="2600" dirty="0"/>
              <a:t> </a:t>
            </a:r>
            <a:r>
              <a:rPr lang="it-IT" sz="2600" dirty="0" err="1"/>
              <a:t>medicamine</a:t>
            </a:r>
            <a:r>
              <a:rPr lang="it-IT" sz="2600" dirty="0"/>
              <a:t> </a:t>
            </a:r>
            <a:r>
              <a:rPr lang="it-IT" sz="2600" dirty="0" err="1"/>
              <a:t>tinxit</a:t>
            </a:r>
            <a:r>
              <a:rPr lang="it-IT" sz="2600" dirty="0"/>
              <a:t>.»</a:t>
            </a:r>
          </a:p>
        </p:txBody>
      </p:sp>
    </p:spTree>
    <p:extLst>
      <p:ext uri="{BB962C8B-B14F-4D97-AF65-F5344CB8AC3E}">
        <p14:creationId xmlns:p14="http://schemas.microsoft.com/office/powerpoint/2010/main" val="80579310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156</TotalTime>
  <Words>1368</Words>
  <Application>Microsoft Office PowerPoint</Application>
  <PresentationFormat>Widescreen</PresentationFormat>
  <Paragraphs>79</Paragraphs>
  <Slides>11</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11</vt:i4>
      </vt:variant>
    </vt:vector>
  </HeadingPairs>
  <TitlesOfParts>
    <vt:vector size="15" baseType="lpstr">
      <vt:lpstr>Aptos</vt:lpstr>
      <vt:lpstr>Aptos Display</vt:lpstr>
      <vt:lpstr>Arial</vt:lpstr>
      <vt:lpstr>Tema di Office</vt:lpstr>
      <vt:lpstr>Salmaci ed Ermafrodito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Lucrezio, De rerum natura, IV, 1105-1115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Salmaci ed Ermafrodito</dc:title>
  <dc:creator>Tancredi Greco</dc:creator>
  <cp:lastModifiedBy>Tancredi Greco</cp:lastModifiedBy>
  <cp:revision>1</cp:revision>
  <dcterms:created xsi:type="dcterms:W3CDTF">2024-05-05T13:19:24Z</dcterms:created>
  <dcterms:modified xsi:type="dcterms:W3CDTF">2024-05-05T15:55:54Z</dcterms:modified>
</cp:coreProperties>
</file>