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FD37FD-ED88-47BC-90B4-A62795CDED8B}" v="2" dt="2024-05-11T10:23:21.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 Greco" userId="68f4d11238ebce53" providerId="LiveId" clId="{53FD37FD-ED88-47BC-90B4-A62795CDED8B}"/>
    <pc:docChg chg="custSel addSld modSld">
      <pc:chgData name="Tancredi Greco" userId="68f4d11238ebce53" providerId="LiveId" clId="{53FD37FD-ED88-47BC-90B4-A62795CDED8B}" dt="2024-05-11T10:55:09.839" v="8" actId="13926"/>
      <pc:docMkLst>
        <pc:docMk/>
      </pc:docMkLst>
      <pc:sldChg chg="modSp mod">
        <pc:chgData name="Tancredi Greco" userId="68f4d11238ebce53" providerId="LiveId" clId="{53FD37FD-ED88-47BC-90B4-A62795CDED8B}" dt="2024-05-11T10:12:15.621" v="2" actId="13926"/>
        <pc:sldMkLst>
          <pc:docMk/>
          <pc:sldMk cId="619126192" sldId="258"/>
        </pc:sldMkLst>
        <pc:spChg chg="mod">
          <ac:chgData name="Tancredi Greco" userId="68f4d11238ebce53" providerId="LiveId" clId="{53FD37FD-ED88-47BC-90B4-A62795CDED8B}" dt="2024-05-11T10:12:15.621" v="2" actId="13926"/>
          <ac:spMkLst>
            <pc:docMk/>
            <pc:sldMk cId="619126192" sldId="258"/>
            <ac:spMk id="3" creationId="{E1424EF8-420C-D426-372F-09F149F665DE}"/>
          </ac:spMkLst>
        </pc:spChg>
      </pc:sldChg>
      <pc:sldChg chg="modSp mod">
        <pc:chgData name="Tancredi Greco" userId="68f4d11238ebce53" providerId="LiveId" clId="{53FD37FD-ED88-47BC-90B4-A62795CDED8B}" dt="2024-05-11T10:55:09.839" v="8" actId="13926"/>
        <pc:sldMkLst>
          <pc:docMk/>
          <pc:sldMk cId="1702753000" sldId="262"/>
        </pc:sldMkLst>
        <pc:spChg chg="mod">
          <ac:chgData name="Tancredi Greco" userId="68f4d11238ebce53" providerId="LiveId" clId="{53FD37FD-ED88-47BC-90B4-A62795CDED8B}" dt="2024-05-11T10:55:09.839" v="8" actId="13926"/>
          <ac:spMkLst>
            <pc:docMk/>
            <pc:sldMk cId="1702753000" sldId="262"/>
            <ac:spMk id="3" creationId="{B9DEC5AD-60C4-F8D9-B21C-AA0D49D597EE}"/>
          </ac:spMkLst>
        </pc:spChg>
      </pc:sldChg>
      <pc:sldChg chg="addSp delSp new mod">
        <pc:chgData name="Tancredi Greco" userId="68f4d11238ebce53" providerId="LiveId" clId="{53FD37FD-ED88-47BC-90B4-A62795CDED8B}" dt="2024-05-11T10:23:21.849" v="6"/>
        <pc:sldMkLst>
          <pc:docMk/>
          <pc:sldMk cId="4228295281" sldId="264"/>
        </pc:sldMkLst>
        <pc:picChg chg="add del">
          <ac:chgData name="Tancredi Greco" userId="68f4d11238ebce53" providerId="LiveId" clId="{53FD37FD-ED88-47BC-90B4-A62795CDED8B}" dt="2024-05-11T10:23:10.805" v="5" actId="478"/>
          <ac:picMkLst>
            <pc:docMk/>
            <pc:sldMk cId="4228295281" sldId="264"/>
            <ac:picMk id="2" creationId="{57B1508C-CD47-AAD6-B5F0-E422C33085D9}"/>
          </ac:picMkLst>
        </pc:picChg>
        <pc:picChg chg="add">
          <ac:chgData name="Tancredi Greco" userId="68f4d11238ebce53" providerId="LiveId" clId="{53FD37FD-ED88-47BC-90B4-A62795CDED8B}" dt="2024-05-11T10:23:21.849" v="6"/>
          <ac:picMkLst>
            <pc:docMk/>
            <pc:sldMk cId="4228295281" sldId="264"/>
            <ac:picMk id="3" creationId="{FC01998C-CBF1-8225-70D4-BE5090E85B3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04F3A-D725-54A9-7F53-867789AEB38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8161EA97-4AD1-B1B7-0719-8585DDD2A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3DF3553-CD3C-748F-CC1B-24F47285B8E1}"/>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B56C5158-3BF7-67CD-6A84-8FFE018D967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EBA5448-2CB8-01D5-99B1-19AD2433F177}"/>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259048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4D201D-3080-72DD-ECB0-28D538B36BA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C5CF42-94C5-165C-AF27-786CB15AD3F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640FBE-4E2E-E3ED-BDA2-9417DA67D7E6}"/>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796EE8C2-0BE4-6471-3C43-3BA3432683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F690D6-ADBE-1123-5CF8-B140D72B6378}"/>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323744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623E85-DEC4-CE69-51FA-5F73D091B0F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CDBB57-FCC5-A623-7890-03C1B85E831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016C7F-5B3A-CDD1-29D0-DDCCC8EE60EF}"/>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DFCB8F6D-5810-F935-4680-AC2D296927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9B3384-A0CD-6E00-9C72-9E862CBBFF75}"/>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172141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BEEBB9-F156-6E11-FB64-25BCB205C64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C1A881-0A7F-5951-3530-9ADDFF8F2BB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5AEFE9E-F27D-5365-E250-C762EBAD7097}"/>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3583E574-033F-58B4-FB76-8DB850E9B3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A5E2A8-CAA3-AB11-B54C-2CFD9CEE0193}"/>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303178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682BF3-145E-1EAA-CE07-27E28CE9EA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18162F2-8C47-6B7F-D5FB-3AFF911385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088E095-6E8D-CDD6-FECA-4C09F47BA816}"/>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322090BA-BC91-F6CA-5C86-A635A8AF82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3BAB35-1EDF-66D8-7CEA-F3A1B6A277C3}"/>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310259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A0E7A-82E6-A654-CA6D-D6305B545CE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A15BFF-DF84-339D-1B87-4A73F41FC31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14145B-B126-8CBF-40B3-196B46D057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606B81A-C71F-8883-9258-F88915CD0469}"/>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6" name="Segnaposto piè di pagina 5">
            <a:extLst>
              <a:ext uri="{FF2B5EF4-FFF2-40B4-BE49-F238E27FC236}">
                <a16:creationId xmlns:a16="http://schemas.microsoft.com/office/drawing/2014/main" id="{977FDB17-B2DB-5AAC-0C09-DB0CECC93E8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C06F325-41F9-CB43-F5DA-69B85D954AD1}"/>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3536485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46CF85-9435-B453-03BC-33F054CA7AB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9971A23-6E03-C797-89C7-61ECE93055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0F14CF9-C085-1B73-34A7-584485E9382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DF432C5-C707-583F-0A85-F42FE8111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E79604-BB3F-E610-1604-096EE06A93B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1EAA7C9-AC15-D38D-3568-3D7CE38B48C8}"/>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8" name="Segnaposto piè di pagina 7">
            <a:extLst>
              <a:ext uri="{FF2B5EF4-FFF2-40B4-BE49-F238E27FC236}">
                <a16:creationId xmlns:a16="http://schemas.microsoft.com/office/drawing/2014/main" id="{84F021AB-C961-1359-1D5D-9FB19873CC5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1026534-1295-79A1-D5B2-6BFCED54D0DD}"/>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403623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1D9009-E1CF-787B-A689-581AC443E5B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2ECB321-3FFF-73FA-60DF-A49CED160BA2}"/>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4" name="Segnaposto piè di pagina 3">
            <a:extLst>
              <a:ext uri="{FF2B5EF4-FFF2-40B4-BE49-F238E27FC236}">
                <a16:creationId xmlns:a16="http://schemas.microsoft.com/office/drawing/2014/main" id="{CF2226E5-3CEA-736B-59AD-195CA36C362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A8DB2D3-CA78-DD07-C75C-FE4BEC0B54DB}"/>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232796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CFCBA5A-3D60-D4DD-B6E5-8A0DD4140BFF}"/>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3" name="Segnaposto piè di pagina 2">
            <a:extLst>
              <a:ext uri="{FF2B5EF4-FFF2-40B4-BE49-F238E27FC236}">
                <a16:creationId xmlns:a16="http://schemas.microsoft.com/office/drawing/2014/main" id="{31B57C97-1D2B-CB4C-DA95-BC0D4FDA235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28914AC-675B-77BA-C91B-5C81F170D8BF}"/>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65954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BB1DF8-4CCE-7535-81C4-A1EF2C4F4C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DEC79A-1B8C-0A78-FE59-04F39B8F2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F39E4D-037B-55DB-937E-9325F5F43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28CBB2B-847E-1E5D-D0BC-F33889A78BC6}"/>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6" name="Segnaposto piè di pagina 5">
            <a:extLst>
              <a:ext uri="{FF2B5EF4-FFF2-40B4-BE49-F238E27FC236}">
                <a16:creationId xmlns:a16="http://schemas.microsoft.com/office/drawing/2014/main" id="{8FC1E85B-4DA3-1840-D4C3-7B22AE609DB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1EEF7C-9F02-7608-CAF3-B42F999A43E8}"/>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74254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53CB4D-BAD8-3CFE-E5AB-10F6F1E1581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2D63516-DAC6-6357-2B5E-0A21D0264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40D0313-6193-98AF-2D53-6C5C1D28B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928014F-CF28-E5AA-9217-1F467ABECEE0}"/>
              </a:ext>
            </a:extLst>
          </p:cNvPr>
          <p:cNvSpPr>
            <a:spLocks noGrp="1"/>
          </p:cNvSpPr>
          <p:nvPr>
            <p:ph type="dt" sz="half" idx="10"/>
          </p:nvPr>
        </p:nvSpPr>
        <p:spPr/>
        <p:txBody>
          <a:bodyPr/>
          <a:lstStyle/>
          <a:p>
            <a:fld id="{BBFD0C89-BB47-45F7-9E5F-7D5945BFA9B5}" type="datetimeFigureOut">
              <a:rPr lang="it-IT" smtClean="0"/>
              <a:t>11/05/2024</a:t>
            </a:fld>
            <a:endParaRPr lang="it-IT"/>
          </a:p>
        </p:txBody>
      </p:sp>
      <p:sp>
        <p:nvSpPr>
          <p:cNvPr id="6" name="Segnaposto piè di pagina 5">
            <a:extLst>
              <a:ext uri="{FF2B5EF4-FFF2-40B4-BE49-F238E27FC236}">
                <a16:creationId xmlns:a16="http://schemas.microsoft.com/office/drawing/2014/main" id="{8017D9D5-D6AC-553E-B98E-7BB6D6619B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C4D449-2A32-B910-C066-6B1ACF9BBEBF}"/>
              </a:ext>
            </a:extLst>
          </p:cNvPr>
          <p:cNvSpPr>
            <a:spLocks noGrp="1"/>
          </p:cNvSpPr>
          <p:nvPr>
            <p:ph type="sldNum" sz="quarter" idx="12"/>
          </p:nvPr>
        </p:nvSpPr>
        <p:spPr/>
        <p:txBody>
          <a:bodyPr/>
          <a:lstStyle/>
          <a:p>
            <a:fld id="{58CB047D-D88A-4237-8662-A4BB9BF0120A}" type="slidenum">
              <a:rPr lang="it-IT" smtClean="0"/>
              <a:t>‹N›</a:t>
            </a:fld>
            <a:endParaRPr lang="it-IT"/>
          </a:p>
        </p:txBody>
      </p:sp>
    </p:spTree>
    <p:extLst>
      <p:ext uri="{BB962C8B-B14F-4D97-AF65-F5344CB8AC3E}">
        <p14:creationId xmlns:p14="http://schemas.microsoft.com/office/powerpoint/2010/main" val="216925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C6C612A-6369-C5C6-F17B-8FA0E7974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E00D561-2E0C-D90E-869C-5080AD9CA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9280A0-9673-CCB3-2E9B-332C0734C7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FD0C89-BB47-45F7-9E5F-7D5945BFA9B5}" type="datetimeFigureOut">
              <a:rPr lang="it-IT" smtClean="0"/>
              <a:t>11/05/2024</a:t>
            </a:fld>
            <a:endParaRPr lang="it-IT"/>
          </a:p>
        </p:txBody>
      </p:sp>
      <p:sp>
        <p:nvSpPr>
          <p:cNvPr id="5" name="Segnaposto piè di pagina 4">
            <a:extLst>
              <a:ext uri="{FF2B5EF4-FFF2-40B4-BE49-F238E27FC236}">
                <a16:creationId xmlns:a16="http://schemas.microsoft.com/office/drawing/2014/main" id="{BFD7996A-EF03-2DF7-1FEB-9206B49145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0D34974F-5EF6-6B7D-AEF7-F25F09C4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CB047D-D88A-4237-8662-A4BB9BF0120A}" type="slidenum">
              <a:rPr lang="it-IT" smtClean="0"/>
              <a:t>‹N›</a:t>
            </a:fld>
            <a:endParaRPr lang="it-IT"/>
          </a:p>
        </p:txBody>
      </p:sp>
    </p:spTree>
    <p:extLst>
      <p:ext uri="{BB962C8B-B14F-4D97-AF65-F5344CB8AC3E}">
        <p14:creationId xmlns:p14="http://schemas.microsoft.com/office/powerpoint/2010/main" val="2366256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1C4C07EE-D3C8-A167-B169-A2C175346866}"/>
              </a:ext>
            </a:extLst>
          </p:cNvPr>
          <p:cNvPicPr>
            <a:picLocks noChangeAspect="1"/>
          </p:cNvPicPr>
          <p:nvPr/>
        </p:nvPicPr>
        <p:blipFill rotWithShape="1">
          <a:blip r:embed="rId2">
            <a:alphaModFix amt="50000"/>
          </a:blip>
          <a:srcRect t="856" r="-1" b="-1"/>
          <a:stretch/>
        </p:blipFill>
        <p:spPr>
          <a:xfrm>
            <a:off x="20" y="10"/>
            <a:ext cx="12188930" cy="6857990"/>
          </a:xfrm>
          <a:prstGeom prst="rect">
            <a:avLst/>
          </a:prstGeom>
        </p:spPr>
      </p:pic>
      <p:sp>
        <p:nvSpPr>
          <p:cNvPr id="2" name="Titolo 1">
            <a:extLst>
              <a:ext uri="{FF2B5EF4-FFF2-40B4-BE49-F238E27FC236}">
                <a16:creationId xmlns:a16="http://schemas.microsoft.com/office/drawing/2014/main" id="{9C7B1599-CAA9-625C-2F15-FA987EBBFBC0}"/>
              </a:ext>
            </a:extLst>
          </p:cNvPr>
          <p:cNvSpPr>
            <a:spLocks noGrp="1"/>
          </p:cNvSpPr>
          <p:nvPr>
            <p:ph type="ctrTitle"/>
          </p:nvPr>
        </p:nvSpPr>
        <p:spPr>
          <a:xfrm>
            <a:off x="1524000" y="1122363"/>
            <a:ext cx="9144000" cy="3063240"/>
          </a:xfrm>
        </p:spPr>
        <p:txBody>
          <a:bodyPr>
            <a:normAutofit/>
          </a:bodyPr>
          <a:lstStyle/>
          <a:p>
            <a:r>
              <a:rPr lang="it-IT" sz="6600">
                <a:solidFill>
                  <a:schemeClr val="bg1"/>
                </a:solidFill>
              </a:rPr>
              <a:t>L’apoteosi di Cesare</a:t>
            </a:r>
          </a:p>
        </p:txBody>
      </p:sp>
      <p:sp>
        <p:nvSpPr>
          <p:cNvPr id="3" name="Sottotitolo 2">
            <a:extLst>
              <a:ext uri="{FF2B5EF4-FFF2-40B4-BE49-F238E27FC236}">
                <a16:creationId xmlns:a16="http://schemas.microsoft.com/office/drawing/2014/main" id="{C69505F9-60CF-1CB9-4E04-B4212D6CF60A}"/>
              </a:ext>
            </a:extLst>
          </p:cNvPr>
          <p:cNvSpPr>
            <a:spLocks noGrp="1"/>
          </p:cNvSpPr>
          <p:nvPr>
            <p:ph type="subTitle" idx="1"/>
          </p:nvPr>
        </p:nvSpPr>
        <p:spPr>
          <a:xfrm>
            <a:off x="1527048" y="4599432"/>
            <a:ext cx="9144000" cy="1536192"/>
          </a:xfrm>
        </p:spPr>
        <p:txBody>
          <a:bodyPr>
            <a:normAutofit/>
          </a:bodyPr>
          <a:lstStyle/>
          <a:p>
            <a:r>
              <a:rPr lang="it-IT" b="1" i="1">
                <a:solidFill>
                  <a:schemeClr val="bg1"/>
                </a:solidFill>
              </a:rPr>
              <a:t>Metamorfosi</a:t>
            </a:r>
            <a:r>
              <a:rPr lang="it-IT" b="1">
                <a:solidFill>
                  <a:schemeClr val="bg1"/>
                </a:solidFill>
              </a:rPr>
              <a:t>, XV, 745 - 798</a:t>
            </a:r>
            <a:endParaRPr lang="it-IT" b="1" i="1">
              <a:solidFill>
                <a:schemeClr val="bg1"/>
              </a:solidFill>
            </a:endParaRPr>
          </a:p>
        </p:txBody>
      </p:sp>
      <p:sp>
        <p:nvSpPr>
          <p:cNvPr id="1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8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CE41FB0-9308-1225-F84C-A8E51E409D8C}"/>
              </a:ext>
            </a:extLst>
          </p:cNvPr>
          <p:cNvPicPr>
            <a:picLocks noChangeAspect="1"/>
          </p:cNvPicPr>
          <p:nvPr/>
        </p:nvPicPr>
        <p:blipFill>
          <a:blip r:embed="rId2"/>
          <a:stretch>
            <a:fillRect/>
          </a:stretch>
        </p:blipFill>
        <p:spPr>
          <a:xfrm>
            <a:off x="4445571" y="643466"/>
            <a:ext cx="3300857" cy="5571067"/>
          </a:xfrm>
          <a:prstGeom prst="rect">
            <a:avLst/>
          </a:prstGeom>
        </p:spPr>
      </p:pic>
    </p:spTree>
    <p:extLst>
      <p:ext uri="{BB962C8B-B14F-4D97-AF65-F5344CB8AC3E}">
        <p14:creationId xmlns:p14="http://schemas.microsoft.com/office/powerpoint/2010/main" val="358051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424EF8-420C-D426-372F-09F149F665DE}"/>
              </a:ext>
            </a:extLst>
          </p:cNvPr>
          <p:cNvSpPr txBox="1"/>
          <p:nvPr/>
        </p:nvSpPr>
        <p:spPr>
          <a:xfrm>
            <a:off x="609601" y="130629"/>
            <a:ext cx="11059886" cy="6806013"/>
          </a:xfrm>
          <a:prstGeom prst="rect">
            <a:avLst/>
          </a:prstGeom>
          <a:noFill/>
        </p:spPr>
        <p:txBody>
          <a:bodyPr wrap="square">
            <a:spAutoFit/>
          </a:bodyPr>
          <a:lstStyle/>
          <a:p>
            <a:r>
              <a:rPr lang="it-IT" sz="2800" dirty="0"/>
              <a:t>Hic </a:t>
            </a:r>
            <a:r>
              <a:rPr lang="it-IT" sz="2800" dirty="0" err="1"/>
              <a:t>tamen</a:t>
            </a:r>
            <a:r>
              <a:rPr lang="it-IT" sz="2800" dirty="0"/>
              <a:t> </a:t>
            </a:r>
            <a:r>
              <a:rPr lang="it-IT" sz="2800" dirty="0" err="1"/>
              <a:t>accessit</a:t>
            </a:r>
            <a:r>
              <a:rPr lang="it-IT" sz="2800" dirty="0"/>
              <a:t> </a:t>
            </a:r>
            <a:r>
              <a:rPr lang="it-IT" sz="2800" dirty="0" err="1"/>
              <a:t>delubris</a:t>
            </a:r>
            <a:r>
              <a:rPr lang="it-IT" sz="2800" dirty="0"/>
              <a:t> </a:t>
            </a:r>
            <a:r>
              <a:rPr lang="it-IT" sz="2800" dirty="0" err="1"/>
              <a:t>advena</a:t>
            </a:r>
            <a:r>
              <a:rPr lang="it-IT" sz="2800" dirty="0"/>
              <a:t> </a:t>
            </a:r>
            <a:r>
              <a:rPr lang="it-IT" sz="2800" dirty="0" err="1"/>
              <a:t>nostris</a:t>
            </a:r>
            <a:r>
              <a:rPr lang="it-IT" sz="2800" dirty="0"/>
              <a:t>:               745</a:t>
            </a:r>
          </a:p>
          <a:p>
            <a:r>
              <a:rPr lang="it-IT" sz="2800" dirty="0"/>
              <a:t>Caesar in urbe sua deus est; </a:t>
            </a:r>
            <a:r>
              <a:rPr lang="it-IT" sz="2800" dirty="0" err="1"/>
              <a:t>quem</a:t>
            </a:r>
            <a:r>
              <a:rPr lang="it-IT" sz="2800" dirty="0"/>
              <a:t> Marte </a:t>
            </a:r>
            <a:r>
              <a:rPr lang="it-IT" sz="2800" dirty="0" err="1"/>
              <a:t>togaque</a:t>
            </a:r>
            <a:endParaRPr lang="it-IT" sz="2800" dirty="0"/>
          </a:p>
          <a:p>
            <a:r>
              <a:rPr lang="it-IT" sz="2800" dirty="0" err="1"/>
              <a:t>praecipuum</a:t>
            </a:r>
            <a:r>
              <a:rPr lang="it-IT" sz="2800" dirty="0"/>
              <a:t> non bella </a:t>
            </a:r>
            <a:r>
              <a:rPr lang="it-IT" sz="2800" dirty="0" err="1"/>
              <a:t>magis</a:t>
            </a:r>
            <a:r>
              <a:rPr lang="it-IT" sz="2800" dirty="0"/>
              <a:t> finita </a:t>
            </a:r>
            <a:r>
              <a:rPr lang="it-IT" sz="2800" dirty="0" err="1"/>
              <a:t>triumphis</a:t>
            </a:r>
            <a:endParaRPr lang="it-IT" sz="2800" dirty="0"/>
          </a:p>
          <a:p>
            <a:r>
              <a:rPr lang="it-IT" sz="2800" dirty="0" err="1"/>
              <a:t>resque</a:t>
            </a:r>
            <a:r>
              <a:rPr lang="it-IT" sz="2800" dirty="0"/>
              <a:t> domi </a:t>
            </a:r>
            <a:r>
              <a:rPr lang="it-IT" sz="2800" dirty="0" err="1"/>
              <a:t>gestae</a:t>
            </a:r>
            <a:r>
              <a:rPr lang="it-IT" sz="2800" dirty="0"/>
              <a:t> </a:t>
            </a:r>
            <a:r>
              <a:rPr lang="it-IT" sz="2800" dirty="0" err="1"/>
              <a:t>properataque</a:t>
            </a:r>
            <a:r>
              <a:rPr lang="it-IT" sz="2800" dirty="0"/>
              <a:t> gloria rerum</a:t>
            </a:r>
          </a:p>
          <a:p>
            <a:r>
              <a:rPr lang="it-IT" sz="2800" dirty="0"/>
              <a:t>in </a:t>
            </a:r>
            <a:r>
              <a:rPr lang="it-IT" sz="2800" dirty="0" err="1"/>
              <a:t>sidus</a:t>
            </a:r>
            <a:r>
              <a:rPr lang="it-IT" sz="2800" dirty="0"/>
              <a:t> vertere </a:t>
            </a:r>
            <a:r>
              <a:rPr lang="it-IT" sz="2800" dirty="0" err="1"/>
              <a:t>novum</a:t>
            </a:r>
            <a:r>
              <a:rPr lang="it-IT" sz="2800" dirty="0"/>
              <a:t> </a:t>
            </a:r>
            <a:r>
              <a:rPr lang="it-IT" sz="2800" dirty="0" err="1"/>
              <a:t>stellamque</a:t>
            </a:r>
            <a:r>
              <a:rPr lang="it-IT" sz="2800" dirty="0"/>
              <a:t> </a:t>
            </a:r>
            <a:r>
              <a:rPr lang="it-IT" sz="2800" dirty="0" err="1"/>
              <a:t>comantem</a:t>
            </a:r>
            <a:r>
              <a:rPr lang="it-IT" sz="2800" dirty="0"/>
              <a:t>,</a:t>
            </a:r>
          </a:p>
          <a:p>
            <a:r>
              <a:rPr lang="it-IT" sz="2800" dirty="0" err="1"/>
              <a:t>quam</a:t>
            </a:r>
            <a:r>
              <a:rPr lang="it-IT" sz="2800" dirty="0"/>
              <a:t> sua </a:t>
            </a:r>
            <a:r>
              <a:rPr lang="it-IT" sz="2800" dirty="0" err="1"/>
              <a:t>progenies</a:t>
            </a:r>
            <a:r>
              <a:rPr lang="it-IT" sz="2800" dirty="0"/>
              <a:t>; </a:t>
            </a:r>
            <a:r>
              <a:rPr lang="it-IT" sz="2800" dirty="0" err="1"/>
              <a:t>neque</a:t>
            </a:r>
            <a:r>
              <a:rPr lang="it-IT" sz="2800" dirty="0"/>
              <a:t> </a:t>
            </a:r>
            <a:r>
              <a:rPr lang="it-IT" sz="2800" dirty="0" err="1"/>
              <a:t>enim</a:t>
            </a:r>
            <a:r>
              <a:rPr lang="it-IT" sz="2800" dirty="0"/>
              <a:t> de </a:t>
            </a:r>
            <a:r>
              <a:rPr lang="it-IT" sz="2800" dirty="0" err="1"/>
              <a:t>Caesaris</a:t>
            </a:r>
            <a:r>
              <a:rPr lang="it-IT" sz="2800" dirty="0"/>
              <a:t> </a:t>
            </a:r>
            <a:r>
              <a:rPr lang="it-IT" sz="2800" dirty="0" err="1"/>
              <a:t>actis</a:t>
            </a:r>
            <a:r>
              <a:rPr lang="it-IT" sz="2800" dirty="0"/>
              <a:t>                750</a:t>
            </a:r>
          </a:p>
          <a:p>
            <a:r>
              <a:rPr lang="it-IT" sz="2800" dirty="0" err="1"/>
              <a:t>ullum</a:t>
            </a:r>
            <a:r>
              <a:rPr lang="it-IT" sz="2800" dirty="0"/>
              <a:t> </a:t>
            </a:r>
            <a:r>
              <a:rPr lang="it-IT" sz="2800" dirty="0" err="1"/>
              <a:t>maius</a:t>
            </a:r>
            <a:r>
              <a:rPr lang="it-IT" sz="2800" dirty="0"/>
              <a:t> opus, </a:t>
            </a:r>
            <a:r>
              <a:rPr lang="it-IT" sz="2800" dirty="0" err="1"/>
              <a:t>quam</a:t>
            </a:r>
            <a:r>
              <a:rPr lang="it-IT" sz="2800" dirty="0"/>
              <a:t> </a:t>
            </a:r>
            <a:r>
              <a:rPr lang="it-IT" sz="2800" dirty="0" err="1"/>
              <a:t>quod</a:t>
            </a:r>
            <a:r>
              <a:rPr lang="it-IT" sz="2800" dirty="0"/>
              <a:t> pater </a:t>
            </a:r>
            <a:r>
              <a:rPr lang="it-IT" sz="2800" dirty="0" err="1"/>
              <a:t>exstitit</a:t>
            </a:r>
            <a:r>
              <a:rPr lang="it-IT" sz="2800" dirty="0"/>
              <a:t> </a:t>
            </a:r>
            <a:r>
              <a:rPr lang="it-IT" sz="2800" dirty="0" err="1"/>
              <a:t>huius</a:t>
            </a:r>
            <a:r>
              <a:rPr lang="it-IT" sz="2800" dirty="0"/>
              <a:t>:</a:t>
            </a:r>
          </a:p>
          <a:p>
            <a:r>
              <a:rPr lang="it-IT" sz="2800" dirty="0"/>
              <a:t>scilicet </a:t>
            </a:r>
            <a:r>
              <a:rPr lang="it-IT" sz="2800" dirty="0" err="1"/>
              <a:t>aequoreos</a:t>
            </a:r>
            <a:r>
              <a:rPr lang="it-IT" sz="2800" dirty="0"/>
              <a:t> plus est </a:t>
            </a:r>
            <a:r>
              <a:rPr lang="it-IT" sz="2800" dirty="0" err="1"/>
              <a:t>domuisse</a:t>
            </a:r>
            <a:r>
              <a:rPr lang="it-IT" sz="2800" dirty="0"/>
              <a:t> </a:t>
            </a:r>
            <a:r>
              <a:rPr lang="it-IT" sz="2800" dirty="0" err="1"/>
              <a:t>Britannos</a:t>
            </a:r>
            <a:endParaRPr lang="it-IT" sz="2800" dirty="0"/>
          </a:p>
          <a:p>
            <a:r>
              <a:rPr lang="it-IT" sz="2800" dirty="0" err="1">
                <a:highlight>
                  <a:srgbClr val="FFFF00"/>
                </a:highlight>
              </a:rPr>
              <a:t>p</a:t>
            </a:r>
            <a:r>
              <a:rPr lang="it-IT" sz="2800" dirty="0" err="1"/>
              <a:t>erque</a:t>
            </a:r>
            <a:r>
              <a:rPr lang="it-IT" sz="2800" dirty="0"/>
              <a:t> </a:t>
            </a:r>
            <a:r>
              <a:rPr lang="it-IT" sz="2800" dirty="0" err="1">
                <a:highlight>
                  <a:srgbClr val="FFFF00"/>
                </a:highlight>
              </a:rPr>
              <a:t>p</a:t>
            </a:r>
            <a:r>
              <a:rPr lang="it-IT" sz="2800" dirty="0" err="1"/>
              <a:t>a</a:t>
            </a:r>
            <a:r>
              <a:rPr lang="it-IT" sz="2800" dirty="0" err="1">
                <a:highlight>
                  <a:srgbClr val="FFFF00"/>
                </a:highlight>
              </a:rPr>
              <a:t>p</a:t>
            </a:r>
            <a:r>
              <a:rPr lang="it-IT" sz="2800" dirty="0" err="1"/>
              <a:t>yriferi</a:t>
            </a:r>
            <a:r>
              <a:rPr lang="it-IT" sz="2800" dirty="0"/>
              <a:t> </a:t>
            </a:r>
            <a:r>
              <a:rPr lang="it-IT" sz="2800" dirty="0" err="1"/>
              <a:t>septemflua</a:t>
            </a:r>
            <a:r>
              <a:rPr lang="it-IT" sz="2800" dirty="0"/>
              <a:t> </a:t>
            </a:r>
            <a:r>
              <a:rPr lang="it-IT" sz="2800" dirty="0" err="1"/>
              <a:t>flumina</a:t>
            </a:r>
            <a:r>
              <a:rPr lang="it-IT" sz="2800" dirty="0"/>
              <a:t> Nili</a:t>
            </a:r>
          </a:p>
          <a:p>
            <a:r>
              <a:rPr lang="it-IT" sz="2800" dirty="0" err="1"/>
              <a:t>victrices</a:t>
            </a:r>
            <a:r>
              <a:rPr lang="it-IT" sz="2800" dirty="0"/>
              <a:t> </a:t>
            </a:r>
            <a:r>
              <a:rPr lang="it-IT" sz="2800" dirty="0" err="1"/>
              <a:t>egisse</a:t>
            </a:r>
            <a:r>
              <a:rPr lang="it-IT" sz="2800" dirty="0"/>
              <a:t> rates </a:t>
            </a:r>
            <a:r>
              <a:rPr lang="it-IT" sz="2800" dirty="0" err="1"/>
              <a:t>Numidasque</a:t>
            </a:r>
            <a:r>
              <a:rPr lang="it-IT" sz="2800" dirty="0"/>
              <a:t> </a:t>
            </a:r>
            <a:r>
              <a:rPr lang="it-IT" sz="2800" dirty="0" err="1"/>
              <a:t>rebelles</a:t>
            </a:r>
            <a:endParaRPr lang="it-IT" sz="2800" dirty="0"/>
          </a:p>
          <a:p>
            <a:r>
              <a:rPr lang="it-IT" sz="2800" dirty="0" err="1"/>
              <a:t>Cinyphiumque</a:t>
            </a:r>
            <a:r>
              <a:rPr lang="it-IT" sz="2800" dirty="0"/>
              <a:t> </a:t>
            </a:r>
            <a:r>
              <a:rPr lang="it-IT" sz="2800" dirty="0" err="1"/>
              <a:t>Iubam</a:t>
            </a:r>
            <a:r>
              <a:rPr lang="it-IT" sz="2800" dirty="0"/>
              <a:t> </a:t>
            </a:r>
            <a:r>
              <a:rPr lang="it-IT" sz="2800" dirty="0" err="1"/>
              <a:t>Mithridateisque</a:t>
            </a:r>
            <a:r>
              <a:rPr lang="it-IT" sz="2800" dirty="0"/>
              <a:t> </a:t>
            </a:r>
            <a:r>
              <a:rPr lang="it-IT" sz="2800" dirty="0" err="1"/>
              <a:t>tumentem</a:t>
            </a:r>
            <a:r>
              <a:rPr lang="it-IT" sz="2800" dirty="0"/>
              <a:t>               755</a:t>
            </a:r>
          </a:p>
          <a:p>
            <a:r>
              <a:rPr lang="it-IT" sz="2800" dirty="0" err="1"/>
              <a:t>nominibus</a:t>
            </a:r>
            <a:r>
              <a:rPr lang="it-IT" sz="2800" dirty="0"/>
              <a:t> </a:t>
            </a:r>
            <a:r>
              <a:rPr lang="it-IT" sz="2800" dirty="0" err="1"/>
              <a:t>Pontum</a:t>
            </a:r>
            <a:r>
              <a:rPr lang="it-IT" sz="2800" dirty="0"/>
              <a:t> </a:t>
            </a:r>
            <a:r>
              <a:rPr lang="it-IT" sz="2800" dirty="0" err="1"/>
              <a:t>populo</a:t>
            </a:r>
            <a:r>
              <a:rPr lang="it-IT" sz="2800" dirty="0"/>
              <a:t> </a:t>
            </a:r>
            <a:r>
              <a:rPr lang="it-IT" sz="2800" dirty="0" err="1"/>
              <a:t>adiecisse</a:t>
            </a:r>
            <a:r>
              <a:rPr lang="it-IT" sz="2800" dirty="0"/>
              <a:t> Quirini</a:t>
            </a:r>
          </a:p>
          <a:p>
            <a:r>
              <a:rPr lang="it-IT" sz="2800" dirty="0"/>
              <a:t>et </a:t>
            </a:r>
            <a:r>
              <a:rPr lang="it-IT" sz="2800" dirty="0" err="1"/>
              <a:t>multos</a:t>
            </a:r>
            <a:r>
              <a:rPr lang="it-IT" sz="2800" dirty="0"/>
              <a:t> </a:t>
            </a:r>
            <a:r>
              <a:rPr lang="it-IT" sz="2800" dirty="0" err="1"/>
              <a:t>meruisse</a:t>
            </a:r>
            <a:r>
              <a:rPr lang="it-IT" sz="2800" dirty="0"/>
              <a:t>, </a:t>
            </a:r>
            <a:r>
              <a:rPr lang="it-IT" sz="2800" dirty="0" err="1"/>
              <a:t>aliquos</a:t>
            </a:r>
            <a:r>
              <a:rPr lang="it-IT" sz="2800" dirty="0"/>
              <a:t> </a:t>
            </a:r>
            <a:r>
              <a:rPr lang="it-IT" sz="2800" dirty="0" err="1"/>
              <a:t>egisse</a:t>
            </a:r>
            <a:r>
              <a:rPr lang="it-IT" sz="2800" dirty="0"/>
              <a:t> </a:t>
            </a:r>
            <a:r>
              <a:rPr lang="it-IT" sz="2800" dirty="0" err="1"/>
              <a:t>triumphos</a:t>
            </a:r>
            <a:r>
              <a:rPr lang="it-IT" sz="2800" dirty="0"/>
              <a:t>,</a:t>
            </a:r>
          </a:p>
          <a:p>
            <a:r>
              <a:rPr lang="it-IT" sz="2800" dirty="0" err="1"/>
              <a:t>quam</a:t>
            </a:r>
            <a:r>
              <a:rPr lang="it-IT" sz="2800" dirty="0"/>
              <a:t> tantum </a:t>
            </a:r>
            <a:r>
              <a:rPr lang="it-IT" sz="2800" dirty="0" err="1"/>
              <a:t>genuisse</a:t>
            </a:r>
            <a:r>
              <a:rPr lang="it-IT" sz="2800" dirty="0"/>
              <a:t> </a:t>
            </a:r>
            <a:r>
              <a:rPr lang="it-IT" sz="2800" dirty="0" err="1"/>
              <a:t>virum</a:t>
            </a:r>
            <a:r>
              <a:rPr lang="it-IT" sz="2800" dirty="0"/>
              <a:t>, quo </a:t>
            </a:r>
            <a:r>
              <a:rPr lang="it-IT" sz="2800" dirty="0" err="1"/>
              <a:t>praeside</a:t>
            </a:r>
            <a:r>
              <a:rPr lang="it-IT" sz="2800" dirty="0"/>
              <a:t> rerum</a:t>
            </a:r>
          </a:p>
          <a:p>
            <a:r>
              <a:rPr lang="it-IT" sz="2800" dirty="0" err="1"/>
              <a:t>humano</a:t>
            </a:r>
            <a:r>
              <a:rPr lang="it-IT" sz="2800" dirty="0"/>
              <a:t> generi, superi, </a:t>
            </a:r>
            <a:r>
              <a:rPr lang="it-IT" sz="2800" dirty="0" err="1"/>
              <a:t>favistis</a:t>
            </a:r>
            <a:r>
              <a:rPr lang="it-IT" sz="2800" dirty="0"/>
              <a:t> </a:t>
            </a:r>
            <a:r>
              <a:rPr lang="it-IT" sz="2800" dirty="0" err="1"/>
              <a:t>abunde</a:t>
            </a:r>
            <a:r>
              <a:rPr lang="it-IT" sz="2800" dirty="0"/>
              <a:t>!</a:t>
            </a:r>
          </a:p>
        </p:txBody>
      </p:sp>
    </p:spTree>
    <p:extLst>
      <p:ext uri="{BB962C8B-B14F-4D97-AF65-F5344CB8AC3E}">
        <p14:creationId xmlns:p14="http://schemas.microsoft.com/office/powerpoint/2010/main" val="61912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B099274-E0B5-249A-BA12-C230F613EDD8}"/>
              </a:ext>
            </a:extLst>
          </p:cNvPr>
          <p:cNvSpPr txBox="1"/>
          <p:nvPr/>
        </p:nvSpPr>
        <p:spPr>
          <a:xfrm>
            <a:off x="500743" y="174171"/>
            <a:ext cx="10961914" cy="6555641"/>
          </a:xfrm>
          <a:prstGeom prst="rect">
            <a:avLst/>
          </a:prstGeom>
          <a:noFill/>
        </p:spPr>
        <p:txBody>
          <a:bodyPr wrap="square">
            <a:spAutoFit/>
          </a:bodyPr>
          <a:lstStyle/>
          <a:p>
            <a:pPr algn="just"/>
            <a:r>
              <a:rPr lang="it-IT" sz="2800" dirty="0"/>
              <a:t>Questo dunque è un dio che, provenendo da terra straniera, è venuto ad aggiungersi a quelli che onoriamo nei nostri templi.</a:t>
            </a:r>
          </a:p>
          <a:p>
            <a:pPr algn="just"/>
            <a:r>
              <a:rPr lang="it-IT" sz="2800" dirty="0"/>
              <a:t>Cesare invece è dio nella sua città. Egli fu eccellente sia con la spada che con la toga. Ma non le guerre coronate da trionfi, non le imprese compiute in pace, non la gloria che subito gliene derivò, furono causa della sua metamorfosi in un nuovo astro dalla chioma scintillante più di quanto lo fu la sua progenie. Fra le opere di Cesare nessuna è più grande di quella d'esser padre di Augusto. Ti sembra che l'aver domato i Britanni isolati dal mare, l'aver condotto le sue navi vittoriose su per i sette bracci del Nilo ombreggiato da papiri, l'aver reso soggetti al popolo di Quirino i Numidi ribelli, il </a:t>
            </a:r>
            <a:r>
              <a:rPr lang="it-IT" sz="2800" dirty="0" err="1"/>
              <a:t>Cinifio</a:t>
            </a:r>
            <a:r>
              <a:rPr lang="it-IT" sz="2800" dirty="0"/>
              <a:t> Giuba, il Ponto superbo del nome di Mitridate, l'aver meritato molti trionfi, l'averne celebrati alcuni, valga di più che l'aver generato un tale uomo? Ponendo quest'uomo a dirigere le sorti del mondo, o dei del cielo, avete fatto un enorme regalo al genere umano. </a:t>
            </a:r>
          </a:p>
        </p:txBody>
      </p:sp>
    </p:spTree>
    <p:extLst>
      <p:ext uri="{BB962C8B-B14F-4D97-AF65-F5344CB8AC3E}">
        <p14:creationId xmlns:p14="http://schemas.microsoft.com/office/powerpoint/2010/main" val="424536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1424EF8-420C-D426-372F-09F149F665DE}"/>
              </a:ext>
            </a:extLst>
          </p:cNvPr>
          <p:cNvSpPr txBox="1"/>
          <p:nvPr/>
        </p:nvSpPr>
        <p:spPr>
          <a:xfrm>
            <a:off x="609601" y="130629"/>
            <a:ext cx="11059886" cy="6370975"/>
          </a:xfrm>
          <a:prstGeom prst="rect">
            <a:avLst/>
          </a:prstGeom>
          <a:noFill/>
        </p:spPr>
        <p:txBody>
          <a:bodyPr wrap="square">
            <a:spAutoFit/>
          </a:bodyPr>
          <a:lstStyle/>
          <a:p>
            <a:r>
              <a:rPr lang="it-IT" sz="2400" dirty="0"/>
              <a:t>Ne </a:t>
            </a:r>
            <a:r>
              <a:rPr lang="it-IT" sz="2400" dirty="0" err="1"/>
              <a:t>foret</a:t>
            </a:r>
            <a:r>
              <a:rPr lang="it-IT" sz="2400" dirty="0"/>
              <a:t> hic </a:t>
            </a:r>
            <a:r>
              <a:rPr lang="it-IT" sz="2400" dirty="0" err="1"/>
              <a:t>igitur</a:t>
            </a:r>
            <a:r>
              <a:rPr lang="it-IT" sz="2400" dirty="0"/>
              <a:t> mortali semine </a:t>
            </a:r>
            <a:r>
              <a:rPr lang="it-IT" sz="2400" dirty="0" err="1"/>
              <a:t>cretus</a:t>
            </a:r>
            <a:r>
              <a:rPr lang="it-IT" sz="2400" dirty="0"/>
              <a:t>,               760</a:t>
            </a:r>
          </a:p>
          <a:p>
            <a:r>
              <a:rPr lang="it-IT" sz="2400" dirty="0" err="1"/>
              <a:t>ille</a:t>
            </a:r>
            <a:r>
              <a:rPr lang="it-IT" sz="2400" dirty="0"/>
              <a:t> deus </a:t>
            </a:r>
            <a:r>
              <a:rPr lang="it-IT" sz="2400" dirty="0" err="1"/>
              <a:t>faciendus</a:t>
            </a:r>
            <a:r>
              <a:rPr lang="it-IT" sz="2400" dirty="0"/>
              <a:t> </a:t>
            </a:r>
            <a:r>
              <a:rPr lang="it-IT" sz="2400" dirty="0" err="1"/>
              <a:t>erat</a:t>
            </a:r>
            <a:r>
              <a:rPr lang="it-IT" sz="2400" dirty="0"/>
              <a:t>; </a:t>
            </a:r>
            <a:r>
              <a:rPr lang="it-IT" sz="2400" dirty="0" err="1"/>
              <a:t>quod</a:t>
            </a:r>
            <a:r>
              <a:rPr lang="it-IT" sz="2400" dirty="0"/>
              <a:t> ut aurea </a:t>
            </a:r>
            <a:r>
              <a:rPr lang="it-IT" sz="2400" dirty="0" err="1"/>
              <a:t>vidit</a:t>
            </a:r>
            <a:endParaRPr lang="it-IT" sz="2400" dirty="0"/>
          </a:p>
          <a:p>
            <a:r>
              <a:rPr lang="it-IT" sz="2400" dirty="0" err="1"/>
              <a:t>Aeneae</a:t>
            </a:r>
            <a:r>
              <a:rPr lang="it-IT" sz="2400" dirty="0"/>
              <a:t> </a:t>
            </a:r>
            <a:r>
              <a:rPr lang="it-IT" sz="2400" dirty="0" err="1"/>
              <a:t>genetrix</a:t>
            </a:r>
            <a:r>
              <a:rPr lang="it-IT" sz="2400" dirty="0"/>
              <a:t>, </a:t>
            </a:r>
            <a:r>
              <a:rPr lang="it-IT" sz="2400" dirty="0" err="1"/>
              <a:t>vidit</a:t>
            </a:r>
            <a:r>
              <a:rPr lang="it-IT" sz="2400" dirty="0"/>
              <a:t> </a:t>
            </a:r>
            <a:r>
              <a:rPr lang="it-IT" sz="2400" dirty="0" err="1"/>
              <a:t>quoque</a:t>
            </a:r>
            <a:r>
              <a:rPr lang="it-IT" sz="2400" dirty="0"/>
              <a:t> triste </a:t>
            </a:r>
            <a:r>
              <a:rPr lang="it-IT" sz="2400" dirty="0" err="1"/>
              <a:t>parari</a:t>
            </a:r>
            <a:endParaRPr lang="it-IT" sz="2400" dirty="0"/>
          </a:p>
          <a:p>
            <a:r>
              <a:rPr lang="it-IT" sz="2400" dirty="0"/>
              <a:t>pontifici </a:t>
            </a:r>
            <a:r>
              <a:rPr lang="it-IT" sz="2400" dirty="0" err="1"/>
              <a:t>letum</a:t>
            </a:r>
            <a:r>
              <a:rPr lang="it-IT" sz="2400" dirty="0"/>
              <a:t> et </a:t>
            </a:r>
            <a:r>
              <a:rPr lang="it-IT" sz="2400" dirty="0" err="1"/>
              <a:t>coniurata</a:t>
            </a:r>
            <a:r>
              <a:rPr lang="it-IT" sz="2400" dirty="0"/>
              <a:t> arma </a:t>
            </a:r>
            <a:r>
              <a:rPr lang="it-IT" sz="2400" dirty="0" err="1"/>
              <a:t>moveri</a:t>
            </a:r>
            <a:r>
              <a:rPr lang="it-IT" sz="2400" dirty="0"/>
              <a:t>,</a:t>
            </a:r>
          </a:p>
          <a:p>
            <a:r>
              <a:rPr lang="it-IT" sz="2400" dirty="0" err="1"/>
              <a:t>palluit</a:t>
            </a:r>
            <a:r>
              <a:rPr lang="it-IT" sz="2400" dirty="0"/>
              <a:t> et </a:t>
            </a:r>
            <a:r>
              <a:rPr lang="it-IT" sz="2400" dirty="0" err="1"/>
              <a:t>cunctis</a:t>
            </a:r>
            <a:r>
              <a:rPr lang="it-IT" sz="2400" dirty="0"/>
              <a:t>, ut </a:t>
            </a:r>
            <a:r>
              <a:rPr lang="it-IT" sz="2400" dirty="0" err="1"/>
              <a:t>cuique</a:t>
            </a:r>
            <a:r>
              <a:rPr lang="it-IT" sz="2400" dirty="0"/>
              <a:t> </a:t>
            </a:r>
            <a:r>
              <a:rPr lang="it-IT" sz="2400" dirty="0" err="1"/>
              <a:t>erat</a:t>
            </a:r>
            <a:r>
              <a:rPr lang="it-IT" sz="2400" dirty="0"/>
              <a:t> </a:t>
            </a:r>
            <a:r>
              <a:rPr lang="it-IT" sz="2400" dirty="0" err="1"/>
              <a:t>obvia</a:t>
            </a:r>
            <a:r>
              <a:rPr lang="it-IT" sz="2400" dirty="0"/>
              <a:t>, </a:t>
            </a:r>
            <a:r>
              <a:rPr lang="it-IT" sz="2400" dirty="0" err="1"/>
              <a:t>divis</a:t>
            </a:r>
            <a:endParaRPr lang="it-IT" sz="2400" dirty="0"/>
          </a:p>
          <a:p>
            <a:r>
              <a:rPr lang="it-IT" sz="2400" dirty="0"/>
              <a:t>'</a:t>
            </a:r>
            <a:r>
              <a:rPr lang="it-IT" sz="2400" dirty="0" err="1"/>
              <a:t>adspice</a:t>
            </a:r>
            <a:r>
              <a:rPr lang="it-IT" sz="2400" dirty="0"/>
              <a:t>,' </a:t>
            </a:r>
            <a:r>
              <a:rPr lang="it-IT" sz="2400" dirty="0" err="1"/>
              <a:t>dicebat</a:t>
            </a:r>
            <a:r>
              <a:rPr lang="it-IT" sz="2400" dirty="0"/>
              <a:t> 'quanta </a:t>
            </a:r>
            <a:r>
              <a:rPr lang="it-IT" sz="2400" dirty="0" err="1"/>
              <a:t>mihi</a:t>
            </a:r>
            <a:r>
              <a:rPr lang="it-IT" sz="2400" dirty="0"/>
              <a:t> mole </a:t>
            </a:r>
            <a:r>
              <a:rPr lang="it-IT" sz="2400" dirty="0" err="1"/>
              <a:t>parentur</a:t>
            </a:r>
            <a:r>
              <a:rPr lang="it-IT" sz="2400" dirty="0"/>
              <a:t>               765</a:t>
            </a:r>
          </a:p>
          <a:p>
            <a:r>
              <a:rPr lang="it-IT" sz="2400" dirty="0" err="1"/>
              <a:t>insidiae</a:t>
            </a:r>
            <a:r>
              <a:rPr lang="it-IT" sz="2400" dirty="0"/>
              <a:t>, </a:t>
            </a:r>
            <a:r>
              <a:rPr lang="it-IT" sz="2400" dirty="0" err="1"/>
              <a:t>quantaque</a:t>
            </a:r>
            <a:r>
              <a:rPr lang="it-IT" sz="2400" dirty="0"/>
              <a:t> caput </a:t>
            </a:r>
            <a:r>
              <a:rPr lang="it-IT" sz="2400" dirty="0" err="1"/>
              <a:t>cum</a:t>
            </a:r>
            <a:r>
              <a:rPr lang="it-IT" sz="2400" dirty="0"/>
              <a:t> </a:t>
            </a:r>
            <a:r>
              <a:rPr lang="it-IT" sz="2400" dirty="0" err="1"/>
              <a:t>fraude</a:t>
            </a:r>
            <a:r>
              <a:rPr lang="it-IT" sz="2400" dirty="0"/>
              <a:t> </a:t>
            </a:r>
            <a:r>
              <a:rPr lang="it-IT" sz="2400" dirty="0" err="1"/>
              <a:t>petatur</a:t>
            </a:r>
            <a:r>
              <a:rPr lang="it-IT" sz="2400" dirty="0"/>
              <a:t>,</a:t>
            </a:r>
          </a:p>
          <a:p>
            <a:r>
              <a:rPr lang="it-IT" sz="2400" dirty="0" err="1"/>
              <a:t>quod</a:t>
            </a:r>
            <a:r>
              <a:rPr lang="it-IT" sz="2400" dirty="0"/>
              <a:t> de </a:t>
            </a:r>
            <a:r>
              <a:rPr lang="it-IT" sz="2400" dirty="0" err="1"/>
              <a:t>Dardanio</a:t>
            </a:r>
            <a:r>
              <a:rPr lang="it-IT" sz="2400" dirty="0"/>
              <a:t> </a:t>
            </a:r>
            <a:r>
              <a:rPr lang="it-IT" sz="2400" dirty="0" err="1"/>
              <a:t>solum</a:t>
            </a:r>
            <a:r>
              <a:rPr lang="it-IT" sz="2400" dirty="0"/>
              <a:t> </a:t>
            </a:r>
            <a:r>
              <a:rPr lang="it-IT" sz="2400" dirty="0" err="1"/>
              <a:t>mihi</a:t>
            </a:r>
            <a:r>
              <a:rPr lang="it-IT" sz="2400" dirty="0"/>
              <a:t> </a:t>
            </a:r>
            <a:r>
              <a:rPr lang="it-IT" sz="2400" dirty="0" err="1"/>
              <a:t>restat</a:t>
            </a:r>
            <a:r>
              <a:rPr lang="it-IT" sz="2400" dirty="0"/>
              <a:t> Iulo.</a:t>
            </a:r>
          </a:p>
          <a:p>
            <a:r>
              <a:rPr lang="it-IT" sz="2400" dirty="0"/>
              <a:t>solane </a:t>
            </a:r>
            <a:r>
              <a:rPr lang="it-IT" sz="2400" dirty="0" err="1"/>
              <a:t>semper</a:t>
            </a:r>
            <a:r>
              <a:rPr lang="it-IT" sz="2400" dirty="0"/>
              <a:t> ero </a:t>
            </a:r>
            <a:r>
              <a:rPr lang="it-IT" sz="2400" dirty="0" err="1"/>
              <a:t>iustis</a:t>
            </a:r>
            <a:r>
              <a:rPr lang="it-IT" sz="2400" dirty="0"/>
              <a:t> </a:t>
            </a:r>
            <a:r>
              <a:rPr lang="it-IT" sz="2400" dirty="0" err="1"/>
              <a:t>exercita</a:t>
            </a:r>
            <a:r>
              <a:rPr lang="it-IT" sz="2400" dirty="0"/>
              <a:t> </a:t>
            </a:r>
            <a:r>
              <a:rPr lang="it-IT" sz="2400" dirty="0" err="1"/>
              <a:t>curis</a:t>
            </a:r>
            <a:r>
              <a:rPr lang="it-IT" sz="2400" dirty="0"/>
              <a:t>,</a:t>
            </a:r>
          </a:p>
          <a:p>
            <a:r>
              <a:rPr lang="it-IT" sz="2400" dirty="0" err="1"/>
              <a:t>quam</a:t>
            </a:r>
            <a:r>
              <a:rPr lang="it-IT" sz="2400" dirty="0"/>
              <a:t> modo </a:t>
            </a:r>
            <a:r>
              <a:rPr lang="it-IT" sz="2400" dirty="0" err="1"/>
              <a:t>Tydidae</a:t>
            </a:r>
            <a:r>
              <a:rPr lang="it-IT" sz="2400" dirty="0"/>
              <a:t> </a:t>
            </a:r>
            <a:r>
              <a:rPr lang="it-IT" sz="2400" dirty="0" err="1"/>
              <a:t>Calydonia</a:t>
            </a:r>
            <a:r>
              <a:rPr lang="it-IT" sz="2400" dirty="0"/>
              <a:t> </a:t>
            </a:r>
            <a:r>
              <a:rPr lang="it-IT" sz="2400" dirty="0" err="1"/>
              <a:t>vulneret</a:t>
            </a:r>
            <a:r>
              <a:rPr lang="it-IT" sz="2400" dirty="0"/>
              <a:t> </a:t>
            </a:r>
            <a:r>
              <a:rPr lang="it-IT" sz="2400" dirty="0" err="1"/>
              <a:t>hasta</a:t>
            </a:r>
            <a:r>
              <a:rPr lang="it-IT" sz="2400" dirty="0"/>
              <a:t>,</a:t>
            </a:r>
          </a:p>
          <a:p>
            <a:r>
              <a:rPr lang="it-IT" sz="2400" dirty="0"/>
              <a:t>nunc male </a:t>
            </a:r>
            <a:r>
              <a:rPr lang="it-IT" sz="2400" dirty="0" err="1"/>
              <a:t>defensae</a:t>
            </a:r>
            <a:r>
              <a:rPr lang="it-IT" sz="2400" dirty="0"/>
              <a:t> </a:t>
            </a:r>
            <a:r>
              <a:rPr lang="it-IT" sz="2400" dirty="0" err="1"/>
              <a:t>confundant</a:t>
            </a:r>
            <a:r>
              <a:rPr lang="it-IT" sz="2400" dirty="0"/>
              <a:t> moenia </a:t>
            </a:r>
            <a:r>
              <a:rPr lang="it-IT" sz="2400" dirty="0" err="1"/>
              <a:t>Troiae</a:t>
            </a:r>
            <a:r>
              <a:rPr lang="it-IT" sz="2400" dirty="0"/>
              <a:t>,               770</a:t>
            </a:r>
          </a:p>
          <a:p>
            <a:r>
              <a:rPr lang="it-IT" sz="2400" dirty="0" err="1"/>
              <a:t>quae</a:t>
            </a:r>
            <a:r>
              <a:rPr lang="it-IT" sz="2400" dirty="0"/>
              <a:t> </a:t>
            </a:r>
            <a:r>
              <a:rPr lang="it-IT" sz="2400" dirty="0" err="1"/>
              <a:t>videam</a:t>
            </a:r>
            <a:r>
              <a:rPr lang="it-IT" sz="2400" dirty="0"/>
              <a:t> </a:t>
            </a:r>
            <a:r>
              <a:rPr lang="it-IT" sz="2400" dirty="0" err="1"/>
              <a:t>natum</a:t>
            </a:r>
            <a:r>
              <a:rPr lang="it-IT" sz="2400" dirty="0"/>
              <a:t> </a:t>
            </a:r>
            <a:r>
              <a:rPr lang="it-IT" sz="2400" dirty="0" err="1"/>
              <a:t>longis</a:t>
            </a:r>
            <a:r>
              <a:rPr lang="it-IT" sz="2400" dirty="0"/>
              <a:t> </a:t>
            </a:r>
            <a:r>
              <a:rPr lang="it-IT" sz="2400" dirty="0" err="1"/>
              <a:t>erroribus</a:t>
            </a:r>
            <a:r>
              <a:rPr lang="it-IT" sz="2400" dirty="0"/>
              <a:t> </a:t>
            </a:r>
            <a:r>
              <a:rPr lang="it-IT" sz="2400" dirty="0" err="1"/>
              <a:t>actum</a:t>
            </a:r>
            <a:endParaRPr lang="it-IT" sz="2400" dirty="0"/>
          </a:p>
          <a:p>
            <a:r>
              <a:rPr lang="it-IT" sz="2400" dirty="0" err="1"/>
              <a:t>iactarique</a:t>
            </a:r>
            <a:r>
              <a:rPr lang="it-IT" sz="2400" dirty="0"/>
              <a:t> </a:t>
            </a:r>
            <a:r>
              <a:rPr lang="it-IT" sz="2400" dirty="0" err="1"/>
              <a:t>freto</a:t>
            </a:r>
            <a:r>
              <a:rPr lang="it-IT" sz="2400" dirty="0"/>
              <a:t> </a:t>
            </a:r>
            <a:r>
              <a:rPr lang="it-IT" sz="2400" dirty="0" err="1"/>
              <a:t>sedesque</a:t>
            </a:r>
            <a:r>
              <a:rPr lang="it-IT" sz="2400" dirty="0"/>
              <a:t> </a:t>
            </a:r>
            <a:r>
              <a:rPr lang="it-IT" sz="2400" dirty="0" err="1"/>
              <a:t>intrare</a:t>
            </a:r>
            <a:r>
              <a:rPr lang="it-IT" sz="2400" dirty="0"/>
              <a:t> </a:t>
            </a:r>
            <a:r>
              <a:rPr lang="it-IT" sz="2400" dirty="0" err="1"/>
              <a:t>silentum</a:t>
            </a:r>
            <a:endParaRPr lang="it-IT" sz="2400" dirty="0"/>
          </a:p>
          <a:p>
            <a:r>
              <a:rPr lang="it-IT" sz="2400" dirty="0" err="1"/>
              <a:t>bellaque</a:t>
            </a:r>
            <a:r>
              <a:rPr lang="it-IT" sz="2400" dirty="0"/>
              <a:t> </a:t>
            </a:r>
            <a:r>
              <a:rPr lang="it-IT" sz="2400" dirty="0" err="1"/>
              <a:t>cum</a:t>
            </a:r>
            <a:r>
              <a:rPr lang="it-IT" sz="2400" dirty="0"/>
              <a:t> Turno </a:t>
            </a:r>
            <a:r>
              <a:rPr lang="it-IT" sz="2400" dirty="0" err="1"/>
              <a:t>gerere</a:t>
            </a:r>
            <a:r>
              <a:rPr lang="it-IT" sz="2400" dirty="0"/>
              <a:t>, aut, si vera </a:t>
            </a:r>
            <a:r>
              <a:rPr lang="it-IT" sz="2400" dirty="0" err="1"/>
              <a:t>fatemur</a:t>
            </a:r>
            <a:r>
              <a:rPr lang="it-IT" sz="2400" dirty="0"/>
              <a:t>,</a:t>
            </a:r>
          </a:p>
          <a:p>
            <a:r>
              <a:rPr lang="it-IT" sz="2400" dirty="0" err="1"/>
              <a:t>cum</a:t>
            </a:r>
            <a:r>
              <a:rPr lang="it-IT" sz="2400" dirty="0"/>
              <a:t> </a:t>
            </a:r>
            <a:r>
              <a:rPr lang="it-IT" sz="2400" dirty="0" err="1"/>
              <a:t>Iunone</a:t>
            </a:r>
            <a:r>
              <a:rPr lang="it-IT" sz="2400" dirty="0"/>
              <a:t> </a:t>
            </a:r>
            <a:r>
              <a:rPr lang="it-IT" sz="2400" dirty="0" err="1"/>
              <a:t>magis</a:t>
            </a:r>
            <a:r>
              <a:rPr lang="it-IT" sz="2400" dirty="0"/>
              <a:t>? quid nunc antiqua </a:t>
            </a:r>
            <a:r>
              <a:rPr lang="it-IT" sz="2400" dirty="0" err="1"/>
              <a:t>recordor</a:t>
            </a:r>
            <a:endParaRPr lang="it-IT" sz="2400" dirty="0"/>
          </a:p>
          <a:p>
            <a:r>
              <a:rPr lang="it-IT" sz="2400" dirty="0" err="1"/>
              <a:t>damna</a:t>
            </a:r>
            <a:r>
              <a:rPr lang="it-IT" sz="2400" dirty="0"/>
              <a:t> mei generis? timor hic </a:t>
            </a:r>
            <a:r>
              <a:rPr lang="it-IT" sz="2400" dirty="0" err="1"/>
              <a:t>meminisse</a:t>
            </a:r>
            <a:r>
              <a:rPr lang="it-IT" sz="2400" dirty="0"/>
              <a:t> </a:t>
            </a:r>
            <a:r>
              <a:rPr lang="it-IT" sz="2400" dirty="0" err="1"/>
              <a:t>priorum</a:t>
            </a:r>
            <a:r>
              <a:rPr lang="it-IT" sz="2400" dirty="0"/>
              <a:t>               775</a:t>
            </a:r>
          </a:p>
          <a:p>
            <a:r>
              <a:rPr lang="it-IT" sz="2400" dirty="0"/>
              <a:t>non </a:t>
            </a:r>
            <a:r>
              <a:rPr lang="it-IT" sz="2400" dirty="0" err="1"/>
              <a:t>sinit</a:t>
            </a:r>
            <a:r>
              <a:rPr lang="it-IT" sz="2400" dirty="0"/>
              <a:t>; en </a:t>
            </a:r>
            <a:r>
              <a:rPr lang="it-IT" sz="2400" dirty="0" err="1"/>
              <a:t>acui</a:t>
            </a:r>
            <a:r>
              <a:rPr lang="it-IT" sz="2400" dirty="0"/>
              <a:t> </a:t>
            </a:r>
            <a:r>
              <a:rPr lang="it-IT" sz="2400" dirty="0" err="1"/>
              <a:t>sceleratos</a:t>
            </a:r>
            <a:r>
              <a:rPr lang="it-IT" sz="2400" dirty="0"/>
              <a:t> </a:t>
            </a:r>
            <a:r>
              <a:rPr lang="it-IT" sz="2400" dirty="0" err="1"/>
              <a:t>cernitis</a:t>
            </a:r>
            <a:r>
              <a:rPr lang="it-IT" sz="2400" dirty="0"/>
              <a:t> </a:t>
            </a:r>
            <a:r>
              <a:rPr lang="it-IT" sz="2400" dirty="0" err="1"/>
              <a:t>enses</a:t>
            </a:r>
            <a:r>
              <a:rPr lang="it-IT" sz="2400" dirty="0"/>
              <a:t>.</a:t>
            </a:r>
          </a:p>
        </p:txBody>
      </p:sp>
    </p:spTree>
    <p:extLst>
      <p:ext uri="{BB962C8B-B14F-4D97-AF65-F5344CB8AC3E}">
        <p14:creationId xmlns:p14="http://schemas.microsoft.com/office/powerpoint/2010/main" val="236805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B099274-E0B5-249A-BA12-C230F613EDD8}"/>
              </a:ext>
            </a:extLst>
          </p:cNvPr>
          <p:cNvSpPr txBox="1"/>
          <p:nvPr/>
        </p:nvSpPr>
        <p:spPr>
          <a:xfrm>
            <a:off x="500743" y="174171"/>
            <a:ext cx="10961914" cy="6494085"/>
          </a:xfrm>
          <a:prstGeom prst="rect">
            <a:avLst/>
          </a:prstGeom>
          <a:noFill/>
        </p:spPr>
        <p:txBody>
          <a:bodyPr wrap="square">
            <a:spAutoFit/>
          </a:bodyPr>
          <a:lstStyle/>
          <a:p>
            <a:pPr algn="just"/>
            <a:r>
              <a:rPr lang="it-IT" sz="2600" dirty="0"/>
              <a:t>Bisognava dunque che Cesare fosse fatto dio perché costui non avesse un'origine mortale! Quando l'aurea Venere, madre di Enea, lo capì e nello stesso tempo vide che si tramava la morte del pontefice e che i congiurati si preparavano a colpire, impallidì e andava dicendo a tutti gli dei che incontrava: «Guarda che spaventosa insidia si sta macchinando contro di me e con che diabolica trama si attenta alla vita dell'unico discendente che ancora mi resta del </a:t>
            </a:r>
            <a:r>
              <a:rPr lang="it-IT" sz="2600" dirty="0" err="1"/>
              <a:t>Dardanio</a:t>
            </a:r>
            <a:r>
              <a:rPr lang="it-IT" sz="2600" dirty="0"/>
              <a:t> Iulo! Devo esser sempre io quella che, per sacrosanti motivi, è in preda all'angoscia? Infatti ora mi tocca d'esser ferita dall'asta </a:t>
            </a:r>
            <a:r>
              <a:rPr lang="it-IT" sz="2600" dirty="0" err="1"/>
              <a:t>Calidonia</a:t>
            </a:r>
            <a:r>
              <a:rPr lang="it-IT" sz="2600" dirty="0"/>
              <a:t> del figlio di </a:t>
            </a:r>
            <a:r>
              <a:rPr lang="it-IT" sz="2600" dirty="0" err="1"/>
              <a:t>Tideo</a:t>
            </a:r>
            <a:r>
              <a:rPr lang="it-IT" sz="2600" dirty="0"/>
              <a:t>, ora di avvilirmi per le mura di Troia che non si riesce a difendere; e ancora a me tocca di vedere mio figlio vagare lungamente in preda alla furia del mare, e poi discendere nel regno dei morti e infine sostenere la guerra contro Turno o, per meglio dire, contro Giunone! Ma che sto adesso a rivangare gli antichi torti </a:t>
            </a:r>
            <a:r>
              <a:rPr lang="it-IT" sz="2600" dirty="0" err="1"/>
              <a:t>subiți</a:t>
            </a:r>
            <a:r>
              <a:rPr lang="it-IT" sz="2600" dirty="0"/>
              <a:t> dalla mia stirpe? Il timore che in questo momento mi attanaglia non mi consente di soffermarmi sul ricordo dei precedenti! Non vedete che affilano le spade scellerate per puntarle contro di me? </a:t>
            </a:r>
          </a:p>
        </p:txBody>
      </p:sp>
    </p:spTree>
    <p:extLst>
      <p:ext uri="{BB962C8B-B14F-4D97-AF65-F5344CB8AC3E}">
        <p14:creationId xmlns:p14="http://schemas.microsoft.com/office/powerpoint/2010/main" val="175665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9DEC5AD-60C4-F8D9-B21C-AA0D49D597EE}"/>
              </a:ext>
            </a:extLst>
          </p:cNvPr>
          <p:cNvSpPr txBox="1"/>
          <p:nvPr/>
        </p:nvSpPr>
        <p:spPr>
          <a:xfrm>
            <a:off x="500743" y="1"/>
            <a:ext cx="10025743" cy="6863417"/>
          </a:xfrm>
          <a:prstGeom prst="rect">
            <a:avLst/>
          </a:prstGeom>
          <a:noFill/>
        </p:spPr>
        <p:txBody>
          <a:bodyPr wrap="square">
            <a:spAutoFit/>
          </a:bodyPr>
          <a:lstStyle/>
          <a:p>
            <a:r>
              <a:rPr lang="it-IT" sz="2200" dirty="0"/>
              <a:t>Talia </a:t>
            </a:r>
            <a:r>
              <a:rPr lang="it-IT" sz="2200" dirty="0" err="1"/>
              <a:t>nequiquam</a:t>
            </a:r>
            <a:r>
              <a:rPr lang="it-IT" sz="2200" dirty="0"/>
              <a:t> toto Venus </a:t>
            </a:r>
            <a:r>
              <a:rPr lang="it-IT" sz="2200" dirty="0" err="1"/>
              <a:t>anxia</a:t>
            </a:r>
            <a:r>
              <a:rPr lang="it-IT" sz="2200" dirty="0"/>
              <a:t> </a:t>
            </a:r>
            <a:r>
              <a:rPr lang="it-IT" sz="2200" dirty="0" err="1"/>
              <a:t>caelo</a:t>
            </a:r>
            <a:endParaRPr lang="it-IT" sz="2200" dirty="0"/>
          </a:p>
          <a:p>
            <a:r>
              <a:rPr lang="it-IT" sz="2200" dirty="0" err="1"/>
              <a:t>verba</a:t>
            </a:r>
            <a:r>
              <a:rPr lang="it-IT" sz="2200" dirty="0"/>
              <a:t> </a:t>
            </a:r>
            <a:r>
              <a:rPr lang="it-IT" sz="2200" dirty="0" err="1"/>
              <a:t>iacit</a:t>
            </a:r>
            <a:r>
              <a:rPr lang="it-IT" sz="2200" dirty="0"/>
              <a:t> </a:t>
            </a:r>
            <a:r>
              <a:rPr lang="it-IT" sz="2200" dirty="0" err="1"/>
              <a:t>superosque</a:t>
            </a:r>
            <a:r>
              <a:rPr lang="it-IT" sz="2200" dirty="0"/>
              <a:t> </a:t>
            </a:r>
            <a:r>
              <a:rPr lang="it-IT" sz="2200" dirty="0" err="1"/>
              <a:t>movet</a:t>
            </a:r>
            <a:r>
              <a:rPr lang="it-IT" sz="2200" dirty="0"/>
              <a:t>, qui </a:t>
            </a:r>
            <a:r>
              <a:rPr lang="it-IT" sz="2200" dirty="0" err="1"/>
              <a:t>rumpere</a:t>
            </a:r>
            <a:r>
              <a:rPr lang="it-IT" sz="2200" dirty="0"/>
              <a:t> </a:t>
            </a:r>
            <a:r>
              <a:rPr lang="it-IT" sz="2200" dirty="0" err="1"/>
              <a:t>quamquam</a:t>
            </a:r>
            <a:r>
              <a:rPr lang="it-IT" sz="2200" dirty="0"/>
              <a:t>               780</a:t>
            </a:r>
          </a:p>
          <a:p>
            <a:r>
              <a:rPr lang="it-IT" sz="2200" dirty="0"/>
              <a:t>ferrea non </a:t>
            </a:r>
            <a:r>
              <a:rPr lang="it-IT" sz="2200" dirty="0" err="1"/>
              <a:t>possunt</a:t>
            </a:r>
            <a:r>
              <a:rPr lang="it-IT" sz="2200" dirty="0"/>
              <a:t> </a:t>
            </a:r>
            <a:r>
              <a:rPr lang="it-IT" sz="2200" dirty="0" err="1"/>
              <a:t>veterum</a:t>
            </a:r>
            <a:r>
              <a:rPr lang="it-IT" sz="2200" dirty="0"/>
              <a:t> decreta </a:t>
            </a:r>
            <a:r>
              <a:rPr lang="it-IT" sz="2200" dirty="0" err="1"/>
              <a:t>sororum</a:t>
            </a:r>
            <a:r>
              <a:rPr lang="it-IT" sz="2200" dirty="0"/>
              <a:t>,</a:t>
            </a:r>
          </a:p>
          <a:p>
            <a:r>
              <a:rPr lang="it-IT" sz="2200" dirty="0" err="1"/>
              <a:t>signa</a:t>
            </a:r>
            <a:r>
              <a:rPr lang="it-IT" sz="2200" dirty="0"/>
              <a:t> </a:t>
            </a:r>
            <a:r>
              <a:rPr lang="it-IT" sz="2200" dirty="0" err="1"/>
              <a:t>tamen</a:t>
            </a:r>
            <a:r>
              <a:rPr lang="it-IT" sz="2200" dirty="0"/>
              <a:t> </a:t>
            </a:r>
            <a:r>
              <a:rPr lang="it-IT" sz="2200" dirty="0" err="1"/>
              <a:t>luctus</a:t>
            </a:r>
            <a:r>
              <a:rPr lang="it-IT" sz="2200" dirty="0"/>
              <a:t> </a:t>
            </a:r>
            <a:r>
              <a:rPr lang="it-IT" sz="2200" dirty="0" err="1"/>
              <a:t>dant</a:t>
            </a:r>
            <a:r>
              <a:rPr lang="it-IT" sz="2200" dirty="0"/>
              <a:t> </a:t>
            </a:r>
            <a:r>
              <a:rPr lang="it-IT" sz="2200" dirty="0" err="1"/>
              <a:t>haut</a:t>
            </a:r>
            <a:r>
              <a:rPr lang="it-IT" sz="2200" dirty="0"/>
              <a:t> incerta futuri;</a:t>
            </a:r>
          </a:p>
          <a:p>
            <a:r>
              <a:rPr lang="it-IT" sz="2200" dirty="0"/>
              <a:t>arma </a:t>
            </a:r>
            <a:r>
              <a:rPr lang="it-IT" sz="2200" dirty="0" err="1">
                <a:highlight>
                  <a:srgbClr val="FFFF00"/>
                </a:highlight>
              </a:rPr>
              <a:t>ferunt</a:t>
            </a:r>
            <a:r>
              <a:rPr lang="it-IT" sz="2200" dirty="0"/>
              <a:t> inter </a:t>
            </a:r>
            <a:r>
              <a:rPr lang="it-IT" sz="2200" dirty="0" err="1"/>
              <a:t>nigras</a:t>
            </a:r>
            <a:r>
              <a:rPr lang="it-IT" sz="2200" dirty="0"/>
              <a:t> </a:t>
            </a:r>
            <a:r>
              <a:rPr lang="it-IT" sz="2200" dirty="0" err="1"/>
              <a:t>crepitantia</a:t>
            </a:r>
            <a:r>
              <a:rPr lang="it-IT" sz="2200" dirty="0"/>
              <a:t> </a:t>
            </a:r>
            <a:r>
              <a:rPr lang="it-IT" sz="2200" dirty="0" err="1"/>
              <a:t>nubes</a:t>
            </a:r>
            <a:endParaRPr lang="it-IT" sz="2200" dirty="0"/>
          </a:p>
          <a:p>
            <a:r>
              <a:rPr lang="it-IT" sz="2200" dirty="0" err="1"/>
              <a:t>terribilesque</a:t>
            </a:r>
            <a:r>
              <a:rPr lang="it-IT" sz="2200" dirty="0"/>
              <a:t> </a:t>
            </a:r>
            <a:r>
              <a:rPr lang="it-IT" sz="2200" dirty="0" err="1"/>
              <a:t>tubas</a:t>
            </a:r>
            <a:r>
              <a:rPr lang="it-IT" sz="2200" dirty="0"/>
              <a:t> </a:t>
            </a:r>
            <a:r>
              <a:rPr lang="it-IT" sz="2200" dirty="0" err="1"/>
              <a:t>auditaque</a:t>
            </a:r>
            <a:r>
              <a:rPr lang="it-IT" sz="2200" dirty="0"/>
              <a:t> </a:t>
            </a:r>
            <a:r>
              <a:rPr lang="it-IT" sz="2200" dirty="0" err="1"/>
              <a:t>cornua</a:t>
            </a:r>
            <a:r>
              <a:rPr lang="it-IT" sz="2200" dirty="0"/>
              <a:t> </a:t>
            </a:r>
            <a:r>
              <a:rPr lang="it-IT" sz="2200" dirty="0" err="1"/>
              <a:t>caelo</a:t>
            </a:r>
            <a:endParaRPr lang="it-IT" sz="2200" dirty="0"/>
          </a:p>
          <a:p>
            <a:r>
              <a:rPr lang="it-IT" sz="2200" dirty="0" err="1"/>
              <a:t>praemonuisse</a:t>
            </a:r>
            <a:r>
              <a:rPr lang="it-IT" sz="2200" dirty="0"/>
              <a:t> </a:t>
            </a:r>
            <a:r>
              <a:rPr lang="it-IT" sz="2200" dirty="0" err="1"/>
              <a:t>nefas</a:t>
            </a:r>
            <a:r>
              <a:rPr lang="it-IT" sz="2200" dirty="0"/>
              <a:t>; </a:t>
            </a:r>
            <a:r>
              <a:rPr lang="it-IT" sz="2200" dirty="0" err="1"/>
              <a:t>solis</a:t>
            </a:r>
            <a:r>
              <a:rPr lang="it-IT" sz="2200" dirty="0"/>
              <a:t> </a:t>
            </a:r>
            <a:r>
              <a:rPr lang="it-IT" sz="2200" dirty="0" err="1"/>
              <a:t>quoque</a:t>
            </a:r>
            <a:r>
              <a:rPr lang="it-IT" sz="2200" dirty="0"/>
              <a:t> </a:t>
            </a:r>
            <a:r>
              <a:rPr lang="it-IT" sz="2200" dirty="0" err="1"/>
              <a:t>tristis</a:t>
            </a:r>
            <a:r>
              <a:rPr lang="it-IT" sz="2200" dirty="0"/>
              <a:t> imago               785</a:t>
            </a:r>
          </a:p>
          <a:p>
            <a:r>
              <a:rPr lang="it-IT" sz="2200" dirty="0"/>
              <a:t>lurida </a:t>
            </a:r>
            <a:r>
              <a:rPr lang="it-IT" sz="2200" dirty="0" err="1"/>
              <a:t>sollicitis</a:t>
            </a:r>
            <a:r>
              <a:rPr lang="it-IT" sz="2200" dirty="0"/>
              <a:t> </a:t>
            </a:r>
            <a:r>
              <a:rPr lang="it-IT" sz="2200" dirty="0" err="1"/>
              <a:t>praebebat</a:t>
            </a:r>
            <a:r>
              <a:rPr lang="it-IT" sz="2200" dirty="0"/>
              <a:t> lumina </a:t>
            </a:r>
            <a:r>
              <a:rPr lang="it-IT" sz="2200" dirty="0" err="1"/>
              <a:t>terris</a:t>
            </a:r>
            <a:r>
              <a:rPr lang="it-IT" sz="2200" dirty="0"/>
              <a:t>;</a:t>
            </a:r>
          </a:p>
          <a:p>
            <a:r>
              <a:rPr lang="it-IT" sz="2200" dirty="0" err="1"/>
              <a:t>saepe</a:t>
            </a:r>
            <a:r>
              <a:rPr lang="it-IT" sz="2200" dirty="0"/>
              <a:t> </a:t>
            </a:r>
            <a:r>
              <a:rPr lang="it-IT" sz="2200" dirty="0" err="1"/>
              <a:t>faces</a:t>
            </a:r>
            <a:r>
              <a:rPr lang="it-IT" sz="2200" dirty="0"/>
              <a:t> </a:t>
            </a:r>
            <a:r>
              <a:rPr lang="it-IT" sz="2200" dirty="0" err="1"/>
              <a:t>visae</a:t>
            </a:r>
            <a:r>
              <a:rPr lang="it-IT" sz="2200" dirty="0"/>
              <a:t> </a:t>
            </a:r>
            <a:r>
              <a:rPr lang="it-IT" sz="2200" dirty="0" err="1"/>
              <a:t>mediis</a:t>
            </a:r>
            <a:r>
              <a:rPr lang="it-IT" sz="2200" dirty="0"/>
              <a:t> ardere sub </a:t>
            </a:r>
            <a:r>
              <a:rPr lang="it-IT" sz="2200" dirty="0" err="1"/>
              <a:t>astris</a:t>
            </a:r>
            <a:r>
              <a:rPr lang="it-IT" sz="2200" dirty="0"/>
              <a:t>,</a:t>
            </a:r>
          </a:p>
          <a:p>
            <a:r>
              <a:rPr lang="it-IT" sz="2200" dirty="0" err="1"/>
              <a:t>saepe</a:t>
            </a:r>
            <a:r>
              <a:rPr lang="it-IT" sz="2200" dirty="0"/>
              <a:t> inter </a:t>
            </a:r>
            <a:r>
              <a:rPr lang="it-IT" sz="2200" dirty="0" err="1"/>
              <a:t>nimbos</a:t>
            </a:r>
            <a:r>
              <a:rPr lang="it-IT" sz="2200" dirty="0"/>
              <a:t> </a:t>
            </a:r>
            <a:r>
              <a:rPr lang="it-IT" sz="2200" dirty="0" err="1"/>
              <a:t>guttae</a:t>
            </a:r>
            <a:r>
              <a:rPr lang="it-IT" sz="2200" dirty="0"/>
              <a:t> </a:t>
            </a:r>
            <a:r>
              <a:rPr lang="it-IT" sz="2200" dirty="0" err="1"/>
              <a:t>cecidere</a:t>
            </a:r>
            <a:r>
              <a:rPr lang="it-IT" sz="2200" dirty="0"/>
              <a:t> </a:t>
            </a:r>
            <a:r>
              <a:rPr lang="it-IT" sz="2200" dirty="0" err="1"/>
              <a:t>cruentae</a:t>
            </a:r>
            <a:r>
              <a:rPr lang="it-IT" sz="2200" dirty="0"/>
              <a:t>;</a:t>
            </a:r>
          </a:p>
          <a:p>
            <a:r>
              <a:rPr lang="it-IT" sz="2200" dirty="0" err="1"/>
              <a:t>caerulus</a:t>
            </a:r>
            <a:r>
              <a:rPr lang="it-IT" sz="2200" dirty="0"/>
              <a:t> et </a:t>
            </a:r>
            <a:r>
              <a:rPr lang="it-IT" sz="2200" dirty="0" err="1"/>
              <a:t>vultum</a:t>
            </a:r>
            <a:r>
              <a:rPr lang="it-IT" sz="2200" dirty="0"/>
              <a:t> ferrugine </a:t>
            </a:r>
            <a:r>
              <a:rPr lang="it-IT" sz="2200" dirty="0" err="1"/>
              <a:t>Lucifer</a:t>
            </a:r>
            <a:r>
              <a:rPr lang="it-IT" sz="2200" dirty="0"/>
              <a:t> atra</a:t>
            </a:r>
          </a:p>
          <a:p>
            <a:r>
              <a:rPr lang="it-IT" sz="2200" dirty="0" err="1"/>
              <a:t>sparsus</a:t>
            </a:r>
            <a:r>
              <a:rPr lang="it-IT" sz="2200" dirty="0"/>
              <a:t> </a:t>
            </a:r>
            <a:r>
              <a:rPr lang="it-IT" sz="2200" dirty="0" err="1"/>
              <a:t>erat</a:t>
            </a:r>
            <a:r>
              <a:rPr lang="it-IT" sz="2200" dirty="0"/>
              <a:t>, sparsi </a:t>
            </a:r>
            <a:r>
              <a:rPr lang="it-IT" sz="2200" dirty="0" err="1"/>
              <a:t>lunares</a:t>
            </a:r>
            <a:r>
              <a:rPr lang="it-IT" sz="2200" dirty="0"/>
              <a:t> sanguine </a:t>
            </a:r>
            <a:r>
              <a:rPr lang="it-IT" sz="2200" dirty="0" err="1"/>
              <a:t>currus</a:t>
            </a:r>
            <a:r>
              <a:rPr lang="it-IT" sz="2200" dirty="0"/>
              <a:t>;               790</a:t>
            </a:r>
          </a:p>
          <a:p>
            <a:r>
              <a:rPr lang="it-IT" sz="2200" dirty="0" err="1"/>
              <a:t>tristia</a:t>
            </a:r>
            <a:r>
              <a:rPr lang="it-IT" sz="2200" dirty="0"/>
              <a:t> mille </a:t>
            </a:r>
            <a:r>
              <a:rPr lang="it-IT" sz="2200" dirty="0" err="1"/>
              <a:t>locis</a:t>
            </a:r>
            <a:r>
              <a:rPr lang="it-IT" sz="2200" dirty="0"/>
              <a:t> </a:t>
            </a:r>
            <a:r>
              <a:rPr lang="it-IT" sz="2200" dirty="0" err="1"/>
              <a:t>Stygius</a:t>
            </a:r>
            <a:r>
              <a:rPr lang="it-IT" sz="2200" dirty="0"/>
              <a:t> </a:t>
            </a:r>
            <a:r>
              <a:rPr lang="it-IT" sz="2200" dirty="0" err="1"/>
              <a:t>dedit</a:t>
            </a:r>
            <a:r>
              <a:rPr lang="it-IT" sz="2200" dirty="0"/>
              <a:t> </a:t>
            </a:r>
            <a:r>
              <a:rPr lang="it-IT" sz="2200" dirty="0" err="1"/>
              <a:t>omina</a:t>
            </a:r>
            <a:r>
              <a:rPr lang="it-IT" sz="2200" dirty="0"/>
              <a:t> bubo,</a:t>
            </a:r>
          </a:p>
          <a:p>
            <a:r>
              <a:rPr lang="it-IT" sz="2200" dirty="0"/>
              <a:t>mille </a:t>
            </a:r>
            <a:r>
              <a:rPr lang="it-IT" sz="2200" dirty="0" err="1"/>
              <a:t>locis</a:t>
            </a:r>
            <a:r>
              <a:rPr lang="it-IT" sz="2200" dirty="0"/>
              <a:t> </a:t>
            </a:r>
            <a:r>
              <a:rPr lang="it-IT" sz="2200" dirty="0" err="1"/>
              <a:t>lacrimavit</a:t>
            </a:r>
            <a:r>
              <a:rPr lang="it-IT" sz="2200" dirty="0"/>
              <a:t> </a:t>
            </a:r>
            <a:r>
              <a:rPr lang="it-IT" sz="2200" dirty="0" err="1"/>
              <a:t>ebur</a:t>
            </a:r>
            <a:r>
              <a:rPr lang="it-IT" sz="2200" dirty="0"/>
              <a:t>, </a:t>
            </a:r>
            <a:r>
              <a:rPr lang="it-IT" sz="2200" dirty="0" err="1"/>
              <a:t>cantusque</a:t>
            </a:r>
            <a:r>
              <a:rPr lang="it-IT" sz="2200" dirty="0"/>
              <a:t> </a:t>
            </a:r>
            <a:r>
              <a:rPr lang="it-IT" sz="2200" dirty="0" err="1"/>
              <a:t>feruntur</a:t>
            </a:r>
            <a:endParaRPr lang="it-IT" sz="2200" dirty="0"/>
          </a:p>
          <a:p>
            <a:r>
              <a:rPr lang="it-IT" sz="2200" dirty="0"/>
              <a:t>auditi </a:t>
            </a:r>
            <a:r>
              <a:rPr lang="it-IT" sz="2200" dirty="0" err="1"/>
              <a:t>sanctis</a:t>
            </a:r>
            <a:r>
              <a:rPr lang="it-IT" sz="2200" dirty="0"/>
              <a:t> et </a:t>
            </a:r>
            <a:r>
              <a:rPr lang="it-IT" sz="2200" dirty="0" err="1"/>
              <a:t>verba</a:t>
            </a:r>
            <a:r>
              <a:rPr lang="it-IT" sz="2200" dirty="0"/>
              <a:t> </a:t>
            </a:r>
            <a:r>
              <a:rPr lang="it-IT" sz="2200" dirty="0" err="1"/>
              <a:t>minantia</a:t>
            </a:r>
            <a:r>
              <a:rPr lang="it-IT" sz="2200" dirty="0"/>
              <a:t> </a:t>
            </a:r>
            <a:r>
              <a:rPr lang="it-IT" sz="2200" dirty="0" err="1"/>
              <a:t>lucis</a:t>
            </a:r>
            <a:r>
              <a:rPr lang="it-IT" sz="2200" dirty="0"/>
              <a:t>.</a:t>
            </a:r>
          </a:p>
          <a:p>
            <a:r>
              <a:rPr lang="it-IT" sz="2200" dirty="0" err="1"/>
              <a:t>victima</a:t>
            </a:r>
            <a:r>
              <a:rPr lang="it-IT" sz="2200" dirty="0"/>
              <a:t> nulla </a:t>
            </a:r>
            <a:r>
              <a:rPr lang="it-IT" sz="2200" dirty="0" err="1"/>
              <a:t>litat</a:t>
            </a:r>
            <a:r>
              <a:rPr lang="it-IT" sz="2200" dirty="0"/>
              <a:t>, </a:t>
            </a:r>
            <a:r>
              <a:rPr lang="it-IT" sz="2200" dirty="0" err="1"/>
              <a:t>magnosque</a:t>
            </a:r>
            <a:r>
              <a:rPr lang="it-IT" sz="2200" dirty="0"/>
              <a:t> instare </a:t>
            </a:r>
            <a:r>
              <a:rPr lang="it-IT" sz="2200" dirty="0" err="1"/>
              <a:t>tumultus</a:t>
            </a:r>
            <a:endParaRPr lang="it-IT" sz="2200" dirty="0"/>
          </a:p>
          <a:p>
            <a:r>
              <a:rPr lang="it-IT" sz="2200" dirty="0"/>
              <a:t>fibra </a:t>
            </a:r>
            <a:r>
              <a:rPr lang="it-IT" sz="2200" dirty="0" err="1"/>
              <a:t>monet</a:t>
            </a:r>
            <a:r>
              <a:rPr lang="it-IT" sz="2200" dirty="0"/>
              <a:t>, </a:t>
            </a:r>
            <a:r>
              <a:rPr lang="it-IT" sz="2200" dirty="0" err="1"/>
              <a:t>caesumque</a:t>
            </a:r>
            <a:r>
              <a:rPr lang="it-IT" sz="2200" dirty="0"/>
              <a:t> caput </a:t>
            </a:r>
            <a:r>
              <a:rPr lang="it-IT" sz="2200" dirty="0" err="1"/>
              <a:t>reperitur</a:t>
            </a:r>
            <a:r>
              <a:rPr lang="it-IT" sz="2200" dirty="0"/>
              <a:t> in </a:t>
            </a:r>
            <a:r>
              <a:rPr lang="it-IT" sz="2200" dirty="0" err="1"/>
              <a:t>extis</a:t>
            </a:r>
            <a:r>
              <a:rPr lang="it-IT" sz="2200" dirty="0"/>
              <a:t>,               795</a:t>
            </a:r>
          </a:p>
          <a:p>
            <a:r>
              <a:rPr lang="it-IT" sz="2200" dirty="0" err="1"/>
              <a:t>inque</a:t>
            </a:r>
            <a:r>
              <a:rPr lang="it-IT" sz="2200" dirty="0"/>
              <a:t> foro </a:t>
            </a:r>
            <a:r>
              <a:rPr lang="it-IT" sz="2200" dirty="0" err="1"/>
              <a:t>circumque</a:t>
            </a:r>
            <a:r>
              <a:rPr lang="it-IT" sz="2200" dirty="0"/>
              <a:t> </a:t>
            </a:r>
            <a:r>
              <a:rPr lang="it-IT" sz="2200" dirty="0" err="1"/>
              <a:t>domos</a:t>
            </a:r>
            <a:r>
              <a:rPr lang="it-IT" sz="2200" dirty="0"/>
              <a:t> et </a:t>
            </a:r>
            <a:r>
              <a:rPr lang="it-IT" sz="2200" dirty="0" err="1"/>
              <a:t>templa</a:t>
            </a:r>
            <a:r>
              <a:rPr lang="it-IT" sz="2200" dirty="0"/>
              <a:t> </a:t>
            </a:r>
            <a:r>
              <a:rPr lang="it-IT" sz="2200" dirty="0" err="1"/>
              <a:t>deorum</a:t>
            </a:r>
            <a:endParaRPr lang="it-IT" sz="2200" dirty="0"/>
          </a:p>
          <a:p>
            <a:r>
              <a:rPr lang="it-IT" sz="2200" dirty="0" err="1"/>
              <a:t>nocturnos</a:t>
            </a:r>
            <a:r>
              <a:rPr lang="it-IT" sz="2200" dirty="0"/>
              <a:t> ululasse </a:t>
            </a:r>
            <a:r>
              <a:rPr lang="it-IT" sz="2200" dirty="0" err="1"/>
              <a:t>canes</a:t>
            </a:r>
            <a:r>
              <a:rPr lang="it-IT" sz="2200" dirty="0"/>
              <a:t> </a:t>
            </a:r>
            <a:r>
              <a:rPr lang="it-IT" sz="2200" dirty="0" err="1"/>
              <a:t>umbrasque</a:t>
            </a:r>
            <a:r>
              <a:rPr lang="it-IT" sz="2200" dirty="0"/>
              <a:t> </a:t>
            </a:r>
            <a:r>
              <a:rPr lang="it-IT" sz="2200" dirty="0" err="1"/>
              <a:t>silentum</a:t>
            </a:r>
            <a:endParaRPr lang="it-IT" sz="2200" dirty="0"/>
          </a:p>
          <a:p>
            <a:r>
              <a:rPr lang="it-IT" sz="2200" dirty="0" err="1"/>
              <a:t>erravisse</a:t>
            </a:r>
            <a:r>
              <a:rPr lang="it-IT" sz="2200" dirty="0"/>
              <a:t> </a:t>
            </a:r>
            <a:r>
              <a:rPr lang="it-IT" sz="2200" dirty="0" err="1">
                <a:highlight>
                  <a:srgbClr val="FFFF00"/>
                </a:highlight>
              </a:rPr>
              <a:t>ferunt</a:t>
            </a:r>
            <a:r>
              <a:rPr lang="it-IT" sz="2200" dirty="0"/>
              <a:t> </a:t>
            </a:r>
            <a:r>
              <a:rPr lang="it-IT" sz="2200" dirty="0" err="1"/>
              <a:t>motamque</a:t>
            </a:r>
            <a:r>
              <a:rPr lang="it-IT" sz="2200" dirty="0"/>
              <a:t> </a:t>
            </a:r>
            <a:r>
              <a:rPr lang="it-IT" sz="2200" dirty="0" err="1"/>
              <a:t>tremoribus</a:t>
            </a:r>
            <a:r>
              <a:rPr lang="it-IT" sz="2200" dirty="0"/>
              <a:t> </a:t>
            </a:r>
            <a:r>
              <a:rPr lang="it-IT" sz="2200" dirty="0" err="1"/>
              <a:t>urbem</a:t>
            </a:r>
            <a:r>
              <a:rPr lang="it-IT" sz="2200" dirty="0"/>
              <a:t>.</a:t>
            </a:r>
          </a:p>
        </p:txBody>
      </p:sp>
    </p:spTree>
    <p:extLst>
      <p:ext uri="{BB962C8B-B14F-4D97-AF65-F5344CB8AC3E}">
        <p14:creationId xmlns:p14="http://schemas.microsoft.com/office/powerpoint/2010/main" val="170275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B099274-E0B5-249A-BA12-C230F613EDD8}"/>
              </a:ext>
            </a:extLst>
          </p:cNvPr>
          <p:cNvSpPr txBox="1"/>
          <p:nvPr/>
        </p:nvSpPr>
        <p:spPr>
          <a:xfrm>
            <a:off x="272144" y="174171"/>
            <a:ext cx="11767456" cy="6001643"/>
          </a:xfrm>
          <a:prstGeom prst="rect">
            <a:avLst/>
          </a:prstGeom>
          <a:noFill/>
        </p:spPr>
        <p:txBody>
          <a:bodyPr wrap="square">
            <a:spAutoFit/>
          </a:bodyPr>
          <a:lstStyle/>
          <a:p>
            <a:pPr algn="just"/>
            <a:r>
              <a:rPr lang="it-IT" sz="2400" dirty="0"/>
              <a:t>Scongiurate il delitto e non spegnete per sempre il fuoco di Vesta, permettendo che si uccida il suo sacerdote!». Venere dunque, in preda all'angoscia, andava ripetendo queste cose per tutto il cielo, vanamente purtroppo, anche se le riuscì di commuovere gli dei. Essi infatti non potevano infrangere i ferrei decreti delle antiche sorelle: si limitarono a mandare dei segni inequivocabili del lutto che incombeva. Si dice che il delitto nefando sia stato annunciato da un crepitare di armi fra le nere nubi e da trombe e da corni che risonavano terribilmente in cielo. Anche il sole col suo aspetto triste mandava alla terra in angoscia una squallida luce. Spesso si videro faci risplendere in mezzo al cielo, sotto le stelle; spesso durante un uragano caddero gocce di sangue. Lucifero era pallido, col volto cosparso del cupo color della ruggine; e cosparso di sangue era il carro della luna. In mille località il gufo, messaggero dello Stige, diede segnali di malaugurio, in mille località le statue d'avorio trasudarono lacrime e nei sacri boschi si udirono canti e parole di minaccia. Nessuna vittima dava favorevoli presagi; le viscere avvertivano che grandi sconvolgimenti incombevano e in esse la parte superiore del fegato fu trovata recisa. Nel foro, tra le case e intorno ai templi degli dei ulularono, si narra, di notte i cani, si aggirarono fantasmi e tutta la città fu scossa da sussulti.</a:t>
            </a:r>
          </a:p>
        </p:txBody>
      </p:sp>
    </p:spTree>
    <p:extLst>
      <p:ext uri="{BB962C8B-B14F-4D97-AF65-F5344CB8AC3E}">
        <p14:creationId xmlns:p14="http://schemas.microsoft.com/office/powerpoint/2010/main" val="139626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C01998C-CBF1-8225-70D4-BE5090E85B35}"/>
              </a:ext>
            </a:extLst>
          </p:cNvPr>
          <p:cNvPicPr>
            <a:picLocks noChangeAspect="1"/>
          </p:cNvPicPr>
          <p:nvPr/>
        </p:nvPicPr>
        <p:blipFill>
          <a:blip r:embed="rId2"/>
          <a:stretch>
            <a:fillRect/>
          </a:stretch>
        </p:blipFill>
        <p:spPr>
          <a:xfrm>
            <a:off x="300507" y="0"/>
            <a:ext cx="11590986" cy="6858000"/>
          </a:xfrm>
          <a:prstGeom prst="rect">
            <a:avLst/>
          </a:prstGeom>
        </p:spPr>
      </p:pic>
    </p:spTree>
    <p:extLst>
      <p:ext uri="{BB962C8B-B14F-4D97-AF65-F5344CB8AC3E}">
        <p14:creationId xmlns:p14="http://schemas.microsoft.com/office/powerpoint/2010/main" val="422829528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TotalTime>
  <Words>1067</Words>
  <Application>Microsoft Office PowerPoint</Application>
  <PresentationFormat>Widescreen</PresentationFormat>
  <Paragraphs>58</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Aptos</vt:lpstr>
      <vt:lpstr>Aptos Display</vt:lpstr>
      <vt:lpstr>Arial</vt:lpstr>
      <vt:lpstr>Tema di Office</vt:lpstr>
      <vt:lpstr>L’apoteosi di Cesare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L’apoteosi di Cesare</dc:title>
  <dc:creator>Tancredi Greco</dc:creator>
  <cp:lastModifiedBy>Tancredi Greco</cp:lastModifiedBy>
  <cp:revision>1</cp:revision>
  <dcterms:created xsi:type="dcterms:W3CDTF">2024-05-11T08:18:53Z</dcterms:created>
  <dcterms:modified xsi:type="dcterms:W3CDTF">2024-05-11T10:55:18Z</dcterms:modified>
</cp:coreProperties>
</file>