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71" r:id="rId14"/>
    <p:sldId id="272" r:id="rId15"/>
    <p:sldId id="273" r:id="rId16"/>
    <p:sldId id="270" r:id="rId17"/>
    <p:sldId id="274" r:id="rId18"/>
    <p:sldId id="275" r:id="rId19"/>
    <p:sldId id="279" r:id="rId20"/>
    <p:sldId id="280" r:id="rId21"/>
    <p:sldId id="281" r:id="rId22"/>
    <p:sldId id="282" r:id="rId23"/>
    <p:sldId id="283" r:id="rId24"/>
    <p:sldId id="277" r:id="rId25"/>
    <p:sldId id="284" r:id="rId26"/>
    <p:sldId id="278" r:id="rId27"/>
    <p:sldId id="285"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26ACD6-C15E-4830-991B-65D4CE6DE435}" v="25" dt="2024-05-26T19:45:57.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A LEGITTIMO" userId="8cc748ed7950eeef" providerId="LiveId" clId="{2126ACD6-C15E-4830-991B-65D4CE6DE435}"/>
    <pc:docChg chg="undo custSel addSld delSld modSld">
      <pc:chgData name="FRANCESCA LEGITTIMO" userId="8cc748ed7950eeef" providerId="LiveId" clId="{2126ACD6-C15E-4830-991B-65D4CE6DE435}" dt="2024-05-26T19:50:29.597" v="4350"/>
      <pc:docMkLst>
        <pc:docMk/>
      </pc:docMkLst>
      <pc:sldChg chg="modSp new mod">
        <pc:chgData name="FRANCESCA LEGITTIMO" userId="8cc748ed7950eeef" providerId="LiveId" clId="{2126ACD6-C15E-4830-991B-65D4CE6DE435}" dt="2024-05-26T08:00:06.630" v="446" actId="5793"/>
        <pc:sldMkLst>
          <pc:docMk/>
          <pc:sldMk cId="3815288360" sldId="257"/>
        </pc:sldMkLst>
        <pc:spChg chg="mod">
          <ac:chgData name="FRANCESCA LEGITTIMO" userId="8cc748ed7950eeef" providerId="LiveId" clId="{2126ACD6-C15E-4830-991B-65D4CE6DE435}" dt="2024-05-26T07:43:28.291" v="18" actId="20577"/>
          <ac:spMkLst>
            <pc:docMk/>
            <pc:sldMk cId="3815288360" sldId="257"/>
            <ac:spMk id="2" creationId="{BA50122E-4470-23B4-5BB3-2F46FB1E0F12}"/>
          </ac:spMkLst>
        </pc:spChg>
        <pc:spChg chg="mod">
          <ac:chgData name="FRANCESCA LEGITTIMO" userId="8cc748ed7950eeef" providerId="LiveId" clId="{2126ACD6-C15E-4830-991B-65D4CE6DE435}" dt="2024-05-26T08:00:06.630" v="446" actId="5793"/>
          <ac:spMkLst>
            <pc:docMk/>
            <pc:sldMk cId="3815288360" sldId="257"/>
            <ac:spMk id="3" creationId="{9EBDBDA1-787C-396A-77F2-C4F27F42D962}"/>
          </ac:spMkLst>
        </pc:spChg>
      </pc:sldChg>
      <pc:sldChg chg="modSp new mod">
        <pc:chgData name="FRANCESCA LEGITTIMO" userId="8cc748ed7950eeef" providerId="LiveId" clId="{2126ACD6-C15E-4830-991B-65D4CE6DE435}" dt="2024-05-26T09:54:45.279" v="1166" actId="20577"/>
        <pc:sldMkLst>
          <pc:docMk/>
          <pc:sldMk cId="1484652657" sldId="258"/>
        </pc:sldMkLst>
        <pc:spChg chg="mod">
          <ac:chgData name="FRANCESCA LEGITTIMO" userId="8cc748ed7950eeef" providerId="LiveId" clId="{2126ACD6-C15E-4830-991B-65D4CE6DE435}" dt="2024-05-26T08:01:04.032" v="550" actId="20577"/>
          <ac:spMkLst>
            <pc:docMk/>
            <pc:sldMk cId="1484652657" sldId="258"/>
            <ac:spMk id="2" creationId="{616DF473-07CD-51C8-8681-86BF67F4A9F7}"/>
          </ac:spMkLst>
        </pc:spChg>
        <pc:spChg chg="mod">
          <ac:chgData name="FRANCESCA LEGITTIMO" userId="8cc748ed7950eeef" providerId="LiveId" clId="{2126ACD6-C15E-4830-991B-65D4CE6DE435}" dt="2024-05-26T09:54:45.279" v="1166" actId="20577"/>
          <ac:spMkLst>
            <pc:docMk/>
            <pc:sldMk cId="1484652657" sldId="258"/>
            <ac:spMk id="3" creationId="{7332FCF7-10FE-29A8-C36F-C6AEEF888036}"/>
          </ac:spMkLst>
        </pc:spChg>
      </pc:sldChg>
      <pc:sldChg chg="modSp new mod">
        <pc:chgData name="FRANCESCA LEGITTIMO" userId="8cc748ed7950eeef" providerId="LiveId" clId="{2126ACD6-C15E-4830-991B-65D4CE6DE435}" dt="2024-05-26T10:01:07.273" v="1380" actId="20577"/>
        <pc:sldMkLst>
          <pc:docMk/>
          <pc:sldMk cId="1244930079" sldId="259"/>
        </pc:sldMkLst>
        <pc:spChg chg="mod">
          <ac:chgData name="FRANCESCA LEGITTIMO" userId="8cc748ed7950eeef" providerId="LiveId" clId="{2126ACD6-C15E-4830-991B-65D4CE6DE435}" dt="2024-05-26T10:01:07.273" v="1380" actId="20577"/>
          <ac:spMkLst>
            <pc:docMk/>
            <pc:sldMk cId="1244930079" sldId="259"/>
            <ac:spMk id="3" creationId="{4BF78B3B-8974-E04E-90B1-D61FAD1AE928}"/>
          </ac:spMkLst>
        </pc:spChg>
      </pc:sldChg>
      <pc:sldChg chg="addSp delSp modSp new mod setBg">
        <pc:chgData name="FRANCESCA LEGITTIMO" userId="8cc748ed7950eeef" providerId="LiveId" clId="{2126ACD6-C15E-4830-991B-65D4CE6DE435}" dt="2024-05-26T10:04:08.646" v="1412" actId="26606"/>
        <pc:sldMkLst>
          <pc:docMk/>
          <pc:sldMk cId="699473093" sldId="260"/>
        </pc:sldMkLst>
        <pc:spChg chg="mod">
          <ac:chgData name="FRANCESCA LEGITTIMO" userId="8cc748ed7950eeef" providerId="LiveId" clId="{2126ACD6-C15E-4830-991B-65D4CE6DE435}" dt="2024-05-26T10:04:08.646" v="1412" actId="26606"/>
          <ac:spMkLst>
            <pc:docMk/>
            <pc:sldMk cId="699473093" sldId="260"/>
            <ac:spMk id="2" creationId="{4533B6FB-4C4A-5DA0-23FC-3E9BFB160909}"/>
          </ac:spMkLst>
        </pc:spChg>
        <pc:spChg chg="del">
          <ac:chgData name="FRANCESCA LEGITTIMO" userId="8cc748ed7950eeef" providerId="LiveId" clId="{2126ACD6-C15E-4830-991B-65D4CE6DE435}" dt="2024-05-26T10:04:06.275" v="1411"/>
          <ac:spMkLst>
            <pc:docMk/>
            <pc:sldMk cId="699473093" sldId="260"/>
            <ac:spMk id="3" creationId="{4699BA0F-4786-89C2-26E3-C4A30C9229CC}"/>
          </ac:spMkLst>
        </pc:spChg>
        <pc:spChg chg="add">
          <ac:chgData name="FRANCESCA LEGITTIMO" userId="8cc748ed7950eeef" providerId="LiveId" clId="{2126ACD6-C15E-4830-991B-65D4CE6DE435}" dt="2024-05-26T10:04:08.646" v="1412" actId="26606"/>
          <ac:spMkLst>
            <pc:docMk/>
            <pc:sldMk cId="699473093" sldId="260"/>
            <ac:spMk id="2055" creationId="{D776D29F-0A2C-4F75-8582-7C7DFCBD11D5}"/>
          </ac:spMkLst>
        </pc:spChg>
        <pc:spChg chg="add">
          <ac:chgData name="FRANCESCA LEGITTIMO" userId="8cc748ed7950eeef" providerId="LiveId" clId="{2126ACD6-C15E-4830-991B-65D4CE6DE435}" dt="2024-05-26T10:04:08.646" v="1412" actId="26606"/>
          <ac:spMkLst>
            <pc:docMk/>
            <pc:sldMk cId="699473093" sldId="260"/>
            <ac:spMk id="2057" creationId="{C4D41903-2C9D-4F9E-AA1F-6161F8A6FC01}"/>
          </ac:spMkLst>
        </pc:spChg>
        <pc:spChg chg="add">
          <ac:chgData name="FRANCESCA LEGITTIMO" userId="8cc748ed7950eeef" providerId="LiveId" clId="{2126ACD6-C15E-4830-991B-65D4CE6DE435}" dt="2024-05-26T10:04:08.646" v="1412" actId="26606"/>
          <ac:spMkLst>
            <pc:docMk/>
            <pc:sldMk cId="699473093" sldId="260"/>
            <ac:spMk id="2059" creationId="{9E4574B5-C90E-412D-BAB0-B9F483290C67}"/>
          </ac:spMkLst>
        </pc:spChg>
        <pc:picChg chg="add mod">
          <ac:chgData name="FRANCESCA LEGITTIMO" userId="8cc748ed7950eeef" providerId="LiveId" clId="{2126ACD6-C15E-4830-991B-65D4CE6DE435}" dt="2024-05-26T10:04:08.646" v="1412" actId="26606"/>
          <ac:picMkLst>
            <pc:docMk/>
            <pc:sldMk cId="699473093" sldId="260"/>
            <ac:picMk id="2050" creationId="{76059EBA-B2F5-CB03-4433-8CA75397BE5C}"/>
          </ac:picMkLst>
        </pc:picChg>
      </pc:sldChg>
      <pc:sldChg chg="addSp delSp modSp new del mod setBg setClrOvrMap">
        <pc:chgData name="FRANCESCA LEGITTIMO" userId="8cc748ed7950eeef" providerId="LiveId" clId="{2126ACD6-C15E-4830-991B-65D4CE6DE435}" dt="2024-05-26T10:03:11.843" v="1395" actId="2696"/>
        <pc:sldMkLst>
          <pc:docMk/>
          <pc:sldMk cId="3262020641" sldId="260"/>
        </pc:sldMkLst>
        <pc:spChg chg="mod">
          <ac:chgData name="FRANCESCA LEGITTIMO" userId="8cc748ed7950eeef" providerId="LiveId" clId="{2126ACD6-C15E-4830-991B-65D4CE6DE435}" dt="2024-05-26T10:03:03.308" v="1394" actId="26606"/>
          <ac:spMkLst>
            <pc:docMk/>
            <pc:sldMk cId="3262020641" sldId="260"/>
            <ac:spMk id="2" creationId="{77F03240-9AFF-5FB7-399B-C9998A13DF1A}"/>
          </ac:spMkLst>
        </pc:spChg>
        <pc:spChg chg="add del">
          <ac:chgData name="FRANCESCA LEGITTIMO" userId="8cc748ed7950eeef" providerId="LiveId" clId="{2126ACD6-C15E-4830-991B-65D4CE6DE435}" dt="2024-05-26T10:03:03.308" v="1394" actId="26606"/>
          <ac:spMkLst>
            <pc:docMk/>
            <pc:sldMk cId="3262020641" sldId="260"/>
            <ac:spMk id="3" creationId="{03C5F6AF-8538-1B39-1F26-4648689D75E9}"/>
          </ac:spMkLst>
        </pc:spChg>
        <pc:spChg chg="add del">
          <ac:chgData name="FRANCESCA LEGITTIMO" userId="8cc748ed7950eeef" providerId="LiveId" clId="{2126ACD6-C15E-4830-991B-65D4CE6DE435}" dt="2024-05-26T10:03:03.296" v="1393" actId="26606"/>
          <ac:spMkLst>
            <pc:docMk/>
            <pc:sldMk cId="3262020641" sldId="260"/>
            <ac:spMk id="9" creationId="{71B2258F-86CA-4D4D-8270-BC05FCDEBFB3}"/>
          </ac:spMkLst>
        </pc:spChg>
        <pc:spChg chg="add">
          <ac:chgData name="FRANCESCA LEGITTIMO" userId="8cc748ed7950eeef" providerId="LiveId" clId="{2126ACD6-C15E-4830-991B-65D4CE6DE435}" dt="2024-05-26T10:03:03.308" v="1394" actId="26606"/>
          <ac:spMkLst>
            <pc:docMk/>
            <pc:sldMk cId="3262020641" sldId="260"/>
            <ac:spMk id="11" creationId="{D5B012D8-7F27-4758-9AC6-C889B154BD73}"/>
          </ac:spMkLst>
        </pc:spChg>
        <pc:spChg chg="add">
          <ac:chgData name="FRANCESCA LEGITTIMO" userId="8cc748ed7950eeef" providerId="LiveId" clId="{2126ACD6-C15E-4830-991B-65D4CE6DE435}" dt="2024-05-26T10:03:03.308" v="1394" actId="26606"/>
          <ac:spMkLst>
            <pc:docMk/>
            <pc:sldMk cId="3262020641" sldId="260"/>
            <ac:spMk id="12" creationId="{6F828D28-8E09-41CC-8229-3070B5467A96}"/>
          </ac:spMkLst>
        </pc:spChg>
        <pc:spChg chg="add">
          <ac:chgData name="FRANCESCA LEGITTIMO" userId="8cc748ed7950eeef" providerId="LiveId" clId="{2126ACD6-C15E-4830-991B-65D4CE6DE435}" dt="2024-05-26T10:03:03.308" v="1394" actId="26606"/>
          <ac:spMkLst>
            <pc:docMk/>
            <pc:sldMk cId="3262020641" sldId="260"/>
            <ac:spMk id="13" creationId="{4063B759-00FC-46D1-9898-8E8625268FAF}"/>
          </ac:spMkLst>
        </pc:spChg>
        <pc:picChg chg="add del">
          <ac:chgData name="FRANCESCA LEGITTIMO" userId="8cc748ed7950eeef" providerId="LiveId" clId="{2126ACD6-C15E-4830-991B-65D4CE6DE435}" dt="2024-05-26T10:03:03.296" v="1393" actId="26606"/>
          <ac:picMkLst>
            <pc:docMk/>
            <pc:sldMk cId="3262020641" sldId="260"/>
            <ac:picMk id="5" creationId="{9C3CA79F-F7B6-A12E-A259-3B58F1A0CF38}"/>
          </ac:picMkLst>
        </pc:picChg>
        <pc:picChg chg="add">
          <ac:chgData name="FRANCESCA LEGITTIMO" userId="8cc748ed7950eeef" providerId="LiveId" clId="{2126ACD6-C15E-4830-991B-65D4CE6DE435}" dt="2024-05-26T10:03:03.308" v="1394" actId="26606"/>
          <ac:picMkLst>
            <pc:docMk/>
            <pc:sldMk cId="3262020641" sldId="260"/>
            <ac:picMk id="14" creationId="{3DBE3E48-3FD3-188B-379A-E9FF8CC9E0AC}"/>
          </ac:picMkLst>
        </pc:picChg>
      </pc:sldChg>
      <pc:sldChg chg="modSp new mod">
        <pc:chgData name="FRANCESCA LEGITTIMO" userId="8cc748ed7950eeef" providerId="LiveId" clId="{2126ACD6-C15E-4830-991B-65D4CE6DE435}" dt="2024-05-26T10:17:28.563" v="1813" actId="20577"/>
        <pc:sldMkLst>
          <pc:docMk/>
          <pc:sldMk cId="448942077" sldId="261"/>
        </pc:sldMkLst>
        <pc:spChg chg="mod">
          <ac:chgData name="FRANCESCA LEGITTIMO" userId="8cc748ed7950eeef" providerId="LiveId" clId="{2126ACD6-C15E-4830-991B-65D4CE6DE435}" dt="2024-05-26T10:17:28.563" v="1813" actId="20577"/>
          <ac:spMkLst>
            <pc:docMk/>
            <pc:sldMk cId="448942077" sldId="261"/>
            <ac:spMk id="3" creationId="{4907E269-EDFD-9866-CAE3-FB7060D00798}"/>
          </ac:spMkLst>
        </pc:spChg>
      </pc:sldChg>
      <pc:sldChg chg="addSp delSp modSp new mod setBg">
        <pc:chgData name="FRANCESCA LEGITTIMO" userId="8cc748ed7950eeef" providerId="LiveId" clId="{2126ACD6-C15E-4830-991B-65D4CE6DE435}" dt="2024-05-26T10:22:42.342" v="1932" actId="20577"/>
        <pc:sldMkLst>
          <pc:docMk/>
          <pc:sldMk cId="2865817818" sldId="262"/>
        </pc:sldMkLst>
        <pc:spChg chg="mod ord">
          <ac:chgData name="FRANCESCA LEGITTIMO" userId="8cc748ed7950eeef" providerId="LiveId" clId="{2126ACD6-C15E-4830-991B-65D4CE6DE435}" dt="2024-05-26T10:18:44.615" v="1842" actId="26606"/>
          <ac:spMkLst>
            <pc:docMk/>
            <pc:sldMk cId="2865817818" sldId="262"/>
            <ac:spMk id="2" creationId="{053911C6-2AAE-8A94-B832-7D0855740A1C}"/>
          </ac:spMkLst>
        </pc:spChg>
        <pc:spChg chg="del">
          <ac:chgData name="FRANCESCA LEGITTIMO" userId="8cc748ed7950eeef" providerId="LiveId" clId="{2126ACD6-C15E-4830-991B-65D4CE6DE435}" dt="2024-05-26T10:18:28.854" v="1835"/>
          <ac:spMkLst>
            <pc:docMk/>
            <pc:sldMk cId="2865817818" sldId="262"/>
            <ac:spMk id="3" creationId="{37B21593-197E-7487-9532-866F000A305A}"/>
          </ac:spMkLst>
        </pc:spChg>
        <pc:spChg chg="add del">
          <ac:chgData name="FRANCESCA LEGITTIMO" userId="8cc748ed7950eeef" providerId="LiveId" clId="{2126ACD6-C15E-4830-991B-65D4CE6DE435}" dt="2024-05-26T10:18:36.663" v="1837" actId="26606"/>
          <ac:spMkLst>
            <pc:docMk/>
            <pc:sldMk cId="2865817818" sldId="262"/>
            <ac:spMk id="3078" creationId="{A5F905E4-BE11-9DD2-854F-3F4721EF1E5F}"/>
          </ac:spMkLst>
        </pc:spChg>
        <pc:spChg chg="add del">
          <ac:chgData name="FRANCESCA LEGITTIMO" userId="8cc748ed7950eeef" providerId="LiveId" clId="{2126ACD6-C15E-4830-991B-65D4CE6DE435}" dt="2024-05-26T10:18:40.795" v="1839" actId="26606"/>
          <ac:spMkLst>
            <pc:docMk/>
            <pc:sldMk cId="2865817818" sldId="262"/>
            <ac:spMk id="3079" creationId="{37C89E4B-3C9F-44B9-8B86-D9E3D112D8EC}"/>
          </ac:spMkLst>
        </pc:spChg>
        <pc:spChg chg="add del">
          <ac:chgData name="FRANCESCA LEGITTIMO" userId="8cc748ed7950eeef" providerId="LiveId" clId="{2126ACD6-C15E-4830-991B-65D4CE6DE435}" dt="2024-05-26T10:18:36.663" v="1837" actId="26606"/>
          <ac:spMkLst>
            <pc:docMk/>
            <pc:sldMk cId="2865817818" sldId="262"/>
            <ac:spMk id="3081" creationId="{F13C74B1-5B17-4795-BED0-7140497B445A}"/>
          </ac:spMkLst>
        </pc:spChg>
        <pc:spChg chg="add del">
          <ac:chgData name="FRANCESCA LEGITTIMO" userId="8cc748ed7950eeef" providerId="LiveId" clId="{2126ACD6-C15E-4830-991B-65D4CE6DE435}" dt="2024-05-26T10:18:36.663" v="1837" actId="26606"/>
          <ac:spMkLst>
            <pc:docMk/>
            <pc:sldMk cId="2865817818" sldId="262"/>
            <ac:spMk id="3083" creationId="{D4974D33-8DC5-464E-8C6D-BE58F0669C17}"/>
          </ac:spMkLst>
        </pc:spChg>
        <pc:spChg chg="add del">
          <ac:chgData name="FRANCESCA LEGITTIMO" userId="8cc748ed7950eeef" providerId="LiveId" clId="{2126ACD6-C15E-4830-991B-65D4CE6DE435}" dt="2024-05-26T10:18:44.608" v="1841" actId="26606"/>
          <ac:spMkLst>
            <pc:docMk/>
            <pc:sldMk cId="2865817818" sldId="262"/>
            <ac:spMk id="3088" creationId="{D4771268-CB57-404A-9271-370EB28F6090}"/>
          </ac:spMkLst>
        </pc:spChg>
        <pc:spChg chg="add">
          <ac:chgData name="FRANCESCA LEGITTIMO" userId="8cc748ed7950eeef" providerId="LiveId" clId="{2126ACD6-C15E-4830-991B-65D4CE6DE435}" dt="2024-05-26T10:18:44.615" v="1842" actId="26606"/>
          <ac:spMkLst>
            <pc:docMk/>
            <pc:sldMk cId="2865817818" sldId="262"/>
            <ac:spMk id="3090" creationId="{9F79630B-0F0B-446E-A637-38FA8F61D10E}"/>
          </ac:spMkLst>
        </pc:spChg>
        <pc:spChg chg="add">
          <ac:chgData name="FRANCESCA LEGITTIMO" userId="8cc748ed7950eeef" providerId="LiveId" clId="{2126ACD6-C15E-4830-991B-65D4CE6DE435}" dt="2024-05-26T10:18:44.615" v="1842" actId="26606"/>
          <ac:spMkLst>
            <pc:docMk/>
            <pc:sldMk cId="2865817818" sldId="262"/>
            <ac:spMk id="3091" creationId="{B3437C99-FC8E-4311-B48A-F0C4C329B154}"/>
          </ac:spMkLst>
        </pc:spChg>
        <pc:spChg chg="add mod">
          <ac:chgData name="FRANCESCA LEGITTIMO" userId="8cc748ed7950eeef" providerId="LiveId" clId="{2126ACD6-C15E-4830-991B-65D4CE6DE435}" dt="2024-05-26T10:22:42.342" v="1932" actId="20577"/>
          <ac:spMkLst>
            <pc:docMk/>
            <pc:sldMk cId="2865817818" sldId="262"/>
            <ac:spMk id="3092" creationId="{92A590DF-4B8D-3E3F-9583-037166A6568C}"/>
          </ac:spMkLst>
        </pc:spChg>
        <pc:picChg chg="add mod">
          <ac:chgData name="FRANCESCA LEGITTIMO" userId="8cc748ed7950eeef" providerId="LiveId" clId="{2126ACD6-C15E-4830-991B-65D4CE6DE435}" dt="2024-05-26T10:18:44.615" v="1842" actId="26606"/>
          <ac:picMkLst>
            <pc:docMk/>
            <pc:sldMk cId="2865817818" sldId="262"/>
            <ac:picMk id="3074" creationId="{C18ADFBA-0489-FAD2-8560-2D1D3CC8D460}"/>
          </ac:picMkLst>
        </pc:picChg>
        <pc:cxnChg chg="add del">
          <ac:chgData name="FRANCESCA LEGITTIMO" userId="8cc748ed7950eeef" providerId="LiveId" clId="{2126ACD6-C15E-4830-991B-65D4CE6DE435}" dt="2024-05-26T10:18:40.795" v="1839" actId="26606"/>
          <ac:cxnSpMkLst>
            <pc:docMk/>
            <pc:sldMk cId="2865817818" sldId="262"/>
            <ac:cxnSpMk id="3085" creationId="{AA2EAA10-076F-46BD-8F0F-B9A2FB77A85C}"/>
          </ac:cxnSpMkLst>
        </pc:cxnChg>
        <pc:cxnChg chg="add del">
          <ac:chgData name="FRANCESCA LEGITTIMO" userId="8cc748ed7950eeef" providerId="LiveId" clId="{2126ACD6-C15E-4830-991B-65D4CE6DE435}" dt="2024-05-26T10:18:40.795" v="1839" actId="26606"/>
          <ac:cxnSpMkLst>
            <pc:docMk/>
            <pc:sldMk cId="2865817818" sldId="262"/>
            <ac:cxnSpMk id="3086" creationId="{D891E407-403B-4764-86C9-33A56D3BCAA3}"/>
          </ac:cxnSpMkLst>
        </pc:cxnChg>
      </pc:sldChg>
      <pc:sldChg chg="addSp delSp modSp new mod setBg">
        <pc:chgData name="FRANCESCA LEGITTIMO" userId="8cc748ed7950eeef" providerId="LiveId" clId="{2126ACD6-C15E-4830-991B-65D4CE6DE435}" dt="2024-05-26T10:24:17.486" v="2001" actId="20577"/>
        <pc:sldMkLst>
          <pc:docMk/>
          <pc:sldMk cId="3778608702" sldId="263"/>
        </pc:sldMkLst>
        <pc:spChg chg="mod">
          <ac:chgData name="FRANCESCA LEGITTIMO" userId="8cc748ed7950eeef" providerId="LiveId" clId="{2126ACD6-C15E-4830-991B-65D4CE6DE435}" dt="2024-05-26T10:23:37.540" v="1951" actId="26606"/>
          <ac:spMkLst>
            <pc:docMk/>
            <pc:sldMk cId="3778608702" sldId="263"/>
            <ac:spMk id="2" creationId="{EAA6C700-30BF-3BA3-7E6D-6FDC4BBC8F94}"/>
          </ac:spMkLst>
        </pc:spChg>
        <pc:spChg chg="del">
          <ac:chgData name="FRANCESCA LEGITTIMO" userId="8cc748ed7950eeef" providerId="LiveId" clId="{2126ACD6-C15E-4830-991B-65D4CE6DE435}" dt="2024-05-26T10:23:34.776" v="1950"/>
          <ac:spMkLst>
            <pc:docMk/>
            <pc:sldMk cId="3778608702" sldId="263"/>
            <ac:spMk id="3" creationId="{039C27BC-F6F5-30C4-DFE9-BF036322DAA1}"/>
          </ac:spMkLst>
        </pc:spChg>
        <pc:spChg chg="add mod">
          <ac:chgData name="FRANCESCA LEGITTIMO" userId="8cc748ed7950eeef" providerId="LiveId" clId="{2126ACD6-C15E-4830-991B-65D4CE6DE435}" dt="2024-05-26T10:24:17.486" v="2001" actId="20577"/>
          <ac:spMkLst>
            <pc:docMk/>
            <pc:sldMk cId="3778608702" sldId="263"/>
            <ac:spMk id="4102" creationId="{EFEEC2E6-38E0-99AD-B988-7AC97774002A}"/>
          </ac:spMkLst>
        </pc:spChg>
        <pc:spChg chg="add">
          <ac:chgData name="FRANCESCA LEGITTIMO" userId="8cc748ed7950eeef" providerId="LiveId" clId="{2126ACD6-C15E-4830-991B-65D4CE6DE435}" dt="2024-05-26T10:23:37.540" v="1951" actId="26606"/>
          <ac:spMkLst>
            <pc:docMk/>
            <pc:sldMk cId="3778608702" sldId="263"/>
            <ac:spMk id="4105" creationId="{9F79630B-0F0B-446E-A637-38FA8F61D10E}"/>
          </ac:spMkLst>
        </pc:spChg>
        <pc:spChg chg="add">
          <ac:chgData name="FRANCESCA LEGITTIMO" userId="8cc748ed7950eeef" providerId="LiveId" clId="{2126ACD6-C15E-4830-991B-65D4CE6DE435}" dt="2024-05-26T10:23:37.540" v="1951" actId="26606"/>
          <ac:spMkLst>
            <pc:docMk/>
            <pc:sldMk cId="3778608702" sldId="263"/>
            <ac:spMk id="4107" creationId="{B3437C99-FC8E-4311-B48A-F0C4C329B154}"/>
          </ac:spMkLst>
        </pc:spChg>
        <pc:picChg chg="add mod">
          <ac:chgData name="FRANCESCA LEGITTIMO" userId="8cc748ed7950eeef" providerId="LiveId" clId="{2126ACD6-C15E-4830-991B-65D4CE6DE435}" dt="2024-05-26T10:23:37.540" v="1951" actId="26606"/>
          <ac:picMkLst>
            <pc:docMk/>
            <pc:sldMk cId="3778608702" sldId="263"/>
            <ac:picMk id="4098" creationId="{FF5050A2-170C-C5D9-6CCC-AA896057ACE2}"/>
          </ac:picMkLst>
        </pc:picChg>
      </pc:sldChg>
      <pc:sldChg chg="addSp delSp modSp new mod setBg">
        <pc:chgData name="FRANCESCA LEGITTIMO" userId="8cc748ed7950eeef" providerId="LiveId" clId="{2126ACD6-C15E-4830-991B-65D4CE6DE435}" dt="2024-05-26T10:29:16.052" v="2252" actId="26606"/>
        <pc:sldMkLst>
          <pc:docMk/>
          <pc:sldMk cId="701983168" sldId="264"/>
        </pc:sldMkLst>
        <pc:spChg chg="mod">
          <ac:chgData name="FRANCESCA LEGITTIMO" userId="8cc748ed7950eeef" providerId="LiveId" clId="{2126ACD6-C15E-4830-991B-65D4CE6DE435}" dt="2024-05-26T10:29:16.052" v="2252" actId="26606"/>
          <ac:spMkLst>
            <pc:docMk/>
            <pc:sldMk cId="701983168" sldId="264"/>
            <ac:spMk id="2" creationId="{9BA1E10F-08BE-7092-34F4-BFB90821785D}"/>
          </ac:spMkLst>
        </pc:spChg>
        <pc:spChg chg="mod ord">
          <ac:chgData name="FRANCESCA LEGITTIMO" userId="8cc748ed7950eeef" providerId="LiveId" clId="{2126ACD6-C15E-4830-991B-65D4CE6DE435}" dt="2024-05-26T10:29:16.052" v="2252" actId="26606"/>
          <ac:spMkLst>
            <pc:docMk/>
            <pc:sldMk cId="701983168" sldId="264"/>
            <ac:spMk id="3" creationId="{AB755042-ABEA-3432-327E-E678562EA1A5}"/>
          </ac:spMkLst>
        </pc:spChg>
        <pc:spChg chg="add del">
          <ac:chgData name="FRANCESCA LEGITTIMO" userId="8cc748ed7950eeef" providerId="LiveId" clId="{2126ACD6-C15E-4830-991B-65D4CE6DE435}" dt="2024-05-26T10:29:07.785" v="2245" actId="26606"/>
          <ac:spMkLst>
            <pc:docMk/>
            <pc:sldMk cId="701983168" sldId="264"/>
            <ac:spMk id="5127" creationId="{FE1EC756-41E9-4FD6-AD48-EF46A28137B7}"/>
          </ac:spMkLst>
        </pc:spChg>
        <pc:spChg chg="add del">
          <ac:chgData name="FRANCESCA LEGITTIMO" userId="8cc748ed7950eeef" providerId="LiveId" clId="{2126ACD6-C15E-4830-991B-65D4CE6DE435}" dt="2024-05-26T10:29:07.785" v="2245" actId="26606"/>
          <ac:spMkLst>
            <pc:docMk/>
            <pc:sldMk cId="701983168" sldId="264"/>
            <ac:spMk id="5129" creationId="{E66F6371-9EA5-9354-29DC-1D07B921F79C}"/>
          </ac:spMkLst>
        </pc:spChg>
        <pc:spChg chg="add del">
          <ac:chgData name="FRANCESCA LEGITTIMO" userId="8cc748ed7950eeef" providerId="LiveId" clId="{2126ACD6-C15E-4830-991B-65D4CE6DE435}" dt="2024-05-26T10:29:11.502" v="2247" actId="26606"/>
          <ac:spMkLst>
            <pc:docMk/>
            <pc:sldMk cId="701983168" sldId="264"/>
            <ac:spMk id="5131" creationId="{1CDD8E39-EA14-4679-9655-1BFF5A7B63EE}"/>
          </ac:spMkLst>
        </pc:spChg>
        <pc:spChg chg="add del">
          <ac:chgData name="FRANCESCA LEGITTIMO" userId="8cc748ed7950eeef" providerId="LiveId" clId="{2126ACD6-C15E-4830-991B-65D4CE6DE435}" dt="2024-05-26T10:29:14.183" v="2249" actId="26606"/>
          <ac:spMkLst>
            <pc:docMk/>
            <pc:sldMk cId="701983168" sldId="264"/>
            <ac:spMk id="5136" creationId="{B95B9BA8-1D69-4796-85F5-B6D0BD52354B}"/>
          </ac:spMkLst>
        </pc:spChg>
        <pc:spChg chg="add del">
          <ac:chgData name="FRANCESCA LEGITTIMO" userId="8cc748ed7950eeef" providerId="LiveId" clId="{2126ACD6-C15E-4830-991B-65D4CE6DE435}" dt="2024-05-26T10:29:16.044" v="2251" actId="26606"/>
          <ac:spMkLst>
            <pc:docMk/>
            <pc:sldMk cId="701983168" sldId="264"/>
            <ac:spMk id="5140" creationId="{B95B9BA8-1D69-4796-85F5-B6D0BD52354B}"/>
          </ac:spMkLst>
        </pc:spChg>
        <pc:spChg chg="add">
          <ac:chgData name="FRANCESCA LEGITTIMO" userId="8cc748ed7950eeef" providerId="LiveId" clId="{2126ACD6-C15E-4830-991B-65D4CE6DE435}" dt="2024-05-26T10:29:16.052" v="2252" actId="26606"/>
          <ac:spMkLst>
            <pc:docMk/>
            <pc:sldMk cId="701983168" sldId="264"/>
            <ac:spMk id="5142" creationId="{FE1EC756-41E9-4FD6-AD48-EF46A28137B7}"/>
          </ac:spMkLst>
        </pc:spChg>
        <pc:spChg chg="add">
          <ac:chgData name="FRANCESCA LEGITTIMO" userId="8cc748ed7950eeef" providerId="LiveId" clId="{2126ACD6-C15E-4830-991B-65D4CE6DE435}" dt="2024-05-26T10:29:16.052" v="2252" actId="26606"/>
          <ac:spMkLst>
            <pc:docMk/>
            <pc:sldMk cId="701983168" sldId="264"/>
            <ac:spMk id="5143" creationId="{E66F6371-9EA5-9354-29DC-1D07B921F79C}"/>
          </ac:spMkLst>
        </pc:spChg>
        <pc:grpChg chg="add del">
          <ac:chgData name="FRANCESCA LEGITTIMO" userId="8cc748ed7950eeef" providerId="LiveId" clId="{2126ACD6-C15E-4830-991B-65D4CE6DE435}" dt="2024-05-26T10:29:14.183" v="2249" actId="26606"/>
          <ac:grpSpMkLst>
            <pc:docMk/>
            <pc:sldMk cId="701983168" sldId="264"/>
            <ac:grpSpMk id="5137" creationId="{D44E3F87-3D58-4B03-86B2-15A5C5B9C964}"/>
          </ac:grpSpMkLst>
        </pc:grpChg>
        <pc:picChg chg="add mod ord">
          <ac:chgData name="FRANCESCA LEGITTIMO" userId="8cc748ed7950eeef" providerId="LiveId" clId="{2126ACD6-C15E-4830-991B-65D4CE6DE435}" dt="2024-05-26T10:29:16.052" v="2252" actId="26606"/>
          <ac:picMkLst>
            <pc:docMk/>
            <pc:sldMk cId="701983168" sldId="264"/>
            <ac:picMk id="5122" creationId="{F0420BEA-7AD5-00A9-E9E7-05C29FDB02D8}"/>
          </ac:picMkLst>
        </pc:picChg>
      </pc:sldChg>
      <pc:sldChg chg="new del">
        <pc:chgData name="FRANCESCA LEGITTIMO" userId="8cc748ed7950eeef" providerId="LiveId" clId="{2126ACD6-C15E-4830-991B-65D4CE6DE435}" dt="2024-05-26T19:49:19.162" v="4348" actId="2696"/>
        <pc:sldMkLst>
          <pc:docMk/>
          <pc:sldMk cId="3105639456" sldId="265"/>
        </pc:sldMkLst>
      </pc:sldChg>
      <pc:sldChg chg="addSp delSp modSp new mod setBg">
        <pc:chgData name="FRANCESCA LEGITTIMO" userId="8cc748ed7950eeef" providerId="LiveId" clId="{2126ACD6-C15E-4830-991B-65D4CE6DE435}" dt="2024-05-26T17:57:21.279" v="2714" actId="20577"/>
        <pc:sldMkLst>
          <pc:docMk/>
          <pc:sldMk cId="2480193632" sldId="266"/>
        </pc:sldMkLst>
        <pc:spChg chg="add del mod">
          <ac:chgData name="FRANCESCA LEGITTIMO" userId="8cc748ed7950eeef" providerId="LiveId" clId="{2126ACD6-C15E-4830-991B-65D4CE6DE435}" dt="2024-05-26T17:47:34.209" v="2262" actId="26606"/>
          <ac:spMkLst>
            <pc:docMk/>
            <pc:sldMk cId="2480193632" sldId="266"/>
            <ac:spMk id="2" creationId="{AD0852C6-1D7C-C513-2D6C-64372FB17B9D}"/>
          </ac:spMkLst>
        </pc:spChg>
        <pc:spChg chg="del">
          <ac:chgData name="FRANCESCA LEGITTIMO" userId="8cc748ed7950eeef" providerId="LiveId" clId="{2126ACD6-C15E-4830-991B-65D4CE6DE435}" dt="2024-05-26T17:47:14.247" v="2255"/>
          <ac:spMkLst>
            <pc:docMk/>
            <pc:sldMk cId="2480193632" sldId="266"/>
            <ac:spMk id="3" creationId="{0D94C96A-C7DC-C925-82F9-4A9A1350BA8A}"/>
          </ac:spMkLst>
        </pc:spChg>
        <pc:spChg chg="add del">
          <ac:chgData name="FRANCESCA LEGITTIMO" userId="8cc748ed7950eeef" providerId="LiveId" clId="{2126ACD6-C15E-4830-991B-65D4CE6DE435}" dt="2024-05-26T17:47:28.244" v="2257" actId="26606"/>
          <ac:spMkLst>
            <pc:docMk/>
            <pc:sldMk cId="2480193632" sldId="266"/>
            <ac:spMk id="1030" creationId="{8F372007-0B1A-5422-85C9-27DF3E788F96}"/>
          </ac:spMkLst>
        </pc:spChg>
        <pc:spChg chg="add del">
          <ac:chgData name="FRANCESCA LEGITTIMO" userId="8cc748ed7950eeef" providerId="LiveId" clId="{2126ACD6-C15E-4830-991B-65D4CE6DE435}" dt="2024-05-26T17:47:32.387" v="2259" actId="26606"/>
          <ac:spMkLst>
            <pc:docMk/>
            <pc:sldMk cId="2480193632" sldId="266"/>
            <ac:spMk id="1031" creationId="{11B2B030-4738-4359-9E46-144B7C8BFF8B}"/>
          </ac:spMkLst>
        </pc:spChg>
        <pc:spChg chg="add del">
          <ac:chgData name="FRANCESCA LEGITTIMO" userId="8cc748ed7950eeef" providerId="LiveId" clId="{2126ACD6-C15E-4830-991B-65D4CE6DE435}" dt="2024-05-26T17:47:28.244" v="2257" actId="26606"/>
          <ac:spMkLst>
            <pc:docMk/>
            <pc:sldMk cId="2480193632" sldId="266"/>
            <ac:spMk id="1033" creationId="{FE1EC756-41E9-4FD6-AD48-EF46A28137B7}"/>
          </ac:spMkLst>
        </pc:spChg>
        <pc:spChg chg="add del">
          <ac:chgData name="FRANCESCA LEGITTIMO" userId="8cc748ed7950eeef" providerId="LiveId" clId="{2126ACD6-C15E-4830-991B-65D4CE6DE435}" dt="2024-05-26T17:47:28.244" v="2257" actId="26606"/>
          <ac:spMkLst>
            <pc:docMk/>
            <pc:sldMk cId="2480193632" sldId="266"/>
            <ac:spMk id="1035" creationId="{E66F6371-9EA5-9354-29DC-1D07B921F79C}"/>
          </ac:spMkLst>
        </pc:spChg>
        <pc:spChg chg="add del">
          <ac:chgData name="FRANCESCA LEGITTIMO" userId="8cc748ed7950eeef" providerId="LiveId" clId="{2126ACD6-C15E-4830-991B-65D4CE6DE435}" dt="2024-05-26T17:47:32.387" v="2259" actId="26606"/>
          <ac:spMkLst>
            <pc:docMk/>
            <pc:sldMk cId="2480193632" sldId="266"/>
            <ac:spMk id="1037" creationId="{E722B2DD-E14D-4972-9D98-5D6E61B1B2D2}"/>
          </ac:spMkLst>
        </pc:spChg>
        <pc:spChg chg="add del">
          <ac:chgData name="FRANCESCA LEGITTIMO" userId="8cc748ed7950eeef" providerId="LiveId" clId="{2126ACD6-C15E-4830-991B-65D4CE6DE435}" dt="2024-05-26T17:47:34.198" v="2261" actId="26606"/>
          <ac:spMkLst>
            <pc:docMk/>
            <pc:sldMk cId="2480193632" sldId="266"/>
            <ac:spMk id="1039" creationId="{FE1EC756-41E9-4FD6-AD48-EF46A28137B7}"/>
          </ac:spMkLst>
        </pc:spChg>
        <pc:spChg chg="add del">
          <ac:chgData name="FRANCESCA LEGITTIMO" userId="8cc748ed7950eeef" providerId="LiveId" clId="{2126ACD6-C15E-4830-991B-65D4CE6DE435}" dt="2024-05-26T17:47:34.198" v="2261" actId="26606"/>
          <ac:spMkLst>
            <pc:docMk/>
            <pc:sldMk cId="2480193632" sldId="266"/>
            <ac:spMk id="1040" creationId="{E66F6371-9EA5-9354-29DC-1D07B921F79C}"/>
          </ac:spMkLst>
        </pc:spChg>
        <pc:spChg chg="add del">
          <ac:chgData name="FRANCESCA LEGITTIMO" userId="8cc748ed7950eeef" providerId="LiveId" clId="{2126ACD6-C15E-4830-991B-65D4CE6DE435}" dt="2024-05-26T17:47:34.198" v="2261" actId="26606"/>
          <ac:spMkLst>
            <pc:docMk/>
            <pc:sldMk cId="2480193632" sldId="266"/>
            <ac:spMk id="1041" creationId="{AD0852C6-1D7C-C513-2D6C-64372FB17B9D}"/>
          </ac:spMkLst>
        </pc:spChg>
        <pc:spChg chg="add del">
          <ac:chgData name="FRANCESCA LEGITTIMO" userId="8cc748ed7950eeef" providerId="LiveId" clId="{2126ACD6-C15E-4830-991B-65D4CE6DE435}" dt="2024-05-26T17:47:34.198" v="2261" actId="26606"/>
          <ac:spMkLst>
            <pc:docMk/>
            <pc:sldMk cId="2480193632" sldId="266"/>
            <ac:spMk id="1042" creationId="{8F372007-0B1A-5422-85C9-27DF3E788F96}"/>
          </ac:spMkLst>
        </pc:spChg>
        <pc:spChg chg="add del">
          <ac:chgData name="FRANCESCA LEGITTIMO" userId="8cc748ed7950eeef" providerId="LiveId" clId="{2126ACD6-C15E-4830-991B-65D4CE6DE435}" dt="2024-05-26T17:47:44.702" v="2266" actId="26606"/>
          <ac:spMkLst>
            <pc:docMk/>
            <pc:sldMk cId="2480193632" sldId="266"/>
            <ac:spMk id="1044" creationId="{E8A8EAB8-D2FF-444D-B34B-7D32F106AD0E}"/>
          </ac:spMkLst>
        </pc:spChg>
        <pc:spChg chg="add mod">
          <ac:chgData name="FRANCESCA LEGITTIMO" userId="8cc748ed7950eeef" providerId="LiveId" clId="{2126ACD6-C15E-4830-991B-65D4CE6DE435}" dt="2024-05-26T17:57:21.279" v="2714" actId="20577"/>
          <ac:spMkLst>
            <pc:docMk/>
            <pc:sldMk cId="2480193632" sldId="266"/>
            <ac:spMk id="1045" creationId="{AD0852C6-1D7C-C513-2D6C-64372FB17B9D}"/>
          </ac:spMkLst>
        </pc:spChg>
        <pc:spChg chg="add del">
          <ac:chgData name="FRANCESCA LEGITTIMO" userId="8cc748ed7950eeef" providerId="LiveId" clId="{2126ACD6-C15E-4830-991B-65D4CE6DE435}" dt="2024-05-26T17:47:44.702" v="2266" actId="26606"/>
          <ac:spMkLst>
            <pc:docMk/>
            <pc:sldMk cId="2480193632" sldId="266"/>
            <ac:spMk id="1046" creationId="{DC14B966-1B2F-AB78-DE5D-7C6CB15D1184}"/>
          </ac:spMkLst>
        </pc:spChg>
        <pc:spChg chg="add del">
          <ac:chgData name="FRANCESCA LEGITTIMO" userId="8cc748ed7950eeef" providerId="LiveId" clId="{2126ACD6-C15E-4830-991B-65D4CE6DE435}" dt="2024-05-26T17:47:44.702" v="2266" actId="26606"/>
          <ac:spMkLst>
            <pc:docMk/>
            <pc:sldMk cId="2480193632" sldId="266"/>
            <ac:spMk id="1047" creationId="{C61F2F60-14E3-4196-B7CE-175E46F04481}"/>
          </ac:spMkLst>
        </pc:spChg>
        <pc:spChg chg="add del">
          <ac:chgData name="FRANCESCA LEGITTIMO" userId="8cc748ed7950eeef" providerId="LiveId" clId="{2126ACD6-C15E-4830-991B-65D4CE6DE435}" dt="2024-05-26T17:47:44.692" v="2265" actId="26606"/>
          <ac:spMkLst>
            <pc:docMk/>
            <pc:sldMk cId="2480193632" sldId="266"/>
            <ac:spMk id="1052" creationId="{E8A8EAB8-D2FF-444D-B34B-7D32F106AD0E}"/>
          </ac:spMkLst>
        </pc:spChg>
        <pc:spChg chg="add del">
          <ac:chgData name="FRANCESCA LEGITTIMO" userId="8cc748ed7950eeef" providerId="LiveId" clId="{2126ACD6-C15E-4830-991B-65D4CE6DE435}" dt="2024-05-26T17:47:44.692" v="2265" actId="26606"/>
          <ac:spMkLst>
            <pc:docMk/>
            <pc:sldMk cId="2480193632" sldId="266"/>
            <ac:spMk id="1054" creationId="{C61F2F60-14E3-4196-B7CE-175E46F04481}"/>
          </ac:spMkLst>
        </pc:spChg>
        <pc:spChg chg="add">
          <ac:chgData name="FRANCESCA LEGITTIMO" userId="8cc748ed7950eeef" providerId="LiveId" clId="{2126ACD6-C15E-4830-991B-65D4CE6DE435}" dt="2024-05-26T17:47:44.702" v="2266" actId="26606"/>
          <ac:spMkLst>
            <pc:docMk/>
            <pc:sldMk cId="2480193632" sldId="266"/>
            <ac:spMk id="1056" creationId="{5CC50F2E-EF04-4D7A-A09C-5AEF6E5EAD67}"/>
          </ac:spMkLst>
        </pc:spChg>
        <pc:spChg chg="add">
          <ac:chgData name="FRANCESCA LEGITTIMO" userId="8cc748ed7950eeef" providerId="LiveId" clId="{2126ACD6-C15E-4830-991B-65D4CE6DE435}" dt="2024-05-26T17:47:44.702" v="2266" actId="26606"/>
          <ac:spMkLst>
            <pc:docMk/>
            <pc:sldMk cId="2480193632" sldId="266"/>
            <ac:spMk id="1057" creationId="{A8760E64-5A41-72D1-579F-DC5F0A170A3D}"/>
          </ac:spMkLst>
        </pc:spChg>
        <pc:picChg chg="add mod">
          <ac:chgData name="FRANCESCA LEGITTIMO" userId="8cc748ed7950eeef" providerId="LiveId" clId="{2126ACD6-C15E-4830-991B-65D4CE6DE435}" dt="2024-05-26T17:47:44.702" v="2266" actId="26606"/>
          <ac:picMkLst>
            <pc:docMk/>
            <pc:sldMk cId="2480193632" sldId="266"/>
            <ac:picMk id="1026" creationId="{10F6930C-A4B3-5A4A-3C90-73157727D5DB}"/>
          </ac:picMkLst>
        </pc:picChg>
      </pc:sldChg>
      <pc:sldChg chg="addSp delSp modSp new mod setBg">
        <pc:chgData name="FRANCESCA LEGITTIMO" userId="8cc748ed7950eeef" providerId="LiveId" clId="{2126ACD6-C15E-4830-991B-65D4CE6DE435}" dt="2024-05-26T17:59:59.808" v="2809" actId="20577"/>
        <pc:sldMkLst>
          <pc:docMk/>
          <pc:sldMk cId="2954660395" sldId="267"/>
        </pc:sldMkLst>
        <pc:spChg chg="mod">
          <ac:chgData name="FRANCESCA LEGITTIMO" userId="8cc748ed7950eeef" providerId="LiveId" clId="{2126ACD6-C15E-4830-991B-65D4CE6DE435}" dt="2024-05-26T17:59:59.808" v="2809" actId="20577"/>
          <ac:spMkLst>
            <pc:docMk/>
            <pc:sldMk cId="2954660395" sldId="267"/>
            <ac:spMk id="2" creationId="{455044B4-B932-29B2-D3A3-BD9FED255342}"/>
          </ac:spMkLst>
        </pc:spChg>
        <pc:spChg chg="del">
          <ac:chgData name="FRANCESCA LEGITTIMO" userId="8cc748ed7950eeef" providerId="LiveId" clId="{2126ACD6-C15E-4830-991B-65D4CE6DE435}" dt="2024-05-26T17:58:53.636" v="2716"/>
          <ac:spMkLst>
            <pc:docMk/>
            <pc:sldMk cId="2954660395" sldId="267"/>
            <ac:spMk id="3" creationId="{A5543948-A0CF-3AC5-9E5E-59E19C3740AA}"/>
          </ac:spMkLst>
        </pc:spChg>
        <pc:spChg chg="add">
          <ac:chgData name="FRANCESCA LEGITTIMO" userId="8cc748ed7950eeef" providerId="LiveId" clId="{2126ACD6-C15E-4830-991B-65D4CE6DE435}" dt="2024-05-26T17:58:57.606" v="2717" actId="26606"/>
          <ac:spMkLst>
            <pc:docMk/>
            <pc:sldMk cId="2954660395" sldId="267"/>
            <ac:spMk id="2054" creationId="{99BE4B5C-5794-FD34-84A1-5015A1BFED1C}"/>
          </ac:spMkLst>
        </pc:spChg>
        <pc:spChg chg="add">
          <ac:chgData name="FRANCESCA LEGITTIMO" userId="8cc748ed7950eeef" providerId="LiveId" clId="{2126ACD6-C15E-4830-991B-65D4CE6DE435}" dt="2024-05-26T17:58:57.606" v="2717" actId="26606"/>
          <ac:spMkLst>
            <pc:docMk/>
            <pc:sldMk cId="2954660395" sldId="267"/>
            <ac:spMk id="2057" creationId="{F13C74B1-5B17-4795-BED0-7140497B445A}"/>
          </ac:spMkLst>
        </pc:spChg>
        <pc:spChg chg="add">
          <ac:chgData name="FRANCESCA LEGITTIMO" userId="8cc748ed7950eeef" providerId="LiveId" clId="{2126ACD6-C15E-4830-991B-65D4CE6DE435}" dt="2024-05-26T17:58:57.606" v="2717" actId="26606"/>
          <ac:spMkLst>
            <pc:docMk/>
            <pc:sldMk cId="2954660395" sldId="267"/>
            <ac:spMk id="2059" creationId="{D4974D33-8DC5-464E-8C6D-BE58F0669C17}"/>
          </ac:spMkLst>
        </pc:spChg>
        <pc:picChg chg="add mod">
          <ac:chgData name="FRANCESCA LEGITTIMO" userId="8cc748ed7950eeef" providerId="LiveId" clId="{2126ACD6-C15E-4830-991B-65D4CE6DE435}" dt="2024-05-26T17:58:57.606" v="2717" actId="26606"/>
          <ac:picMkLst>
            <pc:docMk/>
            <pc:sldMk cId="2954660395" sldId="267"/>
            <ac:picMk id="2050" creationId="{A21A9762-F6A6-C923-5452-C1F4A4DA3B3B}"/>
          </ac:picMkLst>
        </pc:picChg>
      </pc:sldChg>
      <pc:sldChg chg="addSp delSp modSp new mod setBg">
        <pc:chgData name="FRANCESCA LEGITTIMO" userId="8cc748ed7950eeef" providerId="LiveId" clId="{2126ACD6-C15E-4830-991B-65D4CE6DE435}" dt="2024-05-26T18:04:15.804" v="2932" actId="20577"/>
        <pc:sldMkLst>
          <pc:docMk/>
          <pc:sldMk cId="1280669968" sldId="268"/>
        </pc:sldMkLst>
        <pc:spChg chg="mod">
          <ac:chgData name="FRANCESCA LEGITTIMO" userId="8cc748ed7950eeef" providerId="LiveId" clId="{2126ACD6-C15E-4830-991B-65D4CE6DE435}" dt="2024-05-26T18:03:47.242" v="2869" actId="20577"/>
          <ac:spMkLst>
            <pc:docMk/>
            <pc:sldMk cId="1280669968" sldId="268"/>
            <ac:spMk id="2" creationId="{0CF37EEB-07B8-4919-0E9F-2BAF7978A650}"/>
          </ac:spMkLst>
        </pc:spChg>
        <pc:spChg chg="del">
          <ac:chgData name="FRANCESCA LEGITTIMO" userId="8cc748ed7950eeef" providerId="LiveId" clId="{2126ACD6-C15E-4830-991B-65D4CE6DE435}" dt="2024-05-26T18:01:20.119" v="2811"/>
          <ac:spMkLst>
            <pc:docMk/>
            <pc:sldMk cId="1280669968" sldId="268"/>
            <ac:spMk id="3" creationId="{7AA70F38-8B5F-5C6E-964E-0BA688008A10}"/>
          </ac:spMkLst>
        </pc:spChg>
        <pc:spChg chg="add mod">
          <ac:chgData name="FRANCESCA LEGITTIMO" userId="8cc748ed7950eeef" providerId="LiveId" clId="{2126ACD6-C15E-4830-991B-65D4CE6DE435}" dt="2024-05-26T18:04:15.804" v="2932" actId="20577"/>
          <ac:spMkLst>
            <pc:docMk/>
            <pc:sldMk cId="1280669968" sldId="268"/>
            <ac:spMk id="3078" creationId="{61921F9F-EF35-3594-9FB4-704C9647A27B}"/>
          </ac:spMkLst>
        </pc:spChg>
        <pc:spChg chg="add">
          <ac:chgData name="FRANCESCA LEGITTIMO" userId="8cc748ed7950eeef" providerId="LiveId" clId="{2126ACD6-C15E-4830-991B-65D4CE6DE435}" dt="2024-05-26T18:01:22.426" v="2812" actId="26606"/>
          <ac:spMkLst>
            <pc:docMk/>
            <pc:sldMk cId="1280669968" sldId="268"/>
            <ac:spMk id="3081" creationId="{F13C74B1-5B17-4795-BED0-7140497B445A}"/>
          </ac:spMkLst>
        </pc:spChg>
        <pc:spChg chg="add">
          <ac:chgData name="FRANCESCA LEGITTIMO" userId="8cc748ed7950eeef" providerId="LiveId" clId="{2126ACD6-C15E-4830-991B-65D4CE6DE435}" dt="2024-05-26T18:01:22.426" v="2812" actId="26606"/>
          <ac:spMkLst>
            <pc:docMk/>
            <pc:sldMk cId="1280669968" sldId="268"/>
            <ac:spMk id="3083" creationId="{D4974D33-8DC5-464E-8C6D-BE58F0669C17}"/>
          </ac:spMkLst>
        </pc:spChg>
        <pc:picChg chg="add mod">
          <ac:chgData name="FRANCESCA LEGITTIMO" userId="8cc748ed7950eeef" providerId="LiveId" clId="{2126ACD6-C15E-4830-991B-65D4CE6DE435}" dt="2024-05-26T18:01:22.426" v="2812" actId="26606"/>
          <ac:picMkLst>
            <pc:docMk/>
            <pc:sldMk cId="1280669968" sldId="268"/>
            <ac:picMk id="3074" creationId="{AB5997B6-F0FB-87C0-2D48-9AD3709791EB}"/>
          </ac:picMkLst>
        </pc:picChg>
      </pc:sldChg>
      <pc:sldChg chg="addSp delSp modSp new del mod setBg">
        <pc:chgData name="FRANCESCA LEGITTIMO" userId="8cc748ed7950eeef" providerId="LiveId" clId="{2126ACD6-C15E-4830-991B-65D4CE6DE435}" dt="2024-05-26T18:23:44.566" v="3212" actId="2696"/>
        <pc:sldMkLst>
          <pc:docMk/>
          <pc:sldMk cId="1011660945" sldId="269"/>
        </pc:sldMkLst>
        <pc:spChg chg="mod">
          <ac:chgData name="FRANCESCA LEGITTIMO" userId="8cc748ed7950eeef" providerId="LiveId" clId="{2126ACD6-C15E-4830-991B-65D4CE6DE435}" dt="2024-05-26T18:13:22.702" v="2942" actId="26606"/>
          <ac:spMkLst>
            <pc:docMk/>
            <pc:sldMk cId="1011660945" sldId="269"/>
            <ac:spMk id="2" creationId="{0A733347-2600-DABE-F7B4-8C5DD3CDF812}"/>
          </ac:spMkLst>
        </pc:spChg>
        <pc:spChg chg="del mod ord">
          <ac:chgData name="FRANCESCA LEGITTIMO" userId="8cc748ed7950eeef" providerId="LiveId" clId="{2126ACD6-C15E-4830-991B-65D4CE6DE435}" dt="2024-05-26T18:13:55.529" v="2974"/>
          <ac:spMkLst>
            <pc:docMk/>
            <pc:sldMk cId="1011660945" sldId="269"/>
            <ac:spMk id="3" creationId="{1AE6557D-756B-F88A-B68C-659A72C84B64}"/>
          </ac:spMkLst>
        </pc:spChg>
        <pc:spChg chg="add mod">
          <ac:chgData name="FRANCESCA LEGITTIMO" userId="8cc748ed7950eeef" providerId="LiveId" clId="{2126ACD6-C15E-4830-991B-65D4CE6DE435}" dt="2024-05-26T18:13:57.110" v="2975" actId="478"/>
          <ac:spMkLst>
            <pc:docMk/>
            <pc:sldMk cId="1011660945" sldId="269"/>
            <ac:spMk id="5" creationId="{9E6CFD5A-78FD-13CC-752A-5F98537AFFE3}"/>
          </ac:spMkLst>
        </pc:spChg>
        <pc:grpChg chg="add del">
          <ac:chgData name="FRANCESCA LEGITTIMO" userId="8cc748ed7950eeef" providerId="LiveId" clId="{2126ACD6-C15E-4830-991B-65D4CE6DE435}" dt="2024-05-26T18:13:18.737" v="2939" actId="26606"/>
          <ac:grpSpMkLst>
            <pc:docMk/>
            <pc:sldMk cId="1011660945" sldId="269"/>
            <ac:grpSpMk id="4103" creationId="{3AFCAD34-1AFC-BC1A-F6B2-C34C63912EAB}"/>
          </ac:grpSpMkLst>
        </pc:grpChg>
        <pc:grpChg chg="add">
          <ac:chgData name="FRANCESCA LEGITTIMO" userId="8cc748ed7950eeef" providerId="LiveId" clId="{2126ACD6-C15E-4830-991B-65D4CE6DE435}" dt="2024-05-26T18:13:22.702" v="2942" actId="26606"/>
          <ac:grpSpMkLst>
            <pc:docMk/>
            <pc:sldMk cId="1011660945" sldId="269"/>
            <ac:grpSpMk id="4109" creationId="{3AFCAD34-1AFC-BC1A-F6B2-C34C63912EAB}"/>
          </ac:grpSpMkLst>
        </pc:grpChg>
        <pc:picChg chg="add del mod">
          <ac:chgData name="FRANCESCA LEGITTIMO" userId="8cc748ed7950eeef" providerId="LiveId" clId="{2126ACD6-C15E-4830-991B-65D4CE6DE435}" dt="2024-05-26T18:13:57.110" v="2975" actId="478"/>
          <ac:picMkLst>
            <pc:docMk/>
            <pc:sldMk cId="1011660945" sldId="269"/>
            <ac:picMk id="4" creationId="{A9BF4D11-DF2F-BE3E-82C4-FECA7D375798}"/>
          </ac:picMkLst>
        </pc:picChg>
        <pc:picChg chg="add del mod">
          <ac:chgData name="FRANCESCA LEGITTIMO" userId="8cc748ed7950eeef" providerId="LiveId" clId="{2126ACD6-C15E-4830-991B-65D4CE6DE435}" dt="2024-05-26T18:13:44.007" v="2943" actId="21"/>
          <ac:picMkLst>
            <pc:docMk/>
            <pc:sldMk cId="1011660945" sldId="269"/>
            <ac:picMk id="4098" creationId="{C459EE68-A22F-DB66-480C-744D21CFC965}"/>
          </ac:picMkLst>
        </pc:picChg>
        <pc:cxnChg chg="add del">
          <ac:chgData name="FRANCESCA LEGITTIMO" userId="8cc748ed7950eeef" providerId="LiveId" clId="{2126ACD6-C15E-4830-991B-65D4CE6DE435}" dt="2024-05-26T18:13:22.694" v="2941" actId="26606"/>
          <ac:cxnSpMkLst>
            <pc:docMk/>
            <pc:sldMk cId="1011660945" sldId="269"/>
            <ac:cxnSpMk id="4107" creationId="{249EDD1B-F94D-B4E6-ACAA-566B9A26FDE3}"/>
          </ac:cxnSpMkLst>
        </pc:cxnChg>
      </pc:sldChg>
      <pc:sldChg chg="addSp new mod">
        <pc:chgData name="FRANCESCA LEGITTIMO" userId="8cc748ed7950eeef" providerId="LiveId" clId="{2126ACD6-C15E-4830-991B-65D4CE6DE435}" dt="2024-05-26T18:14:47.030" v="2976" actId="22"/>
        <pc:sldMkLst>
          <pc:docMk/>
          <pc:sldMk cId="4268233934" sldId="270"/>
        </pc:sldMkLst>
        <pc:spChg chg="add">
          <ac:chgData name="FRANCESCA LEGITTIMO" userId="8cc748ed7950eeef" providerId="LiveId" clId="{2126ACD6-C15E-4830-991B-65D4CE6DE435}" dt="2024-05-26T18:14:47.030" v="2976" actId="22"/>
          <ac:spMkLst>
            <pc:docMk/>
            <pc:sldMk cId="4268233934" sldId="270"/>
            <ac:spMk id="5" creationId="{3483E820-A979-1065-62A1-208A85CE8AAB}"/>
          </ac:spMkLst>
        </pc:spChg>
      </pc:sldChg>
      <pc:sldChg chg="addSp delSp modSp new mod setBg">
        <pc:chgData name="FRANCESCA LEGITTIMO" userId="8cc748ed7950eeef" providerId="LiveId" clId="{2126ACD6-C15E-4830-991B-65D4CE6DE435}" dt="2024-05-26T18:22:32.049" v="3211" actId="20577"/>
        <pc:sldMkLst>
          <pc:docMk/>
          <pc:sldMk cId="2610359584" sldId="271"/>
        </pc:sldMkLst>
        <pc:spChg chg="add del mod">
          <ac:chgData name="FRANCESCA LEGITTIMO" userId="8cc748ed7950eeef" providerId="LiveId" clId="{2126ACD6-C15E-4830-991B-65D4CE6DE435}" dt="2024-05-26T18:17:35.880" v="2986" actId="26606"/>
          <ac:spMkLst>
            <pc:docMk/>
            <pc:sldMk cId="2610359584" sldId="271"/>
            <ac:spMk id="2" creationId="{7ACA5336-CEAF-55B8-53C1-C43B5576BB7F}"/>
          </ac:spMkLst>
        </pc:spChg>
        <pc:spChg chg="del">
          <ac:chgData name="FRANCESCA LEGITTIMO" userId="8cc748ed7950eeef" providerId="LiveId" clId="{2126ACD6-C15E-4830-991B-65D4CE6DE435}" dt="2024-05-26T18:17:15.395" v="2977"/>
          <ac:spMkLst>
            <pc:docMk/>
            <pc:sldMk cId="2610359584" sldId="271"/>
            <ac:spMk id="3" creationId="{89957298-C2AD-6A09-C385-204A669A9A58}"/>
          </ac:spMkLst>
        </pc:spChg>
        <pc:spChg chg="add del">
          <ac:chgData name="FRANCESCA LEGITTIMO" userId="8cc748ed7950eeef" providerId="LiveId" clId="{2126ACD6-C15E-4830-991B-65D4CE6DE435}" dt="2024-05-26T18:17:22.601" v="2979" actId="26606"/>
          <ac:spMkLst>
            <pc:docMk/>
            <pc:sldMk cId="2610359584" sldId="271"/>
            <ac:spMk id="5126" creationId="{D805FEC4-06B0-E772-2272-95A9296EF349}"/>
          </ac:spMkLst>
        </pc:spChg>
        <pc:spChg chg="add del">
          <ac:chgData name="FRANCESCA LEGITTIMO" userId="8cc748ed7950eeef" providerId="LiveId" clId="{2126ACD6-C15E-4830-991B-65D4CE6DE435}" dt="2024-05-26T18:17:32.718" v="2983" actId="26606"/>
          <ac:spMkLst>
            <pc:docMk/>
            <pc:sldMk cId="2610359584" sldId="271"/>
            <ac:spMk id="5127" creationId="{42A4FC2C-047E-45A5-965D-8E1E3BF09BC6}"/>
          </ac:spMkLst>
        </pc:spChg>
        <pc:spChg chg="add del">
          <ac:chgData name="FRANCESCA LEGITTIMO" userId="8cc748ed7950eeef" providerId="LiveId" clId="{2126ACD6-C15E-4830-991B-65D4CE6DE435}" dt="2024-05-26T18:17:22.601" v="2979" actId="26606"/>
          <ac:spMkLst>
            <pc:docMk/>
            <pc:sldMk cId="2610359584" sldId="271"/>
            <ac:spMk id="5129" creationId="{AE3A741D-C19B-960A-5803-1C5887147820}"/>
          </ac:spMkLst>
        </pc:spChg>
        <pc:spChg chg="add del">
          <ac:chgData name="FRANCESCA LEGITTIMO" userId="8cc748ed7950eeef" providerId="LiveId" clId="{2126ACD6-C15E-4830-991B-65D4CE6DE435}" dt="2024-05-26T18:17:35.872" v="2985" actId="26606"/>
          <ac:spMkLst>
            <pc:docMk/>
            <pc:sldMk cId="2610359584" sldId="271"/>
            <ac:spMk id="5130" creationId="{C3D6EC93-F369-413E-AA67-5D4104161046}"/>
          </ac:spMkLst>
        </pc:spChg>
        <pc:spChg chg="add del">
          <ac:chgData name="FRANCESCA LEGITTIMO" userId="8cc748ed7950eeef" providerId="LiveId" clId="{2126ACD6-C15E-4830-991B-65D4CE6DE435}" dt="2024-05-26T18:17:22.601" v="2979" actId="26606"/>
          <ac:spMkLst>
            <pc:docMk/>
            <pc:sldMk cId="2610359584" sldId="271"/>
            <ac:spMk id="5131" creationId="{DC39DE25-0E4E-0AA7-0932-1D78C2372786}"/>
          </ac:spMkLst>
        </pc:spChg>
        <pc:spChg chg="add del">
          <ac:chgData name="FRANCESCA LEGITTIMO" userId="8cc748ed7950eeef" providerId="LiveId" clId="{2126ACD6-C15E-4830-991B-65D4CE6DE435}" dt="2024-05-26T18:17:22.601" v="2979" actId="26606"/>
          <ac:spMkLst>
            <pc:docMk/>
            <pc:sldMk cId="2610359584" sldId="271"/>
            <ac:spMk id="5133" creationId="{8D6EA299-0840-6DEA-E670-C49AEBC87E89}"/>
          </ac:spMkLst>
        </pc:spChg>
        <pc:spChg chg="add del">
          <ac:chgData name="FRANCESCA LEGITTIMO" userId="8cc748ed7950eeef" providerId="LiveId" clId="{2126ACD6-C15E-4830-991B-65D4CE6DE435}" dt="2024-05-26T18:17:35.872" v="2985" actId="26606"/>
          <ac:spMkLst>
            <pc:docMk/>
            <pc:sldMk cId="2610359584" sldId="271"/>
            <ac:spMk id="5134" creationId="{7ACA5336-CEAF-55B8-53C1-C43B5576BB7F}"/>
          </ac:spMkLst>
        </pc:spChg>
        <pc:spChg chg="add del">
          <ac:chgData name="FRANCESCA LEGITTIMO" userId="8cc748ed7950eeef" providerId="LiveId" clId="{2126ACD6-C15E-4830-991B-65D4CE6DE435}" dt="2024-05-26T18:17:25.820" v="2981" actId="26606"/>
          <ac:spMkLst>
            <pc:docMk/>
            <pc:sldMk cId="2610359584" sldId="271"/>
            <ac:spMk id="5135" creationId="{60F519A0-696B-E3B4-A3AF-840E8CF1107A}"/>
          </ac:spMkLst>
        </pc:spChg>
        <pc:spChg chg="add del">
          <ac:chgData name="FRANCESCA LEGITTIMO" userId="8cc748ed7950eeef" providerId="LiveId" clId="{2126ACD6-C15E-4830-991B-65D4CE6DE435}" dt="2024-05-26T18:17:35.872" v="2985" actId="26606"/>
          <ac:spMkLst>
            <pc:docMk/>
            <pc:sldMk cId="2610359584" sldId="271"/>
            <ac:spMk id="5137" creationId="{EC6BEB02-5A70-6B3E-B9B3-83FE78A163A3}"/>
          </ac:spMkLst>
        </pc:spChg>
        <pc:spChg chg="add mod">
          <ac:chgData name="FRANCESCA LEGITTIMO" userId="8cc748ed7950eeef" providerId="LiveId" clId="{2126ACD6-C15E-4830-991B-65D4CE6DE435}" dt="2024-05-26T18:19:09.282" v="3051" actId="20577"/>
          <ac:spMkLst>
            <pc:docMk/>
            <pc:sldMk cId="2610359584" sldId="271"/>
            <ac:spMk id="5141" creationId="{7ACA5336-CEAF-55B8-53C1-C43B5576BB7F}"/>
          </ac:spMkLst>
        </pc:spChg>
        <pc:spChg chg="add mod">
          <ac:chgData name="FRANCESCA LEGITTIMO" userId="8cc748ed7950eeef" providerId="LiveId" clId="{2126ACD6-C15E-4830-991B-65D4CE6DE435}" dt="2024-05-26T18:22:32.049" v="3211" actId="20577"/>
          <ac:spMkLst>
            <pc:docMk/>
            <pc:sldMk cId="2610359584" sldId="271"/>
            <ac:spMk id="5142" creationId="{60F519A0-696B-E3B4-A3AF-840E8CF1107A}"/>
          </ac:spMkLst>
        </pc:spChg>
        <pc:grpChg chg="add del">
          <ac:chgData name="FRANCESCA LEGITTIMO" userId="8cc748ed7950eeef" providerId="LiveId" clId="{2126ACD6-C15E-4830-991B-65D4CE6DE435}" dt="2024-05-26T18:17:25.820" v="2981" actId="26606"/>
          <ac:grpSpMkLst>
            <pc:docMk/>
            <pc:sldMk cId="2610359584" sldId="271"/>
            <ac:grpSpMk id="5136" creationId="{3AFCAD34-1AFC-BC1A-F6B2-C34C63912EAB}"/>
          </ac:grpSpMkLst>
        </pc:grpChg>
        <pc:grpChg chg="add del">
          <ac:chgData name="FRANCESCA LEGITTIMO" userId="8cc748ed7950eeef" providerId="LiveId" clId="{2126ACD6-C15E-4830-991B-65D4CE6DE435}" dt="2024-05-26T18:17:35.872" v="2985" actId="26606"/>
          <ac:grpSpMkLst>
            <pc:docMk/>
            <pc:sldMk cId="2610359584" sldId="271"/>
            <ac:grpSpMk id="5138" creationId="{4EA04677-6B2C-40F4-975C-ED9196552771}"/>
          </ac:grpSpMkLst>
        </pc:grpChg>
        <pc:grpChg chg="add">
          <ac:chgData name="FRANCESCA LEGITTIMO" userId="8cc748ed7950eeef" providerId="LiveId" clId="{2126ACD6-C15E-4830-991B-65D4CE6DE435}" dt="2024-05-26T18:17:35.880" v="2986" actId="26606"/>
          <ac:grpSpMkLst>
            <pc:docMk/>
            <pc:sldMk cId="2610359584" sldId="271"/>
            <ac:grpSpMk id="5143" creationId="{3AFCAD34-1AFC-BC1A-F6B2-C34C63912EAB}"/>
          </ac:grpSpMkLst>
        </pc:grpChg>
        <pc:picChg chg="add mod">
          <ac:chgData name="FRANCESCA LEGITTIMO" userId="8cc748ed7950eeef" providerId="LiveId" clId="{2126ACD6-C15E-4830-991B-65D4CE6DE435}" dt="2024-05-26T18:17:35.880" v="2986" actId="26606"/>
          <ac:picMkLst>
            <pc:docMk/>
            <pc:sldMk cId="2610359584" sldId="271"/>
            <ac:picMk id="5122" creationId="{49AF6E8D-B7C1-D53D-5874-33B3BF15A5EB}"/>
          </ac:picMkLst>
        </pc:picChg>
      </pc:sldChg>
      <pc:sldChg chg="addSp delSp modSp new mod setBg">
        <pc:chgData name="FRANCESCA LEGITTIMO" userId="8cc748ed7950eeef" providerId="LiveId" clId="{2126ACD6-C15E-4830-991B-65D4CE6DE435}" dt="2024-05-26T18:29:05.025" v="3417" actId="20577"/>
        <pc:sldMkLst>
          <pc:docMk/>
          <pc:sldMk cId="506502794" sldId="272"/>
        </pc:sldMkLst>
        <pc:spChg chg="mod">
          <ac:chgData name="FRANCESCA LEGITTIMO" userId="8cc748ed7950eeef" providerId="LiveId" clId="{2126ACD6-C15E-4830-991B-65D4CE6DE435}" dt="2024-05-26T18:24:53.133" v="3283" actId="20577"/>
          <ac:spMkLst>
            <pc:docMk/>
            <pc:sldMk cId="506502794" sldId="272"/>
            <ac:spMk id="2" creationId="{832E20A6-C79D-987F-BF95-2FAC1AEE1680}"/>
          </ac:spMkLst>
        </pc:spChg>
        <pc:spChg chg="del">
          <ac:chgData name="FRANCESCA LEGITTIMO" userId="8cc748ed7950eeef" providerId="LiveId" clId="{2126ACD6-C15E-4830-991B-65D4CE6DE435}" dt="2024-05-26T18:24:02.690" v="3214"/>
          <ac:spMkLst>
            <pc:docMk/>
            <pc:sldMk cId="506502794" sldId="272"/>
            <ac:spMk id="3" creationId="{66CAD785-F3D7-5AE0-23E6-6055628C8395}"/>
          </ac:spMkLst>
        </pc:spChg>
        <pc:spChg chg="add mod">
          <ac:chgData name="FRANCESCA LEGITTIMO" userId="8cc748ed7950eeef" providerId="LiveId" clId="{2126ACD6-C15E-4830-991B-65D4CE6DE435}" dt="2024-05-26T18:29:05.025" v="3417" actId="20577"/>
          <ac:spMkLst>
            <pc:docMk/>
            <pc:sldMk cId="506502794" sldId="272"/>
            <ac:spMk id="6150" creationId="{3A8876EF-D3D8-3D80-39AC-0B19AAEC8A52}"/>
          </ac:spMkLst>
        </pc:spChg>
        <pc:grpChg chg="add">
          <ac:chgData name="FRANCESCA LEGITTIMO" userId="8cc748ed7950eeef" providerId="LiveId" clId="{2126ACD6-C15E-4830-991B-65D4CE6DE435}" dt="2024-05-26T18:24:05.573" v="3215" actId="26606"/>
          <ac:grpSpMkLst>
            <pc:docMk/>
            <pc:sldMk cId="506502794" sldId="272"/>
            <ac:grpSpMk id="6153" creationId="{5EFBDE31-BB3E-6CFC-23CD-B5976DA38438}"/>
          </ac:grpSpMkLst>
        </pc:grpChg>
        <pc:picChg chg="add mod">
          <ac:chgData name="FRANCESCA LEGITTIMO" userId="8cc748ed7950eeef" providerId="LiveId" clId="{2126ACD6-C15E-4830-991B-65D4CE6DE435}" dt="2024-05-26T18:24:05.573" v="3215" actId="26606"/>
          <ac:picMkLst>
            <pc:docMk/>
            <pc:sldMk cId="506502794" sldId="272"/>
            <ac:picMk id="6146" creationId="{D0431970-C46A-7AF4-E80D-0073AD43D48B}"/>
          </ac:picMkLst>
        </pc:picChg>
      </pc:sldChg>
      <pc:sldChg chg="addSp delSp modSp new mod setBg">
        <pc:chgData name="FRANCESCA LEGITTIMO" userId="8cc748ed7950eeef" providerId="LiveId" clId="{2126ACD6-C15E-4830-991B-65D4CE6DE435}" dt="2024-05-26T18:32:12.341" v="3485" actId="26606"/>
        <pc:sldMkLst>
          <pc:docMk/>
          <pc:sldMk cId="3210588336" sldId="273"/>
        </pc:sldMkLst>
        <pc:spChg chg="mod">
          <ac:chgData name="FRANCESCA LEGITTIMO" userId="8cc748ed7950eeef" providerId="LiveId" clId="{2126ACD6-C15E-4830-991B-65D4CE6DE435}" dt="2024-05-26T18:32:12.341" v="3485" actId="26606"/>
          <ac:spMkLst>
            <pc:docMk/>
            <pc:sldMk cId="3210588336" sldId="273"/>
            <ac:spMk id="2" creationId="{509CE0FF-7FD7-FB35-503E-8A31A01D0CC9}"/>
          </ac:spMkLst>
        </pc:spChg>
        <pc:spChg chg="del">
          <ac:chgData name="FRANCESCA LEGITTIMO" userId="8cc748ed7950eeef" providerId="LiveId" clId="{2126ACD6-C15E-4830-991B-65D4CE6DE435}" dt="2024-05-26T18:32:06.916" v="3484"/>
          <ac:spMkLst>
            <pc:docMk/>
            <pc:sldMk cId="3210588336" sldId="273"/>
            <ac:spMk id="3" creationId="{5FC3410B-F5F7-B1BD-03A7-EC2824529153}"/>
          </ac:spMkLst>
        </pc:spChg>
        <pc:spChg chg="add">
          <ac:chgData name="FRANCESCA LEGITTIMO" userId="8cc748ed7950eeef" providerId="LiveId" clId="{2126ACD6-C15E-4830-991B-65D4CE6DE435}" dt="2024-05-26T18:32:12.341" v="3485" actId="26606"/>
          <ac:spMkLst>
            <pc:docMk/>
            <pc:sldMk cId="3210588336" sldId="273"/>
            <ac:spMk id="7175" creationId="{7B1AB9FE-36F5-4FD1-9850-DB5C5AD4828F}"/>
          </ac:spMkLst>
        </pc:spChg>
        <pc:spChg chg="add">
          <ac:chgData name="FRANCESCA LEGITTIMO" userId="8cc748ed7950eeef" providerId="LiveId" clId="{2126ACD6-C15E-4830-991B-65D4CE6DE435}" dt="2024-05-26T18:32:12.341" v="3485" actId="26606"/>
          <ac:spMkLst>
            <pc:docMk/>
            <pc:sldMk cId="3210588336" sldId="273"/>
            <ac:spMk id="7177" creationId="{F489C2E0-4895-4B72-85EA-7EE9FAFFDC7E}"/>
          </ac:spMkLst>
        </pc:spChg>
        <pc:picChg chg="add mod">
          <ac:chgData name="FRANCESCA LEGITTIMO" userId="8cc748ed7950eeef" providerId="LiveId" clId="{2126ACD6-C15E-4830-991B-65D4CE6DE435}" dt="2024-05-26T18:32:12.341" v="3485" actId="26606"/>
          <ac:picMkLst>
            <pc:docMk/>
            <pc:sldMk cId="3210588336" sldId="273"/>
            <ac:picMk id="7170" creationId="{5C60A8F0-3737-30D7-594A-EE3246647494}"/>
          </ac:picMkLst>
        </pc:picChg>
      </pc:sldChg>
      <pc:sldChg chg="addSp delSp modSp new mod setBg">
        <pc:chgData name="FRANCESCA LEGITTIMO" userId="8cc748ed7950eeef" providerId="LiveId" clId="{2126ACD6-C15E-4830-991B-65D4CE6DE435}" dt="2024-05-26T18:33:37.664" v="3521" actId="26606"/>
        <pc:sldMkLst>
          <pc:docMk/>
          <pc:sldMk cId="4053292651" sldId="274"/>
        </pc:sldMkLst>
        <pc:spChg chg="mod">
          <ac:chgData name="FRANCESCA LEGITTIMO" userId="8cc748ed7950eeef" providerId="LiveId" clId="{2126ACD6-C15E-4830-991B-65D4CE6DE435}" dt="2024-05-26T18:33:37.664" v="3521" actId="26606"/>
          <ac:spMkLst>
            <pc:docMk/>
            <pc:sldMk cId="4053292651" sldId="274"/>
            <ac:spMk id="2" creationId="{F2F2AD58-4858-2335-E85C-56B2A96DBD10}"/>
          </ac:spMkLst>
        </pc:spChg>
        <pc:spChg chg="del">
          <ac:chgData name="FRANCESCA LEGITTIMO" userId="8cc748ed7950eeef" providerId="LiveId" clId="{2126ACD6-C15E-4830-991B-65D4CE6DE435}" dt="2024-05-26T18:33:34.836" v="3520"/>
          <ac:spMkLst>
            <pc:docMk/>
            <pc:sldMk cId="4053292651" sldId="274"/>
            <ac:spMk id="3" creationId="{E55D24F6-6D63-421C-70B1-0140CE72007A}"/>
          </ac:spMkLst>
        </pc:spChg>
        <pc:spChg chg="add">
          <ac:chgData name="FRANCESCA LEGITTIMO" userId="8cc748ed7950eeef" providerId="LiveId" clId="{2126ACD6-C15E-4830-991B-65D4CE6DE435}" dt="2024-05-26T18:33:37.664" v="3521" actId="26606"/>
          <ac:spMkLst>
            <pc:docMk/>
            <pc:sldMk cId="4053292651" sldId="274"/>
            <ac:spMk id="8199" creationId="{9B7AD9F6-8CE7-4299-8FC6-328F4DCD3FF9}"/>
          </ac:spMkLst>
        </pc:spChg>
        <pc:spChg chg="add">
          <ac:chgData name="FRANCESCA LEGITTIMO" userId="8cc748ed7950eeef" providerId="LiveId" clId="{2126ACD6-C15E-4830-991B-65D4CE6DE435}" dt="2024-05-26T18:33:37.664" v="3521" actId="26606"/>
          <ac:spMkLst>
            <pc:docMk/>
            <pc:sldMk cId="4053292651" sldId="274"/>
            <ac:spMk id="8201" creationId="{F49775AF-8896-43EE-92C6-83497D6DC56F}"/>
          </ac:spMkLst>
        </pc:spChg>
        <pc:picChg chg="add mod">
          <ac:chgData name="FRANCESCA LEGITTIMO" userId="8cc748ed7950eeef" providerId="LiveId" clId="{2126ACD6-C15E-4830-991B-65D4CE6DE435}" dt="2024-05-26T18:33:37.664" v="3521" actId="26606"/>
          <ac:picMkLst>
            <pc:docMk/>
            <pc:sldMk cId="4053292651" sldId="274"/>
            <ac:picMk id="8194" creationId="{07F6BE56-A19A-8C89-5C20-64BB20D4C4E4}"/>
          </ac:picMkLst>
        </pc:picChg>
      </pc:sldChg>
      <pc:sldChg chg="addSp delSp modSp new mod setBg">
        <pc:chgData name="FRANCESCA LEGITTIMO" userId="8cc748ed7950eeef" providerId="LiveId" clId="{2126ACD6-C15E-4830-991B-65D4CE6DE435}" dt="2024-05-26T19:04:22.431" v="3722" actId="26606"/>
        <pc:sldMkLst>
          <pc:docMk/>
          <pc:sldMk cId="3499332844" sldId="275"/>
        </pc:sldMkLst>
        <pc:spChg chg="mod">
          <ac:chgData name="FRANCESCA LEGITTIMO" userId="8cc748ed7950eeef" providerId="LiveId" clId="{2126ACD6-C15E-4830-991B-65D4CE6DE435}" dt="2024-05-26T19:04:22.431" v="3722" actId="26606"/>
          <ac:spMkLst>
            <pc:docMk/>
            <pc:sldMk cId="3499332844" sldId="275"/>
            <ac:spMk id="2" creationId="{5B33128C-0A9B-617F-2298-FE55591DD7F0}"/>
          </ac:spMkLst>
        </pc:spChg>
        <pc:spChg chg="mod">
          <ac:chgData name="FRANCESCA LEGITTIMO" userId="8cc748ed7950eeef" providerId="LiveId" clId="{2126ACD6-C15E-4830-991B-65D4CE6DE435}" dt="2024-05-26T19:04:22.431" v="3722" actId="26606"/>
          <ac:spMkLst>
            <pc:docMk/>
            <pc:sldMk cId="3499332844" sldId="275"/>
            <ac:spMk id="3" creationId="{44EDE5DA-6D82-91BA-6EEE-F9F97D1F1CDD}"/>
          </ac:spMkLst>
        </pc:spChg>
        <pc:spChg chg="add del">
          <ac:chgData name="FRANCESCA LEGITTIMO" userId="8cc748ed7950eeef" providerId="LiveId" clId="{2126ACD6-C15E-4830-991B-65D4CE6DE435}" dt="2024-05-26T19:04:22.422" v="3721" actId="26606"/>
          <ac:spMkLst>
            <pc:docMk/>
            <pc:sldMk cId="3499332844" sldId="275"/>
            <ac:spMk id="13" creationId="{C0763A76-9F1C-4FC5-82B7-DD475DA461B2}"/>
          </ac:spMkLst>
        </pc:spChg>
        <pc:spChg chg="add del">
          <ac:chgData name="FRANCESCA LEGITTIMO" userId="8cc748ed7950eeef" providerId="LiveId" clId="{2126ACD6-C15E-4830-991B-65D4CE6DE435}" dt="2024-05-26T19:04:22.422" v="3721" actId="26606"/>
          <ac:spMkLst>
            <pc:docMk/>
            <pc:sldMk cId="3499332844" sldId="275"/>
            <ac:spMk id="14" creationId="{E81BF4F6-F2CF-4984-9D14-D6966D92F99F}"/>
          </ac:spMkLst>
        </pc:spChg>
        <pc:spChg chg="add">
          <ac:chgData name="FRANCESCA LEGITTIMO" userId="8cc748ed7950eeef" providerId="LiveId" clId="{2126ACD6-C15E-4830-991B-65D4CE6DE435}" dt="2024-05-26T19:04:22.431" v="3722" actId="26606"/>
          <ac:spMkLst>
            <pc:docMk/>
            <pc:sldMk cId="3499332844" sldId="275"/>
            <ac:spMk id="16" creationId="{D1D34770-47A8-402C-AF23-2B653F2D88C1}"/>
          </ac:spMkLst>
        </pc:spChg>
        <pc:grpChg chg="add del">
          <ac:chgData name="FRANCESCA LEGITTIMO" userId="8cc748ed7950eeef" providerId="LiveId" clId="{2126ACD6-C15E-4830-991B-65D4CE6DE435}" dt="2024-05-26T19:04:17.646" v="3719" actId="26606"/>
          <ac:grpSpMkLst>
            <pc:docMk/>
            <pc:sldMk cId="3499332844" sldId="275"/>
            <ac:grpSpMk id="9" creationId="{8CE57D37-C2D0-066B-1AE3-6F4244344F27}"/>
          </ac:grpSpMkLst>
        </pc:grpChg>
        <pc:picChg chg="add mod">
          <ac:chgData name="FRANCESCA LEGITTIMO" userId="8cc748ed7950eeef" providerId="LiveId" clId="{2126ACD6-C15E-4830-991B-65D4CE6DE435}" dt="2024-05-26T19:04:22.431" v="3722" actId="26606"/>
          <ac:picMkLst>
            <pc:docMk/>
            <pc:sldMk cId="3499332844" sldId="275"/>
            <ac:picMk id="4" creationId="{079A2338-A6E9-6B66-95C6-6CEDC129A224}"/>
          </ac:picMkLst>
        </pc:picChg>
      </pc:sldChg>
      <pc:sldChg chg="addSp modSp new del mod">
        <pc:chgData name="FRANCESCA LEGITTIMO" userId="8cc748ed7950eeef" providerId="LiveId" clId="{2126ACD6-C15E-4830-991B-65D4CE6DE435}" dt="2024-05-26T19:10:26.054" v="3755" actId="2696"/>
        <pc:sldMkLst>
          <pc:docMk/>
          <pc:sldMk cId="1045754111" sldId="276"/>
        </pc:sldMkLst>
        <pc:spChg chg="mod">
          <ac:chgData name="FRANCESCA LEGITTIMO" userId="8cc748ed7950eeef" providerId="LiveId" clId="{2126ACD6-C15E-4830-991B-65D4CE6DE435}" dt="2024-05-26T19:08:02.753" v="3753" actId="5793"/>
          <ac:spMkLst>
            <pc:docMk/>
            <pc:sldMk cId="1045754111" sldId="276"/>
            <ac:spMk id="2" creationId="{166EDE3F-FC96-DB87-8C86-2A777980A83A}"/>
          </ac:spMkLst>
        </pc:spChg>
        <pc:spChg chg="add">
          <ac:chgData name="FRANCESCA LEGITTIMO" userId="8cc748ed7950eeef" providerId="LiveId" clId="{2126ACD6-C15E-4830-991B-65D4CE6DE435}" dt="2024-05-26T19:10:12.547" v="3754"/>
          <ac:spMkLst>
            <pc:docMk/>
            <pc:sldMk cId="1045754111" sldId="276"/>
            <ac:spMk id="4" creationId="{5D6088F2-D817-FE16-1960-7D0CC7BD881D}"/>
          </ac:spMkLst>
        </pc:spChg>
        <pc:picChg chg="add">
          <ac:chgData name="FRANCESCA LEGITTIMO" userId="8cc748ed7950eeef" providerId="LiveId" clId="{2126ACD6-C15E-4830-991B-65D4CE6DE435}" dt="2024-05-26T19:10:12.547" v="3754"/>
          <ac:picMkLst>
            <pc:docMk/>
            <pc:sldMk cId="1045754111" sldId="276"/>
            <ac:picMk id="9218" creationId="{6DB9E2EF-8DD3-49B6-C026-866978A630ED}"/>
          </ac:picMkLst>
        </pc:picChg>
        <pc:picChg chg="add">
          <ac:chgData name="FRANCESCA LEGITTIMO" userId="8cc748ed7950eeef" providerId="LiveId" clId="{2126ACD6-C15E-4830-991B-65D4CE6DE435}" dt="2024-05-26T19:10:12.547" v="3754"/>
          <ac:picMkLst>
            <pc:docMk/>
            <pc:sldMk cId="1045754111" sldId="276"/>
            <ac:picMk id="9219" creationId="{9857DCC3-5535-4702-C9B2-6355DB1BAE32}"/>
          </ac:picMkLst>
        </pc:picChg>
        <pc:picChg chg="add">
          <ac:chgData name="FRANCESCA LEGITTIMO" userId="8cc748ed7950eeef" providerId="LiveId" clId="{2126ACD6-C15E-4830-991B-65D4CE6DE435}" dt="2024-05-26T19:10:12.547" v="3754"/>
          <ac:picMkLst>
            <pc:docMk/>
            <pc:sldMk cId="1045754111" sldId="276"/>
            <ac:picMk id="9220" creationId="{D0C67722-D04A-65EA-F8B2-497408E8CF93}"/>
          </ac:picMkLst>
        </pc:picChg>
        <pc:picChg chg="add">
          <ac:chgData name="FRANCESCA LEGITTIMO" userId="8cc748ed7950eeef" providerId="LiveId" clId="{2126ACD6-C15E-4830-991B-65D4CE6DE435}" dt="2024-05-26T19:10:12.547" v="3754"/>
          <ac:picMkLst>
            <pc:docMk/>
            <pc:sldMk cId="1045754111" sldId="276"/>
            <ac:picMk id="9221" creationId="{3DF6B411-DAB9-08F7-9F0B-ED50C2C92447}"/>
          </ac:picMkLst>
        </pc:picChg>
        <pc:picChg chg="add">
          <ac:chgData name="FRANCESCA LEGITTIMO" userId="8cc748ed7950eeef" providerId="LiveId" clId="{2126ACD6-C15E-4830-991B-65D4CE6DE435}" dt="2024-05-26T19:10:12.547" v="3754"/>
          <ac:picMkLst>
            <pc:docMk/>
            <pc:sldMk cId="1045754111" sldId="276"/>
            <ac:picMk id="9222" creationId="{0994F4E8-8C2D-A16D-A802-45A9C82CCD2A}"/>
          </ac:picMkLst>
        </pc:picChg>
        <pc:picChg chg="add">
          <ac:chgData name="FRANCESCA LEGITTIMO" userId="8cc748ed7950eeef" providerId="LiveId" clId="{2126ACD6-C15E-4830-991B-65D4CE6DE435}" dt="2024-05-26T19:10:12.547" v="3754"/>
          <ac:picMkLst>
            <pc:docMk/>
            <pc:sldMk cId="1045754111" sldId="276"/>
            <ac:picMk id="9223" creationId="{77D99278-8360-8F78-0076-361D80F296B5}"/>
          </ac:picMkLst>
        </pc:picChg>
        <pc:picChg chg="add">
          <ac:chgData name="FRANCESCA LEGITTIMO" userId="8cc748ed7950eeef" providerId="LiveId" clId="{2126ACD6-C15E-4830-991B-65D4CE6DE435}" dt="2024-05-26T19:10:12.547" v="3754"/>
          <ac:picMkLst>
            <pc:docMk/>
            <pc:sldMk cId="1045754111" sldId="276"/>
            <ac:picMk id="9224" creationId="{365BD008-D30D-9712-6902-2FB262403192}"/>
          </ac:picMkLst>
        </pc:picChg>
        <pc:picChg chg="add">
          <ac:chgData name="FRANCESCA LEGITTIMO" userId="8cc748ed7950eeef" providerId="LiveId" clId="{2126ACD6-C15E-4830-991B-65D4CE6DE435}" dt="2024-05-26T19:10:12.547" v="3754"/>
          <ac:picMkLst>
            <pc:docMk/>
            <pc:sldMk cId="1045754111" sldId="276"/>
            <ac:picMk id="9225" creationId="{C38AF570-F5A9-658C-1D81-7546E0B47758}"/>
          </ac:picMkLst>
        </pc:picChg>
        <pc:picChg chg="add">
          <ac:chgData name="FRANCESCA LEGITTIMO" userId="8cc748ed7950eeef" providerId="LiveId" clId="{2126ACD6-C15E-4830-991B-65D4CE6DE435}" dt="2024-05-26T19:10:12.547" v="3754"/>
          <ac:picMkLst>
            <pc:docMk/>
            <pc:sldMk cId="1045754111" sldId="276"/>
            <ac:picMk id="9226" creationId="{18EED08D-3C70-BF29-B739-E905CF2F349D}"/>
          </ac:picMkLst>
        </pc:picChg>
      </pc:sldChg>
      <pc:sldChg chg="addSp delSp modSp new mod setBg">
        <pc:chgData name="FRANCESCA LEGITTIMO" userId="8cc748ed7950eeef" providerId="LiveId" clId="{2126ACD6-C15E-4830-991B-65D4CE6DE435}" dt="2024-05-26T19:31:08.762" v="3913" actId="26606"/>
        <pc:sldMkLst>
          <pc:docMk/>
          <pc:sldMk cId="1642451220" sldId="277"/>
        </pc:sldMkLst>
        <pc:spChg chg="mod">
          <ac:chgData name="FRANCESCA LEGITTIMO" userId="8cc748ed7950eeef" providerId="LiveId" clId="{2126ACD6-C15E-4830-991B-65D4CE6DE435}" dt="2024-05-26T19:31:08.762" v="3913" actId="26606"/>
          <ac:spMkLst>
            <pc:docMk/>
            <pc:sldMk cId="1642451220" sldId="277"/>
            <ac:spMk id="2" creationId="{7B59FA64-1E6E-4D9F-3261-CB0C7C17BA47}"/>
          </ac:spMkLst>
        </pc:spChg>
        <pc:spChg chg="del">
          <ac:chgData name="FRANCESCA LEGITTIMO" userId="8cc748ed7950eeef" providerId="LiveId" clId="{2126ACD6-C15E-4830-991B-65D4CE6DE435}" dt="2024-05-26T19:31:03.717" v="3912"/>
          <ac:spMkLst>
            <pc:docMk/>
            <pc:sldMk cId="1642451220" sldId="277"/>
            <ac:spMk id="3" creationId="{99F20B26-AC06-27D2-FDA7-933667A12550}"/>
          </ac:spMkLst>
        </pc:spChg>
        <pc:spChg chg="add">
          <ac:chgData name="FRANCESCA LEGITTIMO" userId="8cc748ed7950eeef" providerId="LiveId" clId="{2126ACD6-C15E-4830-991B-65D4CE6DE435}" dt="2024-05-26T19:31:08.762" v="3913" actId="26606"/>
          <ac:spMkLst>
            <pc:docMk/>
            <pc:sldMk cId="1642451220" sldId="277"/>
            <ac:spMk id="10247" creationId="{D776D29F-0A2C-4F75-8582-7C7DFCBD11D5}"/>
          </ac:spMkLst>
        </pc:spChg>
        <pc:spChg chg="add">
          <ac:chgData name="FRANCESCA LEGITTIMO" userId="8cc748ed7950eeef" providerId="LiveId" clId="{2126ACD6-C15E-4830-991B-65D4CE6DE435}" dt="2024-05-26T19:31:08.762" v="3913" actId="26606"/>
          <ac:spMkLst>
            <pc:docMk/>
            <pc:sldMk cId="1642451220" sldId="277"/>
            <ac:spMk id="10249" creationId="{C4D41903-2C9D-4F9E-AA1F-6161F8A6FC01}"/>
          </ac:spMkLst>
        </pc:spChg>
        <pc:spChg chg="add">
          <ac:chgData name="FRANCESCA LEGITTIMO" userId="8cc748ed7950eeef" providerId="LiveId" clId="{2126ACD6-C15E-4830-991B-65D4CE6DE435}" dt="2024-05-26T19:31:08.762" v="3913" actId="26606"/>
          <ac:spMkLst>
            <pc:docMk/>
            <pc:sldMk cId="1642451220" sldId="277"/>
            <ac:spMk id="10251" creationId="{9E4574B5-C90E-412D-BAB0-B9F483290C67}"/>
          </ac:spMkLst>
        </pc:spChg>
        <pc:picChg chg="add mod">
          <ac:chgData name="FRANCESCA LEGITTIMO" userId="8cc748ed7950eeef" providerId="LiveId" clId="{2126ACD6-C15E-4830-991B-65D4CE6DE435}" dt="2024-05-26T19:31:08.762" v="3913" actId="26606"/>
          <ac:picMkLst>
            <pc:docMk/>
            <pc:sldMk cId="1642451220" sldId="277"/>
            <ac:picMk id="10242" creationId="{C70756BC-13F6-84D4-8C00-86636575C3FA}"/>
          </ac:picMkLst>
        </pc:picChg>
      </pc:sldChg>
      <pc:sldChg chg="addSp delSp modSp new mod setBg">
        <pc:chgData name="FRANCESCA LEGITTIMO" userId="8cc748ed7950eeef" providerId="LiveId" clId="{2126ACD6-C15E-4830-991B-65D4CE6DE435}" dt="2024-05-26T19:44:38.878" v="4244" actId="26606"/>
        <pc:sldMkLst>
          <pc:docMk/>
          <pc:sldMk cId="946457473" sldId="278"/>
        </pc:sldMkLst>
        <pc:spChg chg="mod">
          <ac:chgData name="FRANCESCA LEGITTIMO" userId="8cc748ed7950eeef" providerId="LiveId" clId="{2126ACD6-C15E-4830-991B-65D4CE6DE435}" dt="2024-05-26T19:44:38.878" v="4244" actId="26606"/>
          <ac:spMkLst>
            <pc:docMk/>
            <pc:sldMk cId="946457473" sldId="278"/>
            <ac:spMk id="2" creationId="{07DD42F4-CA77-ADBA-4C7F-065A3B5E21F8}"/>
          </ac:spMkLst>
        </pc:spChg>
        <pc:spChg chg="del">
          <ac:chgData name="FRANCESCA LEGITTIMO" userId="8cc748ed7950eeef" providerId="LiveId" clId="{2126ACD6-C15E-4830-991B-65D4CE6DE435}" dt="2024-05-26T19:44:35.954" v="4243"/>
          <ac:spMkLst>
            <pc:docMk/>
            <pc:sldMk cId="946457473" sldId="278"/>
            <ac:spMk id="3" creationId="{440535E5-E004-47D0-1471-F9F9E6E95FE4}"/>
          </ac:spMkLst>
        </pc:spChg>
        <pc:spChg chg="add">
          <ac:chgData name="FRANCESCA LEGITTIMO" userId="8cc748ed7950eeef" providerId="LiveId" clId="{2126ACD6-C15E-4830-991B-65D4CE6DE435}" dt="2024-05-26T19:44:38.878" v="4244" actId="26606"/>
          <ac:spMkLst>
            <pc:docMk/>
            <pc:sldMk cId="946457473" sldId="278"/>
            <ac:spMk id="11271" creationId="{FB5B0058-AF13-4859-B429-4EDDE2A26F7F}"/>
          </ac:spMkLst>
        </pc:spChg>
        <pc:spChg chg="add">
          <ac:chgData name="FRANCESCA LEGITTIMO" userId="8cc748ed7950eeef" providerId="LiveId" clId="{2126ACD6-C15E-4830-991B-65D4CE6DE435}" dt="2024-05-26T19:44:38.878" v="4244" actId="26606"/>
          <ac:spMkLst>
            <pc:docMk/>
            <pc:sldMk cId="946457473" sldId="278"/>
            <ac:spMk id="11275" creationId="{A4A161CC-6DC5-4863-B213-94529D6E06D7}"/>
          </ac:spMkLst>
        </pc:spChg>
        <pc:picChg chg="add mod">
          <ac:chgData name="FRANCESCA LEGITTIMO" userId="8cc748ed7950eeef" providerId="LiveId" clId="{2126ACD6-C15E-4830-991B-65D4CE6DE435}" dt="2024-05-26T19:44:38.878" v="4244" actId="26606"/>
          <ac:picMkLst>
            <pc:docMk/>
            <pc:sldMk cId="946457473" sldId="278"/>
            <ac:picMk id="11266" creationId="{8BF17226-5115-F837-453A-C1D10FC764F2}"/>
          </ac:picMkLst>
        </pc:picChg>
        <pc:cxnChg chg="add">
          <ac:chgData name="FRANCESCA LEGITTIMO" userId="8cc748ed7950eeef" providerId="LiveId" clId="{2126ACD6-C15E-4830-991B-65D4CE6DE435}" dt="2024-05-26T19:44:38.878" v="4244" actId="26606"/>
          <ac:cxnSpMkLst>
            <pc:docMk/>
            <pc:sldMk cId="946457473" sldId="278"/>
            <ac:cxnSpMk id="11273" creationId="{AC65C03C-3F17-45DC-A1B9-35ACA43397D4}"/>
          </ac:cxnSpMkLst>
        </pc:cxnChg>
      </pc:sldChg>
      <pc:sldChg chg="modSp new mod">
        <pc:chgData name="FRANCESCA LEGITTIMO" userId="8cc748ed7950eeef" providerId="LiveId" clId="{2126ACD6-C15E-4830-991B-65D4CE6DE435}" dt="2024-05-26T19:02:08.243" v="3710" actId="27636"/>
        <pc:sldMkLst>
          <pc:docMk/>
          <pc:sldMk cId="1929975331" sldId="279"/>
        </pc:sldMkLst>
        <pc:spChg chg="mod">
          <ac:chgData name="FRANCESCA LEGITTIMO" userId="8cc748ed7950eeef" providerId="LiveId" clId="{2126ACD6-C15E-4830-991B-65D4CE6DE435}" dt="2024-05-26T19:02:08.243" v="3710" actId="27636"/>
          <ac:spMkLst>
            <pc:docMk/>
            <pc:sldMk cId="1929975331" sldId="279"/>
            <ac:spMk id="3" creationId="{E196CC19-9475-7D0D-2809-FFE6A781CC6A}"/>
          </ac:spMkLst>
        </pc:spChg>
      </pc:sldChg>
      <pc:sldChg chg="modSp new mod">
        <pc:chgData name="FRANCESCA LEGITTIMO" userId="8cc748ed7950eeef" providerId="LiveId" clId="{2126ACD6-C15E-4830-991B-65D4CE6DE435}" dt="2024-05-26T19:02:50.916" v="3713" actId="27636"/>
        <pc:sldMkLst>
          <pc:docMk/>
          <pc:sldMk cId="702254716" sldId="280"/>
        </pc:sldMkLst>
        <pc:spChg chg="mod">
          <ac:chgData name="FRANCESCA LEGITTIMO" userId="8cc748ed7950eeef" providerId="LiveId" clId="{2126ACD6-C15E-4830-991B-65D4CE6DE435}" dt="2024-05-26T19:02:50.916" v="3713" actId="27636"/>
          <ac:spMkLst>
            <pc:docMk/>
            <pc:sldMk cId="702254716" sldId="280"/>
            <ac:spMk id="3" creationId="{F807EC09-0ED6-58C7-E58F-08854A88C7B3}"/>
          </ac:spMkLst>
        </pc:spChg>
      </pc:sldChg>
      <pc:sldChg chg="modSp new mod">
        <pc:chgData name="FRANCESCA LEGITTIMO" userId="8cc748ed7950eeef" providerId="LiveId" clId="{2126ACD6-C15E-4830-991B-65D4CE6DE435}" dt="2024-05-26T19:03:17.989" v="3716" actId="27636"/>
        <pc:sldMkLst>
          <pc:docMk/>
          <pc:sldMk cId="658066674" sldId="281"/>
        </pc:sldMkLst>
        <pc:spChg chg="mod">
          <ac:chgData name="FRANCESCA LEGITTIMO" userId="8cc748ed7950eeef" providerId="LiveId" clId="{2126ACD6-C15E-4830-991B-65D4CE6DE435}" dt="2024-05-26T19:03:17.989" v="3716" actId="27636"/>
          <ac:spMkLst>
            <pc:docMk/>
            <pc:sldMk cId="658066674" sldId="281"/>
            <ac:spMk id="3" creationId="{3B8E5973-43E5-2177-422E-C3A2761DBB75}"/>
          </ac:spMkLst>
        </pc:spChg>
      </pc:sldChg>
      <pc:sldChg chg="modSp new mod">
        <pc:chgData name="FRANCESCA LEGITTIMO" userId="8cc748ed7950eeef" providerId="LiveId" clId="{2126ACD6-C15E-4830-991B-65D4CE6DE435}" dt="2024-05-26T19:22:56.403" v="3874" actId="113"/>
        <pc:sldMkLst>
          <pc:docMk/>
          <pc:sldMk cId="2987975765" sldId="282"/>
        </pc:sldMkLst>
        <pc:spChg chg="mod">
          <ac:chgData name="FRANCESCA LEGITTIMO" userId="8cc748ed7950eeef" providerId="LiveId" clId="{2126ACD6-C15E-4830-991B-65D4CE6DE435}" dt="2024-05-26T19:22:12.348" v="3869" actId="20577"/>
          <ac:spMkLst>
            <pc:docMk/>
            <pc:sldMk cId="2987975765" sldId="282"/>
            <ac:spMk id="2" creationId="{50C89B25-714F-0602-08E2-AA54085AC076}"/>
          </ac:spMkLst>
        </pc:spChg>
        <pc:spChg chg="mod">
          <ac:chgData name="FRANCESCA LEGITTIMO" userId="8cc748ed7950eeef" providerId="LiveId" clId="{2126ACD6-C15E-4830-991B-65D4CE6DE435}" dt="2024-05-26T19:22:56.403" v="3874" actId="113"/>
          <ac:spMkLst>
            <pc:docMk/>
            <pc:sldMk cId="2987975765" sldId="282"/>
            <ac:spMk id="3" creationId="{7B3F3AE3-5551-A834-42EA-F19787F49CB4}"/>
          </ac:spMkLst>
        </pc:spChg>
      </pc:sldChg>
      <pc:sldChg chg="modSp new mod">
        <pc:chgData name="FRANCESCA LEGITTIMO" userId="8cc748ed7950eeef" providerId="LiveId" clId="{2126ACD6-C15E-4830-991B-65D4CE6DE435}" dt="2024-05-26T19:26:20.833" v="3892" actId="313"/>
        <pc:sldMkLst>
          <pc:docMk/>
          <pc:sldMk cId="2942302150" sldId="283"/>
        </pc:sldMkLst>
        <pc:spChg chg="mod">
          <ac:chgData name="FRANCESCA LEGITTIMO" userId="8cc748ed7950eeef" providerId="LiveId" clId="{2126ACD6-C15E-4830-991B-65D4CE6DE435}" dt="2024-05-26T19:26:20.833" v="3892" actId="313"/>
          <ac:spMkLst>
            <pc:docMk/>
            <pc:sldMk cId="2942302150" sldId="283"/>
            <ac:spMk id="3" creationId="{EEF768A7-B57A-5503-BEAE-D6DCD79C1F94}"/>
          </ac:spMkLst>
        </pc:spChg>
      </pc:sldChg>
      <pc:sldChg chg="modSp new mod">
        <pc:chgData name="FRANCESCA LEGITTIMO" userId="8cc748ed7950eeef" providerId="LiveId" clId="{2126ACD6-C15E-4830-991B-65D4CE6DE435}" dt="2024-05-26T19:38:46.109" v="4227" actId="20577"/>
        <pc:sldMkLst>
          <pc:docMk/>
          <pc:sldMk cId="1627195263" sldId="284"/>
        </pc:sldMkLst>
        <pc:spChg chg="mod">
          <ac:chgData name="FRANCESCA LEGITTIMO" userId="8cc748ed7950eeef" providerId="LiveId" clId="{2126ACD6-C15E-4830-991B-65D4CE6DE435}" dt="2024-05-26T19:31:31.165" v="3927" actId="20577"/>
          <ac:spMkLst>
            <pc:docMk/>
            <pc:sldMk cId="1627195263" sldId="284"/>
            <ac:spMk id="2" creationId="{56B85ACC-7BAE-4B4E-3D99-3C52B119501F}"/>
          </ac:spMkLst>
        </pc:spChg>
        <pc:spChg chg="mod">
          <ac:chgData name="FRANCESCA LEGITTIMO" userId="8cc748ed7950eeef" providerId="LiveId" clId="{2126ACD6-C15E-4830-991B-65D4CE6DE435}" dt="2024-05-26T19:38:46.109" v="4227" actId="20577"/>
          <ac:spMkLst>
            <pc:docMk/>
            <pc:sldMk cId="1627195263" sldId="284"/>
            <ac:spMk id="3" creationId="{233B7B61-9604-02B7-B50E-A4BE28E4FB4B}"/>
          </ac:spMkLst>
        </pc:spChg>
      </pc:sldChg>
      <pc:sldChg chg="modSp new mod">
        <pc:chgData name="FRANCESCA LEGITTIMO" userId="8cc748ed7950eeef" providerId="LiveId" clId="{2126ACD6-C15E-4830-991B-65D4CE6DE435}" dt="2024-05-26T19:50:29.597" v="4350"/>
        <pc:sldMkLst>
          <pc:docMk/>
          <pc:sldMk cId="1428444684" sldId="285"/>
        </pc:sldMkLst>
        <pc:spChg chg="mod">
          <ac:chgData name="FRANCESCA LEGITTIMO" userId="8cc748ed7950eeef" providerId="LiveId" clId="{2126ACD6-C15E-4830-991B-65D4CE6DE435}" dt="2024-05-26T19:46:06.696" v="4283" actId="20577"/>
          <ac:spMkLst>
            <pc:docMk/>
            <pc:sldMk cId="1428444684" sldId="285"/>
            <ac:spMk id="2" creationId="{54C15E17-FEE3-792D-5521-F8FBEFEA0373}"/>
          </ac:spMkLst>
        </pc:spChg>
        <pc:spChg chg="mod">
          <ac:chgData name="FRANCESCA LEGITTIMO" userId="8cc748ed7950eeef" providerId="LiveId" clId="{2126ACD6-C15E-4830-991B-65D4CE6DE435}" dt="2024-05-26T19:50:29.597" v="4350"/>
          <ac:spMkLst>
            <pc:docMk/>
            <pc:sldMk cId="1428444684" sldId="285"/>
            <ac:spMk id="3" creationId="{F88CFB7F-9E0A-C8CB-C91E-0DE6539759E5}"/>
          </ac:spMkLst>
        </pc:spChg>
      </pc:sldChg>
      <pc:sldChg chg="new del">
        <pc:chgData name="FRANCESCA LEGITTIMO" userId="8cc748ed7950eeef" providerId="LiveId" clId="{2126ACD6-C15E-4830-991B-65D4CE6DE435}" dt="2024-05-26T19:43:00.895" v="4229" actId="2696"/>
        <pc:sldMkLst>
          <pc:docMk/>
          <pc:sldMk cId="3618271957" sldId="28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37D28F-C546-5248-DE69-7270BA69A7F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657EACA-AF9D-3269-7BBB-F54472FD43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DC7C8D1-1156-6248-7A57-71F935E1441A}"/>
              </a:ext>
            </a:extLst>
          </p:cNvPr>
          <p:cNvSpPr>
            <a:spLocks noGrp="1"/>
          </p:cNvSpPr>
          <p:nvPr>
            <p:ph type="dt" sz="half" idx="10"/>
          </p:nvPr>
        </p:nvSpPr>
        <p:spPr/>
        <p:txBody>
          <a:bodyPr/>
          <a:lstStyle/>
          <a:p>
            <a:fld id="{84CAC3AD-EF5D-49D8-8CA6-C889F9BBAF9B}" type="datetimeFigureOut">
              <a:rPr lang="it-IT" smtClean="0"/>
              <a:t>26/05/2024</a:t>
            </a:fld>
            <a:endParaRPr lang="it-IT"/>
          </a:p>
        </p:txBody>
      </p:sp>
      <p:sp>
        <p:nvSpPr>
          <p:cNvPr id="5" name="Segnaposto piè di pagina 4">
            <a:extLst>
              <a:ext uri="{FF2B5EF4-FFF2-40B4-BE49-F238E27FC236}">
                <a16:creationId xmlns:a16="http://schemas.microsoft.com/office/drawing/2014/main" id="{BEDEE8E7-71FC-5604-A0DE-91F03E3B3BC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F7D7DA9-D346-32B5-0BF6-FA3036136FD5}"/>
              </a:ext>
            </a:extLst>
          </p:cNvPr>
          <p:cNvSpPr>
            <a:spLocks noGrp="1"/>
          </p:cNvSpPr>
          <p:nvPr>
            <p:ph type="sldNum" sz="quarter" idx="12"/>
          </p:nvPr>
        </p:nvSpPr>
        <p:spPr/>
        <p:txBody>
          <a:bodyPr/>
          <a:lstStyle/>
          <a:p>
            <a:fld id="{BBB55FD7-FA3A-48B1-A786-C7E1C68DC053}" type="slidenum">
              <a:rPr lang="it-IT" smtClean="0"/>
              <a:t>‹N›</a:t>
            </a:fld>
            <a:endParaRPr lang="it-IT"/>
          </a:p>
        </p:txBody>
      </p:sp>
    </p:spTree>
    <p:extLst>
      <p:ext uri="{BB962C8B-B14F-4D97-AF65-F5344CB8AC3E}">
        <p14:creationId xmlns:p14="http://schemas.microsoft.com/office/powerpoint/2010/main" val="3628529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31D8BD-878B-F209-93CF-EA6E9BC208B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C6D8AB1-482A-1601-E2C3-27F3DE61FC4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FD6CB8-5618-462B-7C6D-FE2AC3FFCDD1}"/>
              </a:ext>
            </a:extLst>
          </p:cNvPr>
          <p:cNvSpPr>
            <a:spLocks noGrp="1"/>
          </p:cNvSpPr>
          <p:nvPr>
            <p:ph type="dt" sz="half" idx="10"/>
          </p:nvPr>
        </p:nvSpPr>
        <p:spPr/>
        <p:txBody>
          <a:bodyPr/>
          <a:lstStyle/>
          <a:p>
            <a:fld id="{84CAC3AD-EF5D-49D8-8CA6-C889F9BBAF9B}" type="datetimeFigureOut">
              <a:rPr lang="it-IT" smtClean="0"/>
              <a:t>26/05/2024</a:t>
            </a:fld>
            <a:endParaRPr lang="it-IT"/>
          </a:p>
        </p:txBody>
      </p:sp>
      <p:sp>
        <p:nvSpPr>
          <p:cNvPr id="5" name="Segnaposto piè di pagina 4">
            <a:extLst>
              <a:ext uri="{FF2B5EF4-FFF2-40B4-BE49-F238E27FC236}">
                <a16:creationId xmlns:a16="http://schemas.microsoft.com/office/drawing/2014/main" id="{E2AC178A-3E54-5A57-A77D-B706C1D2369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D98A719-F244-9B76-7C5A-D885E2100CB5}"/>
              </a:ext>
            </a:extLst>
          </p:cNvPr>
          <p:cNvSpPr>
            <a:spLocks noGrp="1"/>
          </p:cNvSpPr>
          <p:nvPr>
            <p:ph type="sldNum" sz="quarter" idx="12"/>
          </p:nvPr>
        </p:nvSpPr>
        <p:spPr/>
        <p:txBody>
          <a:bodyPr/>
          <a:lstStyle/>
          <a:p>
            <a:fld id="{BBB55FD7-FA3A-48B1-A786-C7E1C68DC053}" type="slidenum">
              <a:rPr lang="it-IT" smtClean="0"/>
              <a:t>‹N›</a:t>
            </a:fld>
            <a:endParaRPr lang="it-IT"/>
          </a:p>
        </p:txBody>
      </p:sp>
    </p:spTree>
    <p:extLst>
      <p:ext uri="{BB962C8B-B14F-4D97-AF65-F5344CB8AC3E}">
        <p14:creationId xmlns:p14="http://schemas.microsoft.com/office/powerpoint/2010/main" val="39539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5E07648-F8C8-5F6E-D43A-6B5ED97327E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EE1F4D8-C6E2-3EEE-18B8-1CEC251A403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1781B0-DF9B-A73D-00B5-4EF491B513F5}"/>
              </a:ext>
            </a:extLst>
          </p:cNvPr>
          <p:cNvSpPr>
            <a:spLocks noGrp="1"/>
          </p:cNvSpPr>
          <p:nvPr>
            <p:ph type="dt" sz="half" idx="10"/>
          </p:nvPr>
        </p:nvSpPr>
        <p:spPr/>
        <p:txBody>
          <a:bodyPr/>
          <a:lstStyle/>
          <a:p>
            <a:fld id="{84CAC3AD-EF5D-49D8-8CA6-C889F9BBAF9B}" type="datetimeFigureOut">
              <a:rPr lang="it-IT" smtClean="0"/>
              <a:t>26/05/2024</a:t>
            </a:fld>
            <a:endParaRPr lang="it-IT"/>
          </a:p>
        </p:txBody>
      </p:sp>
      <p:sp>
        <p:nvSpPr>
          <p:cNvPr id="5" name="Segnaposto piè di pagina 4">
            <a:extLst>
              <a:ext uri="{FF2B5EF4-FFF2-40B4-BE49-F238E27FC236}">
                <a16:creationId xmlns:a16="http://schemas.microsoft.com/office/drawing/2014/main" id="{85650D47-FB44-CCD1-606C-0E74B35A64D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20106BB-975F-44F9-4572-0C41A4D576FC}"/>
              </a:ext>
            </a:extLst>
          </p:cNvPr>
          <p:cNvSpPr>
            <a:spLocks noGrp="1"/>
          </p:cNvSpPr>
          <p:nvPr>
            <p:ph type="sldNum" sz="quarter" idx="12"/>
          </p:nvPr>
        </p:nvSpPr>
        <p:spPr/>
        <p:txBody>
          <a:bodyPr/>
          <a:lstStyle/>
          <a:p>
            <a:fld id="{BBB55FD7-FA3A-48B1-A786-C7E1C68DC053}" type="slidenum">
              <a:rPr lang="it-IT" smtClean="0"/>
              <a:t>‹N›</a:t>
            </a:fld>
            <a:endParaRPr lang="it-IT"/>
          </a:p>
        </p:txBody>
      </p:sp>
    </p:spTree>
    <p:extLst>
      <p:ext uri="{BB962C8B-B14F-4D97-AF65-F5344CB8AC3E}">
        <p14:creationId xmlns:p14="http://schemas.microsoft.com/office/powerpoint/2010/main" val="1761119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7D05F4-B992-1FC4-C6B0-551F979EABB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5131A1B-6901-1F9B-6D71-85DEB7D9C35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D9740E2-97DE-3F7F-E19C-2DD3FECF4854}"/>
              </a:ext>
            </a:extLst>
          </p:cNvPr>
          <p:cNvSpPr>
            <a:spLocks noGrp="1"/>
          </p:cNvSpPr>
          <p:nvPr>
            <p:ph type="dt" sz="half" idx="10"/>
          </p:nvPr>
        </p:nvSpPr>
        <p:spPr/>
        <p:txBody>
          <a:bodyPr/>
          <a:lstStyle/>
          <a:p>
            <a:fld id="{84CAC3AD-EF5D-49D8-8CA6-C889F9BBAF9B}" type="datetimeFigureOut">
              <a:rPr lang="it-IT" smtClean="0"/>
              <a:t>26/05/2024</a:t>
            </a:fld>
            <a:endParaRPr lang="it-IT"/>
          </a:p>
        </p:txBody>
      </p:sp>
      <p:sp>
        <p:nvSpPr>
          <p:cNvPr id="5" name="Segnaposto piè di pagina 4">
            <a:extLst>
              <a:ext uri="{FF2B5EF4-FFF2-40B4-BE49-F238E27FC236}">
                <a16:creationId xmlns:a16="http://schemas.microsoft.com/office/drawing/2014/main" id="{8B26ABC8-1B40-ADA1-1A9A-1F59B48CD6D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A952E49-26F6-CB16-3301-7E57B6DDD4F4}"/>
              </a:ext>
            </a:extLst>
          </p:cNvPr>
          <p:cNvSpPr>
            <a:spLocks noGrp="1"/>
          </p:cNvSpPr>
          <p:nvPr>
            <p:ph type="sldNum" sz="quarter" idx="12"/>
          </p:nvPr>
        </p:nvSpPr>
        <p:spPr/>
        <p:txBody>
          <a:bodyPr/>
          <a:lstStyle/>
          <a:p>
            <a:fld id="{BBB55FD7-FA3A-48B1-A786-C7E1C68DC053}" type="slidenum">
              <a:rPr lang="it-IT" smtClean="0"/>
              <a:t>‹N›</a:t>
            </a:fld>
            <a:endParaRPr lang="it-IT"/>
          </a:p>
        </p:txBody>
      </p:sp>
    </p:spTree>
    <p:extLst>
      <p:ext uri="{BB962C8B-B14F-4D97-AF65-F5344CB8AC3E}">
        <p14:creationId xmlns:p14="http://schemas.microsoft.com/office/powerpoint/2010/main" val="409923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1B92B8-924C-174E-35DF-4A947CE7BBA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9832757-1E4A-174D-570F-FF7884AA5D1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E6D3DF2-0559-0E47-DFF8-414994BA9842}"/>
              </a:ext>
            </a:extLst>
          </p:cNvPr>
          <p:cNvSpPr>
            <a:spLocks noGrp="1"/>
          </p:cNvSpPr>
          <p:nvPr>
            <p:ph type="dt" sz="half" idx="10"/>
          </p:nvPr>
        </p:nvSpPr>
        <p:spPr/>
        <p:txBody>
          <a:bodyPr/>
          <a:lstStyle/>
          <a:p>
            <a:fld id="{84CAC3AD-EF5D-49D8-8CA6-C889F9BBAF9B}" type="datetimeFigureOut">
              <a:rPr lang="it-IT" smtClean="0"/>
              <a:t>26/05/2024</a:t>
            </a:fld>
            <a:endParaRPr lang="it-IT"/>
          </a:p>
        </p:txBody>
      </p:sp>
      <p:sp>
        <p:nvSpPr>
          <p:cNvPr id="5" name="Segnaposto piè di pagina 4">
            <a:extLst>
              <a:ext uri="{FF2B5EF4-FFF2-40B4-BE49-F238E27FC236}">
                <a16:creationId xmlns:a16="http://schemas.microsoft.com/office/drawing/2014/main" id="{0B76F1E3-CFFD-C6F9-8EA7-89977FBE470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5BE2F1-822F-D5CF-B38C-3D494EAA7EB3}"/>
              </a:ext>
            </a:extLst>
          </p:cNvPr>
          <p:cNvSpPr>
            <a:spLocks noGrp="1"/>
          </p:cNvSpPr>
          <p:nvPr>
            <p:ph type="sldNum" sz="quarter" idx="12"/>
          </p:nvPr>
        </p:nvSpPr>
        <p:spPr/>
        <p:txBody>
          <a:bodyPr/>
          <a:lstStyle/>
          <a:p>
            <a:fld id="{BBB55FD7-FA3A-48B1-A786-C7E1C68DC053}" type="slidenum">
              <a:rPr lang="it-IT" smtClean="0"/>
              <a:t>‹N›</a:t>
            </a:fld>
            <a:endParaRPr lang="it-IT"/>
          </a:p>
        </p:txBody>
      </p:sp>
    </p:spTree>
    <p:extLst>
      <p:ext uri="{BB962C8B-B14F-4D97-AF65-F5344CB8AC3E}">
        <p14:creationId xmlns:p14="http://schemas.microsoft.com/office/powerpoint/2010/main" val="2508877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E351F8-39E0-340A-13F2-CE3042E0D24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E1AFC76-4925-2AAC-DF7B-3B14462D181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418EF42-7C28-A04C-C732-1FC2853BC40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0D4E636-A42B-2246-E3B9-39D5BE7FDA3D}"/>
              </a:ext>
            </a:extLst>
          </p:cNvPr>
          <p:cNvSpPr>
            <a:spLocks noGrp="1"/>
          </p:cNvSpPr>
          <p:nvPr>
            <p:ph type="dt" sz="half" idx="10"/>
          </p:nvPr>
        </p:nvSpPr>
        <p:spPr/>
        <p:txBody>
          <a:bodyPr/>
          <a:lstStyle/>
          <a:p>
            <a:fld id="{84CAC3AD-EF5D-49D8-8CA6-C889F9BBAF9B}" type="datetimeFigureOut">
              <a:rPr lang="it-IT" smtClean="0"/>
              <a:t>26/05/2024</a:t>
            </a:fld>
            <a:endParaRPr lang="it-IT"/>
          </a:p>
        </p:txBody>
      </p:sp>
      <p:sp>
        <p:nvSpPr>
          <p:cNvPr id="6" name="Segnaposto piè di pagina 5">
            <a:extLst>
              <a:ext uri="{FF2B5EF4-FFF2-40B4-BE49-F238E27FC236}">
                <a16:creationId xmlns:a16="http://schemas.microsoft.com/office/drawing/2014/main" id="{5E6F6378-84AB-4F4F-A0AE-F4811526A9A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C9E7F75-2A95-9AAC-ABDF-DF6E476DDFC5}"/>
              </a:ext>
            </a:extLst>
          </p:cNvPr>
          <p:cNvSpPr>
            <a:spLocks noGrp="1"/>
          </p:cNvSpPr>
          <p:nvPr>
            <p:ph type="sldNum" sz="quarter" idx="12"/>
          </p:nvPr>
        </p:nvSpPr>
        <p:spPr/>
        <p:txBody>
          <a:bodyPr/>
          <a:lstStyle/>
          <a:p>
            <a:fld id="{BBB55FD7-FA3A-48B1-A786-C7E1C68DC053}" type="slidenum">
              <a:rPr lang="it-IT" smtClean="0"/>
              <a:t>‹N›</a:t>
            </a:fld>
            <a:endParaRPr lang="it-IT"/>
          </a:p>
        </p:txBody>
      </p:sp>
    </p:spTree>
    <p:extLst>
      <p:ext uri="{BB962C8B-B14F-4D97-AF65-F5344CB8AC3E}">
        <p14:creationId xmlns:p14="http://schemas.microsoft.com/office/powerpoint/2010/main" val="906160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F6741E-0826-B9AB-8C85-AB2F72ECCDC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1C32AF2-DAAE-0E47-2DDE-EB33187830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085C03B-689F-AFFE-3B46-51E2F394E6A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427C792-16F0-81E2-4C4E-82DEE2787A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AE404C7-9653-CE6B-FEC7-FC5F0C41473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8B6E35F-45E9-950E-1A07-04A410A78727}"/>
              </a:ext>
            </a:extLst>
          </p:cNvPr>
          <p:cNvSpPr>
            <a:spLocks noGrp="1"/>
          </p:cNvSpPr>
          <p:nvPr>
            <p:ph type="dt" sz="half" idx="10"/>
          </p:nvPr>
        </p:nvSpPr>
        <p:spPr/>
        <p:txBody>
          <a:bodyPr/>
          <a:lstStyle/>
          <a:p>
            <a:fld id="{84CAC3AD-EF5D-49D8-8CA6-C889F9BBAF9B}" type="datetimeFigureOut">
              <a:rPr lang="it-IT" smtClean="0"/>
              <a:t>26/05/2024</a:t>
            </a:fld>
            <a:endParaRPr lang="it-IT"/>
          </a:p>
        </p:txBody>
      </p:sp>
      <p:sp>
        <p:nvSpPr>
          <p:cNvPr id="8" name="Segnaposto piè di pagina 7">
            <a:extLst>
              <a:ext uri="{FF2B5EF4-FFF2-40B4-BE49-F238E27FC236}">
                <a16:creationId xmlns:a16="http://schemas.microsoft.com/office/drawing/2014/main" id="{BFDA2FE7-BFA4-AC7A-2FA0-1276A2D2D1C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A91AF1C-6DC3-F34A-8D05-2A2884049361}"/>
              </a:ext>
            </a:extLst>
          </p:cNvPr>
          <p:cNvSpPr>
            <a:spLocks noGrp="1"/>
          </p:cNvSpPr>
          <p:nvPr>
            <p:ph type="sldNum" sz="quarter" idx="12"/>
          </p:nvPr>
        </p:nvSpPr>
        <p:spPr/>
        <p:txBody>
          <a:bodyPr/>
          <a:lstStyle/>
          <a:p>
            <a:fld id="{BBB55FD7-FA3A-48B1-A786-C7E1C68DC053}" type="slidenum">
              <a:rPr lang="it-IT" smtClean="0"/>
              <a:t>‹N›</a:t>
            </a:fld>
            <a:endParaRPr lang="it-IT"/>
          </a:p>
        </p:txBody>
      </p:sp>
    </p:spTree>
    <p:extLst>
      <p:ext uri="{BB962C8B-B14F-4D97-AF65-F5344CB8AC3E}">
        <p14:creationId xmlns:p14="http://schemas.microsoft.com/office/powerpoint/2010/main" val="1078759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5691A7-56E8-5E1A-0C39-5FE8E511B11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897ED3A-4BDE-24E0-C0F9-6A9F0600F328}"/>
              </a:ext>
            </a:extLst>
          </p:cNvPr>
          <p:cNvSpPr>
            <a:spLocks noGrp="1"/>
          </p:cNvSpPr>
          <p:nvPr>
            <p:ph type="dt" sz="half" idx="10"/>
          </p:nvPr>
        </p:nvSpPr>
        <p:spPr/>
        <p:txBody>
          <a:bodyPr/>
          <a:lstStyle/>
          <a:p>
            <a:fld id="{84CAC3AD-EF5D-49D8-8CA6-C889F9BBAF9B}" type="datetimeFigureOut">
              <a:rPr lang="it-IT" smtClean="0"/>
              <a:t>26/05/2024</a:t>
            </a:fld>
            <a:endParaRPr lang="it-IT"/>
          </a:p>
        </p:txBody>
      </p:sp>
      <p:sp>
        <p:nvSpPr>
          <p:cNvPr id="4" name="Segnaposto piè di pagina 3">
            <a:extLst>
              <a:ext uri="{FF2B5EF4-FFF2-40B4-BE49-F238E27FC236}">
                <a16:creationId xmlns:a16="http://schemas.microsoft.com/office/drawing/2014/main" id="{CC305AC7-AFD2-9A45-F647-C5911FA7C64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E039F4C-6FCA-91CA-6A00-8957DD2081C0}"/>
              </a:ext>
            </a:extLst>
          </p:cNvPr>
          <p:cNvSpPr>
            <a:spLocks noGrp="1"/>
          </p:cNvSpPr>
          <p:nvPr>
            <p:ph type="sldNum" sz="quarter" idx="12"/>
          </p:nvPr>
        </p:nvSpPr>
        <p:spPr/>
        <p:txBody>
          <a:bodyPr/>
          <a:lstStyle/>
          <a:p>
            <a:fld id="{BBB55FD7-FA3A-48B1-A786-C7E1C68DC053}" type="slidenum">
              <a:rPr lang="it-IT" smtClean="0"/>
              <a:t>‹N›</a:t>
            </a:fld>
            <a:endParaRPr lang="it-IT"/>
          </a:p>
        </p:txBody>
      </p:sp>
    </p:spTree>
    <p:extLst>
      <p:ext uri="{BB962C8B-B14F-4D97-AF65-F5344CB8AC3E}">
        <p14:creationId xmlns:p14="http://schemas.microsoft.com/office/powerpoint/2010/main" val="3374555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19F7369-2F59-C9D3-0002-C8E1CE361714}"/>
              </a:ext>
            </a:extLst>
          </p:cNvPr>
          <p:cNvSpPr>
            <a:spLocks noGrp="1"/>
          </p:cNvSpPr>
          <p:nvPr>
            <p:ph type="dt" sz="half" idx="10"/>
          </p:nvPr>
        </p:nvSpPr>
        <p:spPr/>
        <p:txBody>
          <a:bodyPr/>
          <a:lstStyle/>
          <a:p>
            <a:fld id="{84CAC3AD-EF5D-49D8-8CA6-C889F9BBAF9B}" type="datetimeFigureOut">
              <a:rPr lang="it-IT" smtClean="0"/>
              <a:t>26/05/2024</a:t>
            </a:fld>
            <a:endParaRPr lang="it-IT"/>
          </a:p>
        </p:txBody>
      </p:sp>
      <p:sp>
        <p:nvSpPr>
          <p:cNvPr id="3" name="Segnaposto piè di pagina 2">
            <a:extLst>
              <a:ext uri="{FF2B5EF4-FFF2-40B4-BE49-F238E27FC236}">
                <a16:creationId xmlns:a16="http://schemas.microsoft.com/office/drawing/2014/main" id="{86D43153-BA07-6197-1359-53D0964381C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980749D-3387-BE72-DB29-D7B08F6D88BA}"/>
              </a:ext>
            </a:extLst>
          </p:cNvPr>
          <p:cNvSpPr>
            <a:spLocks noGrp="1"/>
          </p:cNvSpPr>
          <p:nvPr>
            <p:ph type="sldNum" sz="quarter" idx="12"/>
          </p:nvPr>
        </p:nvSpPr>
        <p:spPr/>
        <p:txBody>
          <a:bodyPr/>
          <a:lstStyle/>
          <a:p>
            <a:fld id="{BBB55FD7-FA3A-48B1-A786-C7E1C68DC053}" type="slidenum">
              <a:rPr lang="it-IT" smtClean="0"/>
              <a:t>‹N›</a:t>
            </a:fld>
            <a:endParaRPr lang="it-IT"/>
          </a:p>
        </p:txBody>
      </p:sp>
    </p:spTree>
    <p:extLst>
      <p:ext uri="{BB962C8B-B14F-4D97-AF65-F5344CB8AC3E}">
        <p14:creationId xmlns:p14="http://schemas.microsoft.com/office/powerpoint/2010/main" val="4032708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218BD9-4894-B4B2-31F0-F49480B1E72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EC6D09F-CF12-0C10-C7AB-91C7170464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249D6E3-AC29-50EE-5C70-954D59572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64EE79A-F7C1-7627-EE0B-41A221E28E62}"/>
              </a:ext>
            </a:extLst>
          </p:cNvPr>
          <p:cNvSpPr>
            <a:spLocks noGrp="1"/>
          </p:cNvSpPr>
          <p:nvPr>
            <p:ph type="dt" sz="half" idx="10"/>
          </p:nvPr>
        </p:nvSpPr>
        <p:spPr/>
        <p:txBody>
          <a:bodyPr/>
          <a:lstStyle/>
          <a:p>
            <a:fld id="{84CAC3AD-EF5D-49D8-8CA6-C889F9BBAF9B}" type="datetimeFigureOut">
              <a:rPr lang="it-IT" smtClean="0"/>
              <a:t>26/05/2024</a:t>
            </a:fld>
            <a:endParaRPr lang="it-IT"/>
          </a:p>
        </p:txBody>
      </p:sp>
      <p:sp>
        <p:nvSpPr>
          <p:cNvPr id="6" name="Segnaposto piè di pagina 5">
            <a:extLst>
              <a:ext uri="{FF2B5EF4-FFF2-40B4-BE49-F238E27FC236}">
                <a16:creationId xmlns:a16="http://schemas.microsoft.com/office/drawing/2014/main" id="{82D8DC2F-4CAC-B1F3-806D-D60277490B6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DE6B045-CF1A-0C8A-BC67-98E448E047BE}"/>
              </a:ext>
            </a:extLst>
          </p:cNvPr>
          <p:cNvSpPr>
            <a:spLocks noGrp="1"/>
          </p:cNvSpPr>
          <p:nvPr>
            <p:ph type="sldNum" sz="quarter" idx="12"/>
          </p:nvPr>
        </p:nvSpPr>
        <p:spPr/>
        <p:txBody>
          <a:bodyPr/>
          <a:lstStyle/>
          <a:p>
            <a:fld id="{BBB55FD7-FA3A-48B1-A786-C7E1C68DC053}" type="slidenum">
              <a:rPr lang="it-IT" smtClean="0"/>
              <a:t>‹N›</a:t>
            </a:fld>
            <a:endParaRPr lang="it-IT"/>
          </a:p>
        </p:txBody>
      </p:sp>
    </p:spTree>
    <p:extLst>
      <p:ext uri="{BB962C8B-B14F-4D97-AF65-F5344CB8AC3E}">
        <p14:creationId xmlns:p14="http://schemas.microsoft.com/office/powerpoint/2010/main" val="298956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0FC68A-4D66-B3DF-5AD8-B046A6214BE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72D9D28-873F-953F-BF85-333C49EDD9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C3DAD64-9F9A-6ADA-7EBB-6CAD66D91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AEF98C5-A52B-F292-D8B3-9542B523D28A}"/>
              </a:ext>
            </a:extLst>
          </p:cNvPr>
          <p:cNvSpPr>
            <a:spLocks noGrp="1"/>
          </p:cNvSpPr>
          <p:nvPr>
            <p:ph type="dt" sz="half" idx="10"/>
          </p:nvPr>
        </p:nvSpPr>
        <p:spPr/>
        <p:txBody>
          <a:bodyPr/>
          <a:lstStyle/>
          <a:p>
            <a:fld id="{84CAC3AD-EF5D-49D8-8CA6-C889F9BBAF9B}" type="datetimeFigureOut">
              <a:rPr lang="it-IT" smtClean="0"/>
              <a:t>26/05/2024</a:t>
            </a:fld>
            <a:endParaRPr lang="it-IT"/>
          </a:p>
        </p:txBody>
      </p:sp>
      <p:sp>
        <p:nvSpPr>
          <p:cNvPr id="6" name="Segnaposto piè di pagina 5">
            <a:extLst>
              <a:ext uri="{FF2B5EF4-FFF2-40B4-BE49-F238E27FC236}">
                <a16:creationId xmlns:a16="http://schemas.microsoft.com/office/drawing/2014/main" id="{6FCD3B1D-E7A6-ECE1-19C6-07E710C1F4D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6DB4018-B8AD-BAE9-2600-271DD3EEBF86}"/>
              </a:ext>
            </a:extLst>
          </p:cNvPr>
          <p:cNvSpPr>
            <a:spLocks noGrp="1"/>
          </p:cNvSpPr>
          <p:nvPr>
            <p:ph type="sldNum" sz="quarter" idx="12"/>
          </p:nvPr>
        </p:nvSpPr>
        <p:spPr/>
        <p:txBody>
          <a:bodyPr/>
          <a:lstStyle/>
          <a:p>
            <a:fld id="{BBB55FD7-FA3A-48B1-A786-C7E1C68DC053}" type="slidenum">
              <a:rPr lang="it-IT" smtClean="0"/>
              <a:t>‹N›</a:t>
            </a:fld>
            <a:endParaRPr lang="it-IT"/>
          </a:p>
        </p:txBody>
      </p:sp>
    </p:spTree>
    <p:extLst>
      <p:ext uri="{BB962C8B-B14F-4D97-AF65-F5344CB8AC3E}">
        <p14:creationId xmlns:p14="http://schemas.microsoft.com/office/powerpoint/2010/main" val="3113916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61DEFA8-899A-6B49-FE5A-4DFC01FE6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3074173-EB97-C2F6-7E10-F9EB39B76B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6547CD9-753A-12F0-7450-ACEB56F22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CAC3AD-EF5D-49D8-8CA6-C889F9BBAF9B}" type="datetimeFigureOut">
              <a:rPr lang="it-IT" smtClean="0"/>
              <a:t>26/05/2024</a:t>
            </a:fld>
            <a:endParaRPr lang="it-IT"/>
          </a:p>
        </p:txBody>
      </p:sp>
      <p:sp>
        <p:nvSpPr>
          <p:cNvPr id="5" name="Segnaposto piè di pagina 4">
            <a:extLst>
              <a:ext uri="{FF2B5EF4-FFF2-40B4-BE49-F238E27FC236}">
                <a16:creationId xmlns:a16="http://schemas.microsoft.com/office/drawing/2014/main" id="{98E9D824-B593-2F48-EF48-9893B54AD4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EA6BF5F1-25B8-E0C9-8E7D-6E0BFF3579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B55FD7-FA3A-48B1-A786-C7E1C68DC053}" type="slidenum">
              <a:rPr lang="it-IT" smtClean="0"/>
              <a:t>‹N›</a:t>
            </a:fld>
            <a:endParaRPr lang="it-IT"/>
          </a:p>
        </p:txBody>
      </p:sp>
    </p:spTree>
    <p:extLst>
      <p:ext uri="{BB962C8B-B14F-4D97-AF65-F5344CB8AC3E}">
        <p14:creationId xmlns:p14="http://schemas.microsoft.com/office/powerpoint/2010/main" val="520705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youtu.be/ORHKEh8iv2o"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icture background">
            <a:extLst>
              <a:ext uri="{FF2B5EF4-FFF2-40B4-BE49-F238E27FC236}">
                <a16:creationId xmlns:a16="http://schemas.microsoft.com/office/drawing/2014/main" id="{3A716550-8AAA-DC13-5D1C-E1B83B3E24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85" t="3725" r="14885"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EE7C0D53-DDFE-C66D-B8A1-9BF19D59A515}"/>
              </a:ext>
            </a:extLst>
          </p:cNvPr>
          <p:cNvSpPr>
            <a:spLocks noGrp="1"/>
          </p:cNvSpPr>
          <p:nvPr>
            <p:ph type="ctrTitle"/>
          </p:nvPr>
        </p:nvSpPr>
        <p:spPr>
          <a:xfrm>
            <a:off x="477981" y="1122363"/>
            <a:ext cx="4023360" cy="3204134"/>
          </a:xfrm>
        </p:spPr>
        <p:txBody>
          <a:bodyPr anchor="b">
            <a:normAutofit/>
          </a:bodyPr>
          <a:lstStyle/>
          <a:p>
            <a:pPr algn="l"/>
            <a:r>
              <a:rPr lang="it-IT" sz="4800">
                <a:solidFill>
                  <a:schemeClr val="bg1"/>
                </a:solidFill>
              </a:rPr>
              <a:t>Čaepitie : bere il thè</a:t>
            </a:r>
          </a:p>
        </p:txBody>
      </p:sp>
      <p:sp>
        <p:nvSpPr>
          <p:cNvPr id="3" name="Sottotitolo 2">
            <a:extLst>
              <a:ext uri="{FF2B5EF4-FFF2-40B4-BE49-F238E27FC236}">
                <a16:creationId xmlns:a16="http://schemas.microsoft.com/office/drawing/2014/main" id="{FBA01551-8FFF-623E-3597-C76AB2CC5A1A}"/>
              </a:ext>
            </a:extLst>
          </p:cNvPr>
          <p:cNvSpPr>
            <a:spLocks noGrp="1"/>
          </p:cNvSpPr>
          <p:nvPr>
            <p:ph type="subTitle" idx="1"/>
          </p:nvPr>
        </p:nvSpPr>
        <p:spPr>
          <a:xfrm>
            <a:off x="477980" y="4872922"/>
            <a:ext cx="4023359" cy="1208141"/>
          </a:xfrm>
        </p:spPr>
        <p:txBody>
          <a:bodyPr>
            <a:normAutofit/>
          </a:bodyPr>
          <a:lstStyle/>
          <a:p>
            <a:pPr algn="l"/>
            <a:endParaRPr lang="it-IT" sz="2000">
              <a:solidFill>
                <a:schemeClr val="bg1"/>
              </a:solidFill>
            </a:endParaRP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85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6" name="Slide Background">
            <a:extLst>
              <a:ext uri="{FF2B5EF4-FFF2-40B4-BE49-F238E27FC236}">
                <a16:creationId xmlns:a16="http://schemas.microsoft.com/office/drawing/2014/main" id="{5CC50F2E-EF04-4D7A-A09C-5AEF6E5EA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57" name="Rectangle 1053">
            <a:extLst>
              <a:ext uri="{FF2B5EF4-FFF2-40B4-BE49-F238E27FC236}">
                <a16:creationId xmlns:a16="http://schemas.microsoft.com/office/drawing/2014/main" id="{A8760E64-5A41-72D1-579F-DC5F0A170A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4507" y="18087"/>
            <a:ext cx="4617491" cy="5468314"/>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Titolo 1">
            <a:extLst>
              <a:ext uri="{FF2B5EF4-FFF2-40B4-BE49-F238E27FC236}">
                <a16:creationId xmlns:a16="http://schemas.microsoft.com/office/drawing/2014/main" id="{AD0852C6-1D7C-C513-2D6C-64372FB17B9D}"/>
              </a:ext>
            </a:extLst>
          </p:cNvPr>
          <p:cNvSpPr>
            <a:spLocks noGrp="1"/>
          </p:cNvSpPr>
          <p:nvPr>
            <p:ph type="title"/>
          </p:nvPr>
        </p:nvSpPr>
        <p:spPr>
          <a:xfrm>
            <a:off x="8079475" y="684945"/>
            <a:ext cx="3520854" cy="4311383"/>
          </a:xfrm>
        </p:spPr>
        <p:txBody>
          <a:bodyPr vert="horz" lIns="91440" tIns="45720" rIns="91440" bIns="45720" rtlCol="0" anchor="ctr">
            <a:normAutofit/>
          </a:bodyPr>
          <a:lstStyle/>
          <a:p>
            <a:r>
              <a:rPr lang="en-US" sz="2400" dirty="0" err="1"/>
              <a:t>Bel’skij</a:t>
            </a:r>
            <a:r>
              <a:rPr lang="en-US" sz="2400" dirty="0"/>
              <a:t> – Bogdanov – I </a:t>
            </a:r>
            <a:r>
              <a:rPr lang="en-US" sz="2400" dirty="0" err="1"/>
              <a:t>nuovi</a:t>
            </a:r>
            <a:r>
              <a:rPr lang="en-US" sz="2400" dirty="0"/>
              <a:t> padroni (1913); </a:t>
            </a:r>
            <a:r>
              <a:rPr lang="en-US" sz="2400" dirty="0" err="1"/>
              <a:t>hanno</a:t>
            </a:r>
            <a:r>
              <a:rPr lang="en-US" sz="2400" dirty="0"/>
              <a:t> </a:t>
            </a:r>
            <a:r>
              <a:rPr lang="en-US" sz="2400" dirty="0" err="1"/>
              <a:t>appena</a:t>
            </a:r>
            <a:r>
              <a:rPr lang="en-US" sz="2400" dirty="0"/>
              <a:t> </a:t>
            </a:r>
            <a:r>
              <a:rPr lang="en-US" sz="2400" dirty="0" err="1"/>
              <a:t>comprato</a:t>
            </a:r>
            <a:r>
              <a:rPr lang="en-US" sz="2400" dirty="0"/>
              <a:t> la </a:t>
            </a:r>
            <a:r>
              <a:rPr lang="en-US" sz="2400" dirty="0" err="1"/>
              <a:t>tenuta</a:t>
            </a:r>
            <a:r>
              <a:rPr lang="en-US" sz="2400" dirty="0"/>
              <a:t>, </a:t>
            </a:r>
            <a:r>
              <a:rPr lang="en-US" sz="2400" dirty="0" err="1"/>
              <a:t>c’è</a:t>
            </a:r>
            <a:r>
              <a:rPr lang="en-US" sz="2400" dirty="0"/>
              <a:t> </a:t>
            </a:r>
            <a:r>
              <a:rPr lang="en-US" sz="2400" dirty="0" err="1"/>
              <a:t>ancora</a:t>
            </a:r>
            <a:r>
              <a:rPr lang="en-US" sz="2400" dirty="0"/>
              <a:t> il </a:t>
            </a:r>
            <a:r>
              <a:rPr lang="en-US" sz="2400" dirty="0" err="1"/>
              <a:t>ritratto</a:t>
            </a:r>
            <a:r>
              <a:rPr lang="en-US" sz="2400" dirty="0"/>
              <a:t> del </a:t>
            </a:r>
            <a:r>
              <a:rPr lang="en-US" sz="2400" dirty="0" err="1"/>
              <a:t>precedente</a:t>
            </a:r>
            <a:r>
              <a:rPr lang="en-US" sz="2400" dirty="0"/>
              <a:t> padrone.  </a:t>
            </a:r>
            <a:r>
              <a:rPr lang="en-US" sz="2400" dirty="0" err="1"/>
              <a:t>Questi</a:t>
            </a:r>
            <a:r>
              <a:rPr lang="en-US" sz="2400" dirty="0"/>
              <a:t> prima </a:t>
            </a:r>
            <a:r>
              <a:rPr lang="en-US" sz="2400" dirty="0" err="1"/>
              <a:t>erano</a:t>
            </a:r>
            <a:r>
              <a:rPr lang="en-US" sz="2400" dirty="0"/>
              <a:t> alle </a:t>
            </a:r>
            <a:r>
              <a:rPr lang="en-US" sz="2400" dirty="0" err="1"/>
              <a:t>dipendenze</a:t>
            </a:r>
            <a:r>
              <a:rPr lang="en-US" sz="2400" dirty="0"/>
              <a:t> – volti semplice- </a:t>
            </a:r>
            <a:r>
              <a:rPr lang="en-US" sz="2400" dirty="0" err="1"/>
              <a:t>contrasto</a:t>
            </a:r>
            <a:r>
              <a:rPr lang="en-US" sz="2400" dirty="0"/>
              <a:t> </a:t>
            </a:r>
            <a:r>
              <a:rPr lang="en-US" sz="2400" dirty="0" err="1"/>
              <a:t>tra</a:t>
            </a:r>
            <a:r>
              <a:rPr lang="en-US" sz="2400" dirty="0"/>
              <a:t> </a:t>
            </a:r>
            <a:r>
              <a:rPr lang="en-US" sz="2400" dirty="0" err="1"/>
              <a:t>arredi</a:t>
            </a:r>
            <a:r>
              <a:rPr lang="en-US" sz="2400" dirty="0"/>
              <a:t> e </a:t>
            </a:r>
            <a:r>
              <a:rPr lang="en-US" sz="2400" dirty="0" err="1"/>
              <a:t>fisionomie</a:t>
            </a:r>
            <a:endParaRPr lang="en-US" sz="2400" dirty="0"/>
          </a:p>
        </p:txBody>
      </p:sp>
      <p:pic>
        <p:nvPicPr>
          <p:cNvPr id="1026" name="Picture 2" descr="Новые хозяева. Чаепитие. (1913). Богданов-Бельский Н.П.">
            <a:extLst>
              <a:ext uri="{FF2B5EF4-FFF2-40B4-BE49-F238E27FC236}">
                <a16:creationId xmlns:a16="http://schemas.microsoft.com/office/drawing/2014/main" id="{10F6930C-A4B3-5A4A-3C90-73157727D5D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07" r="7145" b="-2"/>
          <a:stretch/>
        </p:blipFill>
        <p:spPr bwMode="auto">
          <a:xfrm>
            <a:off x="-2" y="10"/>
            <a:ext cx="7571799" cy="685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193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55044B4-B932-29B2-D3A3-BD9FED255342}"/>
              </a:ext>
            </a:extLst>
          </p:cNvPr>
          <p:cNvSpPr>
            <a:spLocks noGrp="1"/>
          </p:cNvSpPr>
          <p:nvPr>
            <p:ph type="title"/>
          </p:nvPr>
        </p:nvSpPr>
        <p:spPr>
          <a:xfrm>
            <a:off x="640080" y="325369"/>
            <a:ext cx="4368602" cy="1956841"/>
          </a:xfrm>
        </p:spPr>
        <p:txBody>
          <a:bodyPr anchor="b">
            <a:normAutofit/>
          </a:bodyPr>
          <a:lstStyle/>
          <a:p>
            <a:r>
              <a:rPr lang="it-IT" sz="2400" dirty="0"/>
              <a:t>Boris </a:t>
            </a:r>
            <a:r>
              <a:rPr lang="it-IT" sz="2400" dirty="0" err="1"/>
              <a:t>Kustodiev</a:t>
            </a:r>
            <a:r>
              <a:rPr lang="it-IT" sz="2400" dirty="0"/>
              <a:t> – La mercantessa che beve il tè (1918)</a:t>
            </a:r>
          </a:p>
        </p:txBody>
      </p:sp>
      <p:sp>
        <p:nvSpPr>
          <p:cNvPr id="20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Content Placeholder 2053">
            <a:extLst>
              <a:ext uri="{FF2B5EF4-FFF2-40B4-BE49-F238E27FC236}">
                <a16:creationId xmlns:a16="http://schemas.microsoft.com/office/drawing/2014/main" id="{99BE4B5C-5794-FD34-84A1-5015A1BFED1C}"/>
              </a:ext>
            </a:extLst>
          </p:cNvPr>
          <p:cNvSpPr>
            <a:spLocks noGrp="1"/>
          </p:cNvSpPr>
          <p:nvPr>
            <p:ph idx="1"/>
          </p:nvPr>
        </p:nvSpPr>
        <p:spPr>
          <a:xfrm>
            <a:off x="640080" y="2872899"/>
            <a:ext cx="4243589" cy="3320668"/>
          </a:xfrm>
        </p:spPr>
        <p:txBody>
          <a:bodyPr>
            <a:normAutofit/>
          </a:bodyPr>
          <a:lstStyle/>
          <a:p>
            <a:endParaRPr lang="en-US" sz="2200"/>
          </a:p>
        </p:txBody>
      </p:sp>
      <p:pic>
        <p:nvPicPr>
          <p:cNvPr id="2050" name="Picture 2" descr="Купчиха за чаем (1918). Б.Кустодиев.">
            <a:extLst>
              <a:ext uri="{FF2B5EF4-FFF2-40B4-BE49-F238E27FC236}">
                <a16:creationId xmlns:a16="http://schemas.microsoft.com/office/drawing/2014/main" id="{A21A9762-F6A6-C923-5452-C1F4A4DA3B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0768"/>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660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CF37EEB-07B8-4919-0E9F-2BAF7978A650}"/>
              </a:ext>
            </a:extLst>
          </p:cNvPr>
          <p:cNvSpPr>
            <a:spLocks noGrp="1"/>
          </p:cNvSpPr>
          <p:nvPr>
            <p:ph type="title"/>
          </p:nvPr>
        </p:nvSpPr>
        <p:spPr>
          <a:xfrm>
            <a:off x="640080" y="325369"/>
            <a:ext cx="4368602" cy="1956841"/>
          </a:xfrm>
        </p:spPr>
        <p:txBody>
          <a:bodyPr anchor="b">
            <a:normAutofit/>
          </a:bodyPr>
          <a:lstStyle/>
          <a:p>
            <a:r>
              <a:rPr lang="it-IT" sz="2400" dirty="0" err="1"/>
              <a:t>Makovskij</a:t>
            </a:r>
            <a:r>
              <a:rPr lang="it-IT" sz="2400" dirty="0"/>
              <a:t> – La mercantessa beve il tè (1914)</a:t>
            </a:r>
          </a:p>
        </p:txBody>
      </p:sp>
      <p:sp>
        <p:nvSpPr>
          <p:cNvPr id="308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8" name="Content Placeholder 3077">
            <a:extLst>
              <a:ext uri="{FF2B5EF4-FFF2-40B4-BE49-F238E27FC236}">
                <a16:creationId xmlns:a16="http://schemas.microsoft.com/office/drawing/2014/main" id="{61921F9F-EF35-3594-9FB4-704C9647A27B}"/>
              </a:ext>
            </a:extLst>
          </p:cNvPr>
          <p:cNvSpPr>
            <a:spLocks noGrp="1"/>
          </p:cNvSpPr>
          <p:nvPr>
            <p:ph idx="1"/>
          </p:nvPr>
        </p:nvSpPr>
        <p:spPr>
          <a:xfrm>
            <a:off x="640080" y="2872899"/>
            <a:ext cx="4243589" cy="3320668"/>
          </a:xfrm>
        </p:spPr>
        <p:txBody>
          <a:bodyPr>
            <a:normAutofit/>
          </a:bodyPr>
          <a:lstStyle/>
          <a:p>
            <a:r>
              <a:rPr lang="en-US" sz="2200" dirty="0" err="1"/>
              <a:t>Pezzetti</a:t>
            </a:r>
            <a:r>
              <a:rPr lang="en-US" sz="2200" dirty="0"/>
              <a:t> di </a:t>
            </a:r>
            <a:r>
              <a:rPr lang="en-US" sz="2200" dirty="0" err="1"/>
              <a:t>zucchero</a:t>
            </a:r>
            <a:r>
              <a:rPr lang="en-US" sz="2200" dirty="0"/>
              <a:t> per la </a:t>
            </a:r>
            <a:r>
              <a:rPr lang="en-US" sz="2200" dirty="0" err="1"/>
              <a:t>prikuska</a:t>
            </a:r>
            <a:endParaRPr lang="en-US" sz="2200" dirty="0"/>
          </a:p>
        </p:txBody>
      </p:sp>
      <p:pic>
        <p:nvPicPr>
          <p:cNvPr id="3074" name="Picture 2" descr="Купчиха. За чаем. (1914) Маковский К.Е.">
            <a:extLst>
              <a:ext uri="{FF2B5EF4-FFF2-40B4-BE49-F238E27FC236}">
                <a16:creationId xmlns:a16="http://schemas.microsoft.com/office/drawing/2014/main" id="{AB5997B6-F0FB-87C0-2D48-9AD3709791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500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669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1" name="Titolo 1">
            <a:extLst>
              <a:ext uri="{FF2B5EF4-FFF2-40B4-BE49-F238E27FC236}">
                <a16:creationId xmlns:a16="http://schemas.microsoft.com/office/drawing/2014/main" id="{7ACA5336-CEAF-55B8-53C1-C43B5576BB7F}"/>
              </a:ext>
            </a:extLst>
          </p:cNvPr>
          <p:cNvSpPr>
            <a:spLocks noGrp="1"/>
          </p:cNvSpPr>
          <p:nvPr>
            <p:ph type="title"/>
          </p:nvPr>
        </p:nvSpPr>
        <p:spPr>
          <a:xfrm>
            <a:off x="876694" y="741391"/>
            <a:ext cx="3549649" cy="1616203"/>
          </a:xfrm>
        </p:spPr>
        <p:txBody>
          <a:bodyPr anchor="b">
            <a:normAutofit/>
          </a:bodyPr>
          <a:lstStyle/>
          <a:p>
            <a:r>
              <a:rPr lang="it-IT" sz="2800" dirty="0"/>
              <a:t>K. A. </a:t>
            </a:r>
            <a:r>
              <a:rPr lang="it-IT" sz="2800" dirty="0" err="1"/>
              <a:t>Korovin</a:t>
            </a:r>
            <a:r>
              <a:rPr lang="it-IT" sz="2800" dirty="0"/>
              <a:t> – Al tavolo del tè (1888)</a:t>
            </a:r>
          </a:p>
        </p:txBody>
      </p:sp>
      <p:sp>
        <p:nvSpPr>
          <p:cNvPr id="5142" name="Content Placeholder 5125">
            <a:extLst>
              <a:ext uri="{FF2B5EF4-FFF2-40B4-BE49-F238E27FC236}">
                <a16:creationId xmlns:a16="http://schemas.microsoft.com/office/drawing/2014/main" id="{60F519A0-696B-E3B4-A3AF-840E8CF1107A}"/>
              </a:ext>
            </a:extLst>
          </p:cNvPr>
          <p:cNvSpPr>
            <a:spLocks noGrp="1"/>
          </p:cNvSpPr>
          <p:nvPr>
            <p:ph idx="1"/>
          </p:nvPr>
        </p:nvSpPr>
        <p:spPr>
          <a:xfrm>
            <a:off x="876693" y="2533476"/>
            <a:ext cx="3346964" cy="3447832"/>
          </a:xfrm>
        </p:spPr>
        <p:txBody>
          <a:bodyPr anchor="t">
            <a:normAutofit/>
          </a:bodyPr>
          <a:lstStyle/>
          <a:p>
            <a:r>
              <a:rPr lang="en-US" sz="2000" dirty="0" err="1"/>
              <a:t>Personaggi</a:t>
            </a:r>
            <a:r>
              <a:rPr lang="en-US" sz="2000" dirty="0"/>
              <a:t> di </a:t>
            </a:r>
            <a:r>
              <a:rPr lang="en-US" sz="2000" dirty="0" err="1"/>
              <a:t>Čechov</a:t>
            </a:r>
            <a:r>
              <a:rPr lang="en-US" sz="2000" dirty="0"/>
              <a:t>  - </a:t>
            </a:r>
            <a:r>
              <a:rPr lang="en-US" sz="2000" dirty="0" err="1"/>
              <a:t>impressionismo</a:t>
            </a:r>
            <a:r>
              <a:rPr lang="en-US" sz="2000" dirty="0"/>
              <a:t> – </a:t>
            </a:r>
            <a:r>
              <a:rPr lang="en-US" sz="2000" dirty="0" err="1"/>
              <a:t>persone</a:t>
            </a:r>
            <a:r>
              <a:rPr lang="en-US" sz="2000" dirty="0"/>
              <a:t> </a:t>
            </a:r>
            <a:r>
              <a:rPr lang="en-US" sz="2000" dirty="0" err="1"/>
              <a:t>reali</a:t>
            </a:r>
            <a:r>
              <a:rPr lang="en-US" sz="2000" dirty="0"/>
              <a:t> – </a:t>
            </a:r>
            <a:r>
              <a:rPr lang="en-US" sz="2000" dirty="0" err="1"/>
              <a:t>l’artista</a:t>
            </a:r>
            <a:r>
              <a:rPr lang="en-US" sz="2000" dirty="0"/>
              <a:t> </a:t>
            </a:r>
            <a:r>
              <a:rPr lang="en-US" sz="2000" dirty="0" err="1"/>
              <a:t>stesso</a:t>
            </a:r>
            <a:r>
              <a:rPr lang="en-US" sz="2000" dirty="0"/>
              <a:t> </a:t>
            </a:r>
            <a:r>
              <a:rPr lang="en-US" sz="2000" dirty="0" err="1"/>
              <a:t>si</a:t>
            </a:r>
            <a:r>
              <a:rPr lang="en-US" sz="2000" dirty="0"/>
              <a:t> è </a:t>
            </a:r>
            <a:r>
              <a:rPr lang="en-US" sz="2000" dirty="0" err="1"/>
              <a:t>appena</a:t>
            </a:r>
            <a:r>
              <a:rPr lang="en-US" sz="2000" dirty="0"/>
              <a:t> </a:t>
            </a:r>
            <a:r>
              <a:rPr lang="en-US" sz="2000" dirty="0" err="1"/>
              <a:t>alzato</a:t>
            </a:r>
            <a:r>
              <a:rPr lang="en-US" sz="2000" dirty="0"/>
              <a:t> – </a:t>
            </a:r>
            <a:r>
              <a:rPr lang="en-US" sz="2000" dirty="0" err="1"/>
              <a:t>quella</a:t>
            </a:r>
            <a:r>
              <a:rPr lang="en-US" sz="2000" dirty="0"/>
              <a:t> è la </a:t>
            </a:r>
            <a:r>
              <a:rPr lang="en-US" sz="2000" dirty="0" err="1"/>
              <a:t>sua</a:t>
            </a:r>
            <a:r>
              <a:rPr lang="en-US" sz="2000" dirty="0"/>
              <a:t> </a:t>
            </a:r>
            <a:r>
              <a:rPr lang="en-US" sz="2000" dirty="0" err="1"/>
              <a:t>sedia</a:t>
            </a:r>
            <a:endParaRPr lang="en-US" sz="2000" dirty="0"/>
          </a:p>
        </p:txBody>
      </p:sp>
      <p:pic>
        <p:nvPicPr>
          <p:cNvPr id="5122" name="Picture 2" descr="За чайным столом (1888) К.А.Коровин">
            <a:extLst>
              <a:ext uri="{FF2B5EF4-FFF2-40B4-BE49-F238E27FC236}">
                <a16:creationId xmlns:a16="http://schemas.microsoft.com/office/drawing/2014/main" id="{49AF6E8D-B7C1-D53D-5874-33B3BF15A5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91" b="2"/>
          <a:stretch/>
        </p:blipFill>
        <p:spPr bwMode="auto">
          <a:xfrm>
            <a:off x="5089243" y="877413"/>
            <a:ext cx="6222628" cy="5043096"/>
          </a:xfrm>
          <a:prstGeom prst="rect">
            <a:avLst/>
          </a:prstGeom>
          <a:noFill/>
          <a:extLst>
            <a:ext uri="{909E8E84-426E-40DD-AFC4-6F175D3DCCD1}">
              <a14:hiddenFill xmlns:a14="http://schemas.microsoft.com/office/drawing/2010/main">
                <a:solidFill>
                  <a:srgbClr val="FFFFFF"/>
                </a:solidFill>
              </a14:hiddenFill>
            </a:ext>
          </a:extLst>
        </p:spPr>
      </p:pic>
      <p:grpSp>
        <p:nvGrpSpPr>
          <p:cNvPr id="5143" name="Group 5128">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5144" name="Rectangle 5129">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5" name="Rectangle 5130">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0359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2E20A6-C79D-987F-BF95-2FAC1AEE1680}"/>
              </a:ext>
            </a:extLst>
          </p:cNvPr>
          <p:cNvSpPr>
            <a:spLocks noGrp="1"/>
          </p:cNvSpPr>
          <p:nvPr>
            <p:ph type="title"/>
          </p:nvPr>
        </p:nvSpPr>
        <p:spPr>
          <a:xfrm>
            <a:off x="6823878" y="741391"/>
            <a:ext cx="4491821" cy="1616203"/>
          </a:xfrm>
        </p:spPr>
        <p:txBody>
          <a:bodyPr anchor="b">
            <a:normAutofit/>
          </a:bodyPr>
          <a:lstStyle/>
          <a:p>
            <a:r>
              <a:rPr lang="it-IT" sz="3200" dirty="0"/>
              <a:t>Petrov – </a:t>
            </a:r>
            <a:r>
              <a:rPr lang="it-IT" sz="3200" dirty="0" err="1"/>
              <a:t>Vodkin</a:t>
            </a:r>
            <a:r>
              <a:rPr lang="it-IT" sz="3200" dirty="0"/>
              <a:t>: Vicino al samovar (1926)</a:t>
            </a:r>
          </a:p>
        </p:txBody>
      </p:sp>
      <p:pic>
        <p:nvPicPr>
          <p:cNvPr id="6146" name="Picture 2" descr="За самоваром. (1926) Кузьма Петров-Водкин.">
            <a:extLst>
              <a:ext uri="{FF2B5EF4-FFF2-40B4-BE49-F238E27FC236}">
                <a16:creationId xmlns:a16="http://schemas.microsoft.com/office/drawing/2014/main" id="{D0431970-C46A-7AF4-E80D-0073AD43D4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2248"/>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6153" name="Group 6152">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6154" name="Rectangle 615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50" name="Content Placeholder 6149">
            <a:extLst>
              <a:ext uri="{FF2B5EF4-FFF2-40B4-BE49-F238E27FC236}">
                <a16:creationId xmlns:a16="http://schemas.microsoft.com/office/drawing/2014/main" id="{3A8876EF-D3D8-3D80-39AC-0B19AAEC8A52}"/>
              </a:ext>
            </a:extLst>
          </p:cNvPr>
          <p:cNvSpPr>
            <a:spLocks noGrp="1"/>
          </p:cNvSpPr>
          <p:nvPr>
            <p:ph idx="1"/>
          </p:nvPr>
        </p:nvSpPr>
        <p:spPr>
          <a:xfrm>
            <a:off x="6823878" y="2533476"/>
            <a:ext cx="4491820" cy="3447832"/>
          </a:xfrm>
        </p:spPr>
        <p:txBody>
          <a:bodyPr anchor="t">
            <a:normAutofit/>
          </a:bodyPr>
          <a:lstStyle/>
          <a:p>
            <a:r>
              <a:rPr lang="en-US" sz="2000" dirty="0"/>
              <a:t>Le </a:t>
            </a:r>
            <a:r>
              <a:rPr lang="en-US" sz="2000" dirty="0" err="1"/>
              <a:t>persone</a:t>
            </a:r>
            <a:r>
              <a:rPr lang="en-US" sz="2000" dirty="0"/>
              <a:t> </a:t>
            </a:r>
            <a:r>
              <a:rPr lang="en-US" sz="2000" dirty="0" err="1"/>
              <a:t>occupano</a:t>
            </a:r>
            <a:r>
              <a:rPr lang="en-US" sz="2000" dirty="0"/>
              <a:t> </a:t>
            </a:r>
            <a:r>
              <a:rPr lang="en-US" sz="2000" dirty="0" err="1"/>
              <a:t>tutto</a:t>
            </a:r>
            <a:r>
              <a:rPr lang="en-US" sz="2000" dirty="0"/>
              <a:t> lo </a:t>
            </a:r>
            <a:r>
              <a:rPr lang="en-US" sz="2000" dirty="0" err="1"/>
              <a:t>spazio</a:t>
            </a:r>
            <a:r>
              <a:rPr lang="en-US" sz="2000" dirty="0"/>
              <a:t>, la donna </a:t>
            </a:r>
            <a:r>
              <a:rPr lang="en-US" sz="2000" dirty="0" err="1"/>
              <a:t>guarda</a:t>
            </a:r>
            <a:r>
              <a:rPr lang="en-US" sz="2000" dirty="0"/>
              <a:t> </a:t>
            </a:r>
            <a:r>
              <a:rPr lang="en-US" sz="2000" dirty="0" err="1"/>
              <a:t>dalla</a:t>
            </a:r>
            <a:r>
              <a:rPr lang="en-US" sz="2000" dirty="0"/>
              <a:t> </a:t>
            </a:r>
            <a:r>
              <a:rPr lang="en-US" sz="2000" dirty="0" err="1"/>
              <a:t>finestra</a:t>
            </a:r>
            <a:r>
              <a:rPr lang="en-US" sz="2000" dirty="0"/>
              <a:t>. Ha un </a:t>
            </a:r>
            <a:r>
              <a:rPr lang="en-US" sz="2000" dirty="0" err="1"/>
              <a:t>viso</a:t>
            </a:r>
            <a:r>
              <a:rPr lang="en-US" sz="2000" dirty="0"/>
              <a:t> da Madonna </a:t>
            </a:r>
            <a:r>
              <a:rPr lang="en-US" sz="2000" dirty="0" err="1"/>
              <a:t>delle</a:t>
            </a:r>
            <a:r>
              <a:rPr lang="en-US" sz="2000" dirty="0"/>
              <a:t> </a:t>
            </a:r>
            <a:r>
              <a:rPr lang="en-US" sz="2000" dirty="0" err="1"/>
              <a:t>icone</a:t>
            </a:r>
            <a:r>
              <a:rPr lang="en-US" sz="2000" dirty="0"/>
              <a:t> </a:t>
            </a:r>
          </a:p>
        </p:txBody>
      </p:sp>
    </p:spTree>
    <p:extLst>
      <p:ext uri="{BB962C8B-B14F-4D97-AF65-F5344CB8AC3E}">
        <p14:creationId xmlns:p14="http://schemas.microsoft.com/office/powerpoint/2010/main" val="506502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177" name="Rectangle 7176">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37397"/>
            <a:ext cx="12192000" cy="172060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09CE0FF-7FD7-FB35-503E-8A31A01D0CC9}"/>
              </a:ext>
            </a:extLst>
          </p:cNvPr>
          <p:cNvSpPr>
            <a:spLocks noGrp="1"/>
          </p:cNvSpPr>
          <p:nvPr>
            <p:ph type="title"/>
          </p:nvPr>
        </p:nvSpPr>
        <p:spPr>
          <a:xfrm>
            <a:off x="589558" y="5505709"/>
            <a:ext cx="7015500" cy="1019449"/>
          </a:xfrm>
        </p:spPr>
        <p:txBody>
          <a:bodyPr vert="horz" lIns="91440" tIns="45720" rIns="91440" bIns="45720" rtlCol="0" anchor="ctr">
            <a:normAutofit/>
          </a:bodyPr>
          <a:lstStyle/>
          <a:p>
            <a:r>
              <a:rPr lang="en-US" sz="3100"/>
              <a:t>Il čifir: il tè fortissimo che si beve nelle prigioni russe</a:t>
            </a:r>
          </a:p>
        </p:txBody>
      </p:sp>
      <p:pic>
        <p:nvPicPr>
          <p:cNvPr id="7170" name="Picture 2" descr="Picture background">
            <a:extLst>
              <a:ext uri="{FF2B5EF4-FFF2-40B4-BE49-F238E27FC236}">
                <a16:creationId xmlns:a16="http://schemas.microsoft.com/office/drawing/2014/main" id="{5C60A8F0-3737-30D7-594A-EE324664749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5089"/>
          <a:stretch/>
        </p:blipFill>
        <p:spPr bwMode="auto">
          <a:xfrm>
            <a:off x="20" y="10"/>
            <a:ext cx="12191979" cy="5137387"/>
          </a:xfrm>
          <a:prstGeom prst="rect">
            <a:avLst/>
          </a:prstGeom>
          <a:noFill/>
          <a:effectLst>
            <a:outerShdw blurRad="190500" dist="63500" dir="5400000" sx="98000" sy="98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588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EBFDEB-AF14-9C8B-956F-48D7D00248F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B3F1B6FA-BE2A-A566-EFF7-BB10E72C19E0}"/>
              </a:ext>
            </a:extLst>
          </p:cNvPr>
          <p:cNvSpPr>
            <a:spLocks noGrp="1"/>
          </p:cNvSpPr>
          <p:nvPr>
            <p:ph idx="1"/>
          </p:nvPr>
        </p:nvSpPr>
        <p:spPr/>
        <p:txBody>
          <a:bodyPr/>
          <a:lstStyle/>
          <a:p>
            <a:endParaRPr lang="it-IT" dirty="0"/>
          </a:p>
        </p:txBody>
      </p:sp>
      <p:sp>
        <p:nvSpPr>
          <p:cNvPr id="5" name="CasellaDiTesto 4">
            <a:extLst>
              <a:ext uri="{FF2B5EF4-FFF2-40B4-BE49-F238E27FC236}">
                <a16:creationId xmlns:a16="http://schemas.microsoft.com/office/drawing/2014/main" id="{3483E820-A979-1065-62A1-208A85CE8AAB}"/>
              </a:ext>
            </a:extLst>
          </p:cNvPr>
          <p:cNvSpPr txBox="1"/>
          <p:nvPr/>
        </p:nvSpPr>
        <p:spPr>
          <a:xfrm>
            <a:off x="3048000" y="3246792"/>
            <a:ext cx="6096000" cy="369332"/>
          </a:xfrm>
          <a:prstGeom prst="rect">
            <a:avLst/>
          </a:prstGeom>
          <a:noFill/>
        </p:spPr>
        <p:txBody>
          <a:bodyPr wrap="square">
            <a:spAutoFit/>
          </a:bodyPr>
          <a:lstStyle/>
          <a:p>
            <a:r>
              <a:rPr lang="it-IT" b="0" i="0" u="none" strike="noStrike" dirty="0">
                <a:solidFill>
                  <a:srgbClr val="FFFFFF"/>
                </a:solidFill>
                <a:effectLst/>
                <a:latin typeface="YouTube Noto"/>
                <a:hlinkClick r:id="rId2"/>
              </a:rPr>
              <a:t>https://youtu.be/ORHKEh8iv2o</a:t>
            </a:r>
            <a:endParaRPr lang="it-IT" dirty="0"/>
          </a:p>
        </p:txBody>
      </p:sp>
    </p:spTree>
    <p:extLst>
      <p:ext uri="{BB962C8B-B14F-4D97-AF65-F5344CB8AC3E}">
        <p14:creationId xmlns:p14="http://schemas.microsoft.com/office/powerpoint/2010/main" val="4268233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2F2AD58-4858-2335-E85C-56B2A96DBD10}"/>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LA VODKA: L’ACQUETTA</a:t>
            </a:r>
          </a:p>
        </p:txBody>
      </p:sp>
      <p:sp>
        <p:nvSpPr>
          <p:cNvPr id="820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Picture background">
            <a:extLst>
              <a:ext uri="{FF2B5EF4-FFF2-40B4-BE49-F238E27FC236}">
                <a16:creationId xmlns:a16="http://schemas.microsoft.com/office/drawing/2014/main" id="{07F6BE56-A19A-8C89-5C20-64BB20D4C4E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814" r="1823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292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B33128C-0A9B-617F-2298-FE55591DD7F0}"/>
              </a:ext>
            </a:extLst>
          </p:cNvPr>
          <p:cNvSpPr>
            <a:spLocks noGrp="1"/>
          </p:cNvSpPr>
          <p:nvPr>
            <p:ph type="title"/>
          </p:nvPr>
        </p:nvSpPr>
        <p:spPr>
          <a:xfrm>
            <a:off x="836679" y="723898"/>
            <a:ext cx="6002110" cy="1495425"/>
          </a:xfrm>
        </p:spPr>
        <p:txBody>
          <a:bodyPr>
            <a:normAutofit/>
          </a:bodyPr>
          <a:lstStyle/>
          <a:p>
            <a:r>
              <a:rPr lang="it-IT" sz="4000"/>
              <a:t>Sergej Esenin (1895 – 1925)</a:t>
            </a:r>
          </a:p>
        </p:txBody>
      </p:sp>
      <p:sp>
        <p:nvSpPr>
          <p:cNvPr id="3" name="Segnaposto contenuto 2">
            <a:extLst>
              <a:ext uri="{FF2B5EF4-FFF2-40B4-BE49-F238E27FC236}">
                <a16:creationId xmlns:a16="http://schemas.microsoft.com/office/drawing/2014/main" id="{44EDE5DA-6D82-91BA-6EEE-F9F97D1F1CDD}"/>
              </a:ext>
            </a:extLst>
          </p:cNvPr>
          <p:cNvSpPr>
            <a:spLocks noGrp="1"/>
          </p:cNvSpPr>
          <p:nvPr>
            <p:ph idx="1"/>
          </p:nvPr>
        </p:nvSpPr>
        <p:spPr>
          <a:xfrm>
            <a:off x="836680" y="2405067"/>
            <a:ext cx="6002110" cy="3729034"/>
          </a:xfrm>
        </p:spPr>
        <p:txBody>
          <a:bodyPr>
            <a:normAutofit/>
          </a:bodyPr>
          <a:lstStyle/>
          <a:p>
            <a:r>
              <a:rPr lang="it-IT" sz="1300" b="1"/>
              <a:t>L’uomo nero</a:t>
            </a:r>
          </a:p>
          <a:p>
            <a:r>
              <a:rPr lang="it-IT" sz="1300"/>
              <a:t> </a:t>
            </a:r>
            <a:r>
              <a:rPr lang="it-IT" sz="1300" b="0" i="1">
                <a:effectLst/>
                <a:highlight>
                  <a:srgbClr val="F9F9F9"/>
                </a:highlight>
                <a:latin typeface="Crimson Text"/>
              </a:rPr>
              <a:t>Amico mio, amico mio,</a:t>
            </a:r>
            <a:br>
              <a:rPr lang="it-IT" sz="1300" b="0" i="0">
                <a:effectLst/>
                <a:highlight>
                  <a:srgbClr val="F9F9F9"/>
                </a:highlight>
                <a:latin typeface="Crimson Text"/>
              </a:rPr>
            </a:br>
            <a:r>
              <a:rPr lang="it-IT" sz="1300" b="0" i="1">
                <a:effectLst/>
                <a:highlight>
                  <a:srgbClr val="F9F9F9"/>
                </a:highlight>
                <a:latin typeface="Crimson Text"/>
              </a:rPr>
              <a:t>Sono molto molto malato.</a:t>
            </a:r>
            <a:br>
              <a:rPr lang="it-IT" sz="1300" b="0" i="0">
                <a:effectLst/>
                <a:highlight>
                  <a:srgbClr val="F9F9F9"/>
                </a:highlight>
                <a:latin typeface="Crimson Text"/>
              </a:rPr>
            </a:br>
            <a:r>
              <a:rPr lang="it-IT" sz="1300" b="0" i="1">
                <a:effectLst/>
                <a:highlight>
                  <a:srgbClr val="F9F9F9"/>
                </a:highlight>
                <a:latin typeface="Crimson Text"/>
              </a:rPr>
              <a:t>Io stesso non so da dove mi venga questo male.</a:t>
            </a:r>
            <a:br>
              <a:rPr lang="it-IT" sz="1300" b="0" i="0">
                <a:effectLst/>
                <a:highlight>
                  <a:srgbClr val="F9F9F9"/>
                </a:highlight>
                <a:latin typeface="Crimson Text"/>
              </a:rPr>
            </a:br>
            <a:r>
              <a:rPr lang="it-IT" sz="1300" b="0" i="1">
                <a:effectLst/>
                <a:highlight>
                  <a:srgbClr val="F9F9F9"/>
                </a:highlight>
                <a:latin typeface="Crimson Text"/>
              </a:rPr>
              <a:t>Se sia il vento che sibila</a:t>
            </a:r>
            <a:br>
              <a:rPr lang="it-IT" sz="1300" b="0" i="0">
                <a:effectLst/>
                <a:highlight>
                  <a:srgbClr val="F9F9F9"/>
                </a:highlight>
                <a:latin typeface="Crimson Text"/>
              </a:rPr>
            </a:br>
            <a:r>
              <a:rPr lang="it-IT" sz="1300" b="0" i="1">
                <a:effectLst/>
                <a:highlight>
                  <a:srgbClr val="F9F9F9"/>
                </a:highlight>
                <a:latin typeface="Crimson Text"/>
              </a:rPr>
              <a:t>Sul campo vuoto e deserto,</a:t>
            </a:r>
            <a:br>
              <a:rPr lang="it-IT" sz="1300" b="0" i="0">
                <a:effectLst/>
                <a:highlight>
                  <a:srgbClr val="F9F9F9"/>
                </a:highlight>
                <a:latin typeface="Crimson Text"/>
              </a:rPr>
            </a:br>
            <a:r>
              <a:rPr lang="it-IT" sz="1300" b="0" i="1">
                <a:effectLst/>
                <a:highlight>
                  <a:srgbClr val="F9F9F9"/>
                </a:highlight>
                <a:latin typeface="Crimson Text"/>
              </a:rPr>
              <a:t>Forse, come a settembre al boschetto,</a:t>
            </a:r>
            <a:br>
              <a:rPr lang="it-IT" sz="1300" b="0" i="0">
                <a:effectLst/>
                <a:highlight>
                  <a:srgbClr val="F9F9F9"/>
                </a:highlight>
                <a:latin typeface="Crimson Text"/>
              </a:rPr>
            </a:br>
            <a:r>
              <a:rPr lang="it-IT" sz="1300" b="0" i="1">
                <a:effectLst/>
                <a:highlight>
                  <a:srgbClr val="F9F9F9"/>
                </a:highlight>
                <a:latin typeface="Crimson Text"/>
              </a:rPr>
              <a:t>È l’alcool che sgretola il cervello.</a:t>
            </a:r>
            <a:endParaRPr lang="it-IT" sz="1300" b="0" i="0">
              <a:effectLst/>
              <a:highlight>
                <a:srgbClr val="F9F9F9"/>
              </a:highlight>
              <a:latin typeface="Crimson Text"/>
            </a:endParaRPr>
          </a:p>
          <a:p>
            <a:r>
              <a:rPr lang="it-IT" sz="1300" b="0" i="1">
                <a:effectLst/>
                <a:highlight>
                  <a:srgbClr val="F9F9F9"/>
                </a:highlight>
                <a:latin typeface="Crimson Text"/>
              </a:rPr>
              <a:t>La mia testa sventola le orecchie,</a:t>
            </a:r>
            <a:br>
              <a:rPr lang="it-IT" sz="1300" b="0" i="0">
                <a:effectLst/>
                <a:highlight>
                  <a:srgbClr val="F9F9F9"/>
                </a:highlight>
                <a:latin typeface="Crimson Text"/>
              </a:rPr>
            </a:br>
            <a:r>
              <a:rPr lang="it-IT" sz="1300" b="0" i="1">
                <a:effectLst/>
                <a:highlight>
                  <a:srgbClr val="F9F9F9"/>
                </a:highlight>
                <a:latin typeface="Crimson Text"/>
              </a:rPr>
              <a:t>Come fa un uccello con le ali.</a:t>
            </a:r>
            <a:br>
              <a:rPr lang="it-IT" sz="1300" b="0" i="0">
                <a:effectLst/>
                <a:highlight>
                  <a:srgbClr val="F9F9F9"/>
                </a:highlight>
                <a:latin typeface="Crimson Text"/>
              </a:rPr>
            </a:br>
            <a:r>
              <a:rPr lang="it-IT" sz="1300" b="0" i="1">
                <a:effectLst/>
                <a:highlight>
                  <a:srgbClr val="F9F9F9"/>
                </a:highlight>
                <a:latin typeface="Crimson Text"/>
              </a:rPr>
              <a:t>La mia testa non è più capace</a:t>
            </a:r>
            <a:br>
              <a:rPr lang="it-IT" sz="1300" b="0" i="0">
                <a:effectLst/>
                <a:highlight>
                  <a:srgbClr val="F9F9F9"/>
                </a:highlight>
                <a:latin typeface="Crimson Text"/>
              </a:rPr>
            </a:br>
            <a:r>
              <a:rPr lang="it-IT" sz="1300" b="0" i="1">
                <a:effectLst/>
                <a:highlight>
                  <a:srgbClr val="F9F9F9"/>
                </a:highlight>
                <a:latin typeface="Crimson Text"/>
              </a:rPr>
              <a:t>Di ciondolarsi sul collo.</a:t>
            </a:r>
            <a:br>
              <a:rPr lang="it-IT" sz="1300" b="0" i="0">
                <a:effectLst/>
                <a:highlight>
                  <a:srgbClr val="F9F9F9"/>
                </a:highlight>
                <a:latin typeface="Crimson Text"/>
              </a:rPr>
            </a:br>
            <a:r>
              <a:rPr lang="it-IT" sz="1300" b="0" i="1">
                <a:effectLst/>
                <a:highlight>
                  <a:srgbClr val="F9F9F9"/>
                </a:highlight>
                <a:latin typeface="Crimson Text"/>
              </a:rPr>
              <a:t>Un uomo nero,</a:t>
            </a:r>
            <a:br>
              <a:rPr lang="it-IT" sz="1300" b="0" i="0">
                <a:effectLst/>
                <a:highlight>
                  <a:srgbClr val="F9F9F9"/>
                </a:highlight>
                <a:latin typeface="Crimson Text"/>
              </a:rPr>
            </a:br>
            <a:r>
              <a:rPr lang="it-IT" sz="1300" b="0" i="1">
                <a:effectLst/>
                <a:highlight>
                  <a:srgbClr val="F9F9F9"/>
                </a:highlight>
                <a:latin typeface="Crimson Text"/>
              </a:rPr>
              <a:t>Nero, nero,</a:t>
            </a:r>
            <a:br>
              <a:rPr lang="it-IT" sz="1300" b="0" i="0">
                <a:effectLst/>
                <a:highlight>
                  <a:srgbClr val="F9F9F9"/>
                </a:highlight>
                <a:latin typeface="Crimson Text"/>
              </a:rPr>
            </a:br>
            <a:r>
              <a:rPr lang="it-IT" sz="1300" b="0" i="1">
                <a:effectLst/>
                <a:highlight>
                  <a:srgbClr val="F9F9F9"/>
                </a:highlight>
                <a:latin typeface="Crimson Text"/>
              </a:rPr>
              <a:t>Un uomo nero</a:t>
            </a:r>
            <a:br>
              <a:rPr lang="it-IT" sz="1300" b="0" i="0">
                <a:effectLst/>
                <a:highlight>
                  <a:srgbClr val="F9F9F9"/>
                </a:highlight>
                <a:latin typeface="Crimson Text"/>
              </a:rPr>
            </a:br>
            <a:r>
              <a:rPr lang="it-IT" sz="1300" b="0" i="1">
                <a:effectLst/>
                <a:highlight>
                  <a:srgbClr val="F9F9F9"/>
                </a:highlight>
                <a:latin typeface="Crimson Text"/>
              </a:rPr>
              <a:t>Si siede sul mio letto,</a:t>
            </a:r>
            <a:br>
              <a:rPr lang="it-IT" sz="1300" b="0" i="0">
                <a:effectLst/>
                <a:highlight>
                  <a:srgbClr val="F9F9F9"/>
                </a:highlight>
                <a:latin typeface="Crimson Text"/>
              </a:rPr>
            </a:br>
            <a:r>
              <a:rPr lang="it-IT" sz="1300" b="0" i="1">
                <a:effectLst/>
                <a:highlight>
                  <a:srgbClr val="F9F9F9"/>
                </a:highlight>
                <a:latin typeface="Crimson Text"/>
              </a:rPr>
              <a:t>Un uomo nero</a:t>
            </a:r>
            <a:br>
              <a:rPr lang="it-IT" sz="1300" b="0" i="0">
                <a:effectLst/>
                <a:highlight>
                  <a:srgbClr val="F9F9F9"/>
                </a:highlight>
                <a:latin typeface="Crimson Text"/>
              </a:rPr>
            </a:br>
            <a:r>
              <a:rPr lang="it-IT" sz="1300" b="0" i="1">
                <a:effectLst/>
                <a:highlight>
                  <a:srgbClr val="F9F9F9"/>
                </a:highlight>
                <a:latin typeface="Crimson Text"/>
              </a:rPr>
              <a:t>Non mi lascia dormire per tutta la notte.</a:t>
            </a:r>
            <a:endParaRPr lang="it-IT" sz="1300" b="0" i="0">
              <a:effectLst/>
              <a:highlight>
                <a:srgbClr val="F9F9F9"/>
              </a:highlight>
              <a:latin typeface="Crimson Text"/>
            </a:endParaRPr>
          </a:p>
          <a:p>
            <a:pPr marL="0" indent="0">
              <a:buNone/>
            </a:pPr>
            <a:endParaRPr lang="it-IT" sz="1300"/>
          </a:p>
        </p:txBody>
      </p:sp>
      <p:pic>
        <p:nvPicPr>
          <p:cNvPr id="4" name="Immagine 3">
            <a:extLst>
              <a:ext uri="{FF2B5EF4-FFF2-40B4-BE49-F238E27FC236}">
                <a16:creationId xmlns:a16="http://schemas.microsoft.com/office/drawing/2014/main" id="{079A2338-A6E9-6B66-95C6-6CEDC129A224}"/>
              </a:ext>
            </a:extLst>
          </p:cNvPr>
          <p:cNvPicPr>
            <a:picLocks noChangeAspect="1"/>
          </p:cNvPicPr>
          <p:nvPr/>
        </p:nvPicPr>
        <p:blipFill rotWithShape="1">
          <a:blip r:embed="rId2"/>
          <a:srcRect l="2835" r="4427"/>
          <a:stretch/>
        </p:blipFill>
        <p:spPr>
          <a:xfrm>
            <a:off x="7199440" y="10"/>
            <a:ext cx="4992560" cy="6857990"/>
          </a:xfrm>
          <a:prstGeom prst="rect">
            <a:avLst/>
          </a:prstGeom>
          <a:effectLst/>
        </p:spPr>
      </p:pic>
    </p:spTree>
    <p:extLst>
      <p:ext uri="{BB962C8B-B14F-4D97-AF65-F5344CB8AC3E}">
        <p14:creationId xmlns:p14="http://schemas.microsoft.com/office/powerpoint/2010/main" val="3499332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A0AB2D-E968-E6F0-65C8-47B977919595}"/>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E196CC19-9475-7D0D-2809-FFE6A781CC6A}"/>
              </a:ext>
            </a:extLst>
          </p:cNvPr>
          <p:cNvSpPr>
            <a:spLocks noGrp="1"/>
          </p:cNvSpPr>
          <p:nvPr>
            <p:ph idx="1"/>
          </p:nvPr>
        </p:nvSpPr>
        <p:spPr/>
        <p:txBody>
          <a:bodyPr>
            <a:normAutofit fontScale="77500" lnSpcReduction="20000"/>
          </a:bodyPr>
          <a:lstStyle/>
          <a:p>
            <a:pPr algn="l"/>
            <a:r>
              <a:rPr lang="it-IT" b="0" i="1" dirty="0">
                <a:solidFill>
                  <a:srgbClr val="333333"/>
                </a:solidFill>
                <a:effectLst/>
                <a:highlight>
                  <a:srgbClr val="F9F9F9"/>
                </a:highlight>
                <a:latin typeface="Crimson Text"/>
              </a:rPr>
              <a:t>L’uomo nero</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Scorre il dito su un libro schifoso</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E, con canto nasale sopra di me,</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Come un monaco su un morto,</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Mi legge la vita</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Di un certo mascalzone e furfante,</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Cacciando nell’anima angoscia e paura.</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L’uomo nero</a:t>
            </a:r>
            <a:br>
              <a:rPr lang="it-IT" b="0" i="0" dirty="0">
                <a:solidFill>
                  <a:srgbClr val="333333"/>
                </a:solidFill>
                <a:effectLst/>
                <a:highlight>
                  <a:srgbClr val="F9F9F9"/>
                </a:highlight>
                <a:latin typeface="Crimson Text"/>
              </a:rPr>
            </a:br>
            <a:r>
              <a:rPr lang="it-IT" b="0" i="1" dirty="0" err="1">
                <a:solidFill>
                  <a:srgbClr val="333333"/>
                </a:solidFill>
                <a:effectLst/>
                <a:highlight>
                  <a:srgbClr val="F9F9F9"/>
                </a:highlight>
                <a:latin typeface="Crimson Text"/>
              </a:rPr>
              <a:t>Nero</a:t>
            </a:r>
            <a:r>
              <a:rPr lang="it-IT" b="0" i="1" dirty="0">
                <a:solidFill>
                  <a:srgbClr val="333333"/>
                </a:solidFill>
                <a:effectLst/>
                <a:highlight>
                  <a:srgbClr val="F9F9F9"/>
                </a:highlight>
                <a:latin typeface="Crimson Text"/>
              </a:rPr>
              <a:t>, nero…</a:t>
            </a:r>
            <a:endParaRPr lang="it-IT" b="0" i="0" dirty="0">
              <a:solidFill>
                <a:srgbClr val="333333"/>
              </a:solidFill>
              <a:effectLst/>
              <a:highlight>
                <a:srgbClr val="F9F9F9"/>
              </a:highlight>
              <a:latin typeface="Crimson Text"/>
            </a:endParaRPr>
          </a:p>
          <a:p>
            <a:pPr algn="l"/>
            <a:r>
              <a:rPr lang="it-IT" b="0" i="1" dirty="0">
                <a:solidFill>
                  <a:srgbClr val="333333"/>
                </a:solidFill>
                <a:effectLst/>
                <a:highlight>
                  <a:srgbClr val="F9F9F9"/>
                </a:highlight>
                <a:latin typeface="Crimson Text"/>
              </a:rPr>
              <a:t>«Ascolta, ascolta, –</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Mi farfuglia, –</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Nel libro ci sono molti bellissimi</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Pensieri e progetti.</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Quest’uomo</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Viveva nel paese</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Dei più repellenti</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Teppisti e ciarlatani.</a:t>
            </a:r>
            <a:endParaRPr lang="it-IT" b="0" i="0" dirty="0">
              <a:solidFill>
                <a:srgbClr val="333333"/>
              </a:solidFill>
              <a:effectLst/>
              <a:highlight>
                <a:srgbClr val="F9F9F9"/>
              </a:highlight>
              <a:latin typeface="Crimson Text"/>
            </a:endParaRPr>
          </a:p>
          <a:p>
            <a:endParaRPr lang="it-IT" dirty="0"/>
          </a:p>
        </p:txBody>
      </p:sp>
    </p:spTree>
    <p:extLst>
      <p:ext uri="{BB962C8B-B14F-4D97-AF65-F5344CB8AC3E}">
        <p14:creationId xmlns:p14="http://schemas.microsoft.com/office/powerpoint/2010/main" val="1929975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50122E-4470-23B4-5BB3-2F46FB1E0F12}"/>
              </a:ext>
            </a:extLst>
          </p:cNvPr>
          <p:cNvSpPr>
            <a:spLocks noGrp="1"/>
          </p:cNvSpPr>
          <p:nvPr>
            <p:ph type="title"/>
          </p:nvPr>
        </p:nvSpPr>
        <p:spPr/>
        <p:txBody>
          <a:bodyPr/>
          <a:lstStyle/>
          <a:p>
            <a:r>
              <a:rPr lang="it-IT" dirty="0"/>
              <a:t>Il tè in Russia </a:t>
            </a:r>
          </a:p>
        </p:txBody>
      </p:sp>
      <p:sp>
        <p:nvSpPr>
          <p:cNvPr id="3" name="Segnaposto contenuto 2">
            <a:extLst>
              <a:ext uri="{FF2B5EF4-FFF2-40B4-BE49-F238E27FC236}">
                <a16:creationId xmlns:a16="http://schemas.microsoft.com/office/drawing/2014/main" id="{9EBDBDA1-787C-396A-77F2-C4F27F42D962}"/>
              </a:ext>
            </a:extLst>
          </p:cNvPr>
          <p:cNvSpPr>
            <a:spLocks noGrp="1"/>
          </p:cNvSpPr>
          <p:nvPr>
            <p:ph idx="1"/>
          </p:nvPr>
        </p:nvSpPr>
        <p:spPr/>
        <p:txBody>
          <a:bodyPr/>
          <a:lstStyle/>
          <a:p>
            <a:r>
              <a:rPr lang="it-IT" dirty="0"/>
              <a:t>compare nel XVII secolo</a:t>
            </a:r>
          </a:p>
          <a:p>
            <a:r>
              <a:rPr lang="it-IT" dirty="0"/>
              <a:t>Nel 1638 il tè viene portato dalla Cina alla corte di Michail F</a:t>
            </a:r>
            <a:r>
              <a:rPr lang="ru-RU" dirty="0"/>
              <a:t>ё</a:t>
            </a:r>
            <a:r>
              <a:rPr lang="it-IT" dirty="0" err="1"/>
              <a:t>dorovič</a:t>
            </a:r>
            <a:r>
              <a:rPr lang="it-IT" dirty="0"/>
              <a:t> in qualità di regalo; fino alla fine del XVII secolo viene usato solo come medicinale</a:t>
            </a:r>
          </a:p>
          <a:p>
            <a:r>
              <a:rPr lang="it-IT" dirty="0"/>
              <a:t>All’inizio è costoso e quindi accessibile solo ai ceti superiori, ma ben presto la situazione cambia</a:t>
            </a:r>
          </a:p>
          <a:p>
            <a:pPr marL="0" indent="0">
              <a:buNone/>
            </a:pPr>
            <a:endParaRPr lang="it-IT" dirty="0"/>
          </a:p>
          <a:p>
            <a:endParaRPr lang="it-IT" dirty="0"/>
          </a:p>
        </p:txBody>
      </p:sp>
    </p:spTree>
    <p:extLst>
      <p:ext uri="{BB962C8B-B14F-4D97-AF65-F5344CB8AC3E}">
        <p14:creationId xmlns:p14="http://schemas.microsoft.com/office/powerpoint/2010/main" val="3815288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E93E3B-49AD-627A-1530-4C4DFC51CA1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F807EC09-0ED6-58C7-E58F-08854A88C7B3}"/>
              </a:ext>
            </a:extLst>
          </p:cNvPr>
          <p:cNvSpPr>
            <a:spLocks noGrp="1"/>
          </p:cNvSpPr>
          <p:nvPr>
            <p:ph idx="1"/>
          </p:nvPr>
        </p:nvSpPr>
        <p:spPr/>
        <p:txBody>
          <a:bodyPr>
            <a:normAutofit fontScale="85000" lnSpcReduction="20000"/>
          </a:bodyPr>
          <a:lstStyle/>
          <a:p>
            <a:pPr algn="l"/>
            <a:r>
              <a:rPr lang="it-IT" b="0" i="1" dirty="0">
                <a:solidFill>
                  <a:srgbClr val="333333"/>
                </a:solidFill>
                <a:effectLst/>
                <a:highlight>
                  <a:srgbClr val="F9F9F9"/>
                </a:highlight>
                <a:latin typeface="Crimson Text"/>
              </a:rPr>
              <a:t>In dicembre in quel paese</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La neve è pura fino al demonio,</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E le bufere mettono in moto</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I più allegri filatoi.</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Quell’uomo era un avventuriero,</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Ma della marca migliore</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La più alta.</a:t>
            </a:r>
            <a:endParaRPr lang="it-IT" b="0" i="0" dirty="0">
              <a:solidFill>
                <a:srgbClr val="333333"/>
              </a:solidFill>
              <a:effectLst/>
              <a:highlight>
                <a:srgbClr val="F9F9F9"/>
              </a:highlight>
              <a:latin typeface="Crimson Text"/>
            </a:endParaRPr>
          </a:p>
          <a:p>
            <a:pPr algn="l"/>
            <a:r>
              <a:rPr lang="it-IT" b="0" i="1" dirty="0">
                <a:solidFill>
                  <a:srgbClr val="333333"/>
                </a:solidFill>
                <a:effectLst/>
                <a:highlight>
                  <a:srgbClr val="F9F9F9"/>
                </a:highlight>
                <a:latin typeface="Crimson Text"/>
              </a:rPr>
              <a:t>Egli era elegante,</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E per giunta poeta,</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Anche se piccola,</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Afferrava la sua forza,</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E una certa donna,</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Che aveva quarant’anni e passa,</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Lui la chiamava bambina cattiva</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E la sua amata».</a:t>
            </a:r>
            <a:endParaRPr lang="it-IT" b="0" i="0" dirty="0">
              <a:solidFill>
                <a:srgbClr val="333333"/>
              </a:solidFill>
              <a:effectLst/>
              <a:highlight>
                <a:srgbClr val="F9F9F9"/>
              </a:highlight>
              <a:latin typeface="Crimson Text"/>
            </a:endParaRPr>
          </a:p>
          <a:p>
            <a:endParaRPr lang="it-IT" dirty="0"/>
          </a:p>
        </p:txBody>
      </p:sp>
    </p:spTree>
    <p:extLst>
      <p:ext uri="{BB962C8B-B14F-4D97-AF65-F5344CB8AC3E}">
        <p14:creationId xmlns:p14="http://schemas.microsoft.com/office/powerpoint/2010/main" val="702254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F91497-F0D1-4B45-635F-D2497478DD4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3B8E5973-43E5-2177-422E-C3A2761DBB75}"/>
              </a:ext>
            </a:extLst>
          </p:cNvPr>
          <p:cNvSpPr>
            <a:spLocks noGrp="1"/>
          </p:cNvSpPr>
          <p:nvPr>
            <p:ph idx="1"/>
          </p:nvPr>
        </p:nvSpPr>
        <p:spPr/>
        <p:txBody>
          <a:bodyPr>
            <a:normAutofit fontScale="92500" lnSpcReduction="20000"/>
          </a:bodyPr>
          <a:lstStyle/>
          <a:p>
            <a:pPr algn="l"/>
            <a:r>
              <a:rPr lang="it-IT" b="0" i="1" dirty="0">
                <a:solidFill>
                  <a:srgbClr val="333333"/>
                </a:solidFill>
                <a:effectLst/>
                <a:highlight>
                  <a:srgbClr val="F9F9F9"/>
                </a:highlight>
                <a:latin typeface="Crimson Text"/>
              </a:rPr>
              <a:t>«La felicità – diceva,–</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È destrezza di mente e mani.</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Tutte le anime maldestre</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Sono note per la loro infelicità.</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Non importa,</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Se molti tormenti</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Sono frutto di gesti</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Tortuosi e menzogneri.</a:t>
            </a:r>
            <a:endParaRPr lang="it-IT" b="0" i="0" dirty="0">
              <a:solidFill>
                <a:srgbClr val="333333"/>
              </a:solidFill>
              <a:effectLst/>
              <a:highlight>
                <a:srgbClr val="F9F9F9"/>
              </a:highlight>
              <a:latin typeface="Crimson Text"/>
            </a:endParaRPr>
          </a:p>
          <a:p>
            <a:pPr algn="l"/>
            <a:r>
              <a:rPr lang="it-IT" b="0" i="1" dirty="0">
                <a:solidFill>
                  <a:srgbClr val="333333"/>
                </a:solidFill>
                <a:effectLst/>
                <a:highlight>
                  <a:srgbClr val="F9F9F9"/>
                </a:highlight>
                <a:latin typeface="Crimson Text"/>
              </a:rPr>
              <a:t>Nelle tempeste, nei temporali,</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Nella gelida vita,</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Nelle perdite gravi</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E quando sei triste,</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Apparire sorridente e semplice –</a:t>
            </a:r>
            <a:br>
              <a:rPr lang="it-IT" b="0" i="0" dirty="0">
                <a:solidFill>
                  <a:srgbClr val="333333"/>
                </a:solidFill>
                <a:effectLst/>
                <a:highlight>
                  <a:srgbClr val="F9F9F9"/>
                </a:highlight>
                <a:latin typeface="Crimson Text"/>
              </a:rPr>
            </a:br>
            <a:r>
              <a:rPr lang="it-IT" b="0" i="1" dirty="0">
                <a:solidFill>
                  <a:srgbClr val="333333"/>
                </a:solidFill>
                <a:effectLst/>
                <a:highlight>
                  <a:srgbClr val="F9F9F9"/>
                </a:highlight>
                <a:latin typeface="Crimson Text"/>
              </a:rPr>
              <a:t>È l’arte più sublime del mondo».</a:t>
            </a:r>
            <a:endParaRPr lang="it-IT" b="0" i="0" dirty="0">
              <a:solidFill>
                <a:srgbClr val="333333"/>
              </a:solidFill>
              <a:effectLst/>
              <a:highlight>
                <a:srgbClr val="F9F9F9"/>
              </a:highlight>
              <a:latin typeface="Crimson Text"/>
            </a:endParaRPr>
          </a:p>
          <a:p>
            <a:endParaRPr lang="it-IT" dirty="0"/>
          </a:p>
        </p:txBody>
      </p:sp>
    </p:spTree>
    <p:extLst>
      <p:ext uri="{BB962C8B-B14F-4D97-AF65-F5344CB8AC3E}">
        <p14:creationId xmlns:p14="http://schemas.microsoft.com/office/powerpoint/2010/main" val="658066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C89B25-714F-0602-08E2-AA54085AC076}"/>
              </a:ext>
            </a:extLst>
          </p:cNvPr>
          <p:cNvSpPr>
            <a:spLocks noGrp="1"/>
          </p:cNvSpPr>
          <p:nvPr>
            <p:ph type="title"/>
          </p:nvPr>
        </p:nvSpPr>
        <p:spPr/>
        <p:txBody>
          <a:bodyPr/>
          <a:lstStyle/>
          <a:p>
            <a:r>
              <a:rPr lang="it-IT" dirty="0"/>
              <a:t>Michail Bulgakov (1891- 1940) IL MAESTRO E MARGHERITA</a:t>
            </a:r>
          </a:p>
        </p:txBody>
      </p:sp>
      <p:sp>
        <p:nvSpPr>
          <p:cNvPr id="3" name="Segnaposto contenuto 2">
            <a:extLst>
              <a:ext uri="{FF2B5EF4-FFF2-40B4-BE49-F238E27FC236}">
                <a16:creationId xmlns:a16="http://schemas.microsoft.com/office/drawing/2014/main" id="{7B3F3AE3-5551-A834-42EA-F19787F49CB4}"/>
              </a:ext>
            </a:extLst>
          </p:cNvPr>
          <p:cNvSpPr>
            <a:spLocks noGrp="1"/>
          </p:cNvSpPr>
          <p:nvPr>
            <p:ph idx="1"/>
          </p:nvPr>
        </p:nvSpPr>
        <p:spPr/>
        <p:txBody>
          <a:bodyPr>
            <a:normAutofit fontScale="92500" lnSpcReduction="10000"/>
          </a:bodyPr>
          <a:lstStyle/>
          <a:p>
            <a:r>
              <a:rPr lang="it-IT" b="1" i="0" dirty="0">
                <a:solidFill>
                  <a:srgbClr val="000000"/>
                </a:solidFill>
                <a:effectLst/>
                <a:highlight>
                  <a:srgbClr val="FFFFFF"/>
                </a:highlight>
                <a:latin typeface="Abadi" panose="020B0604020104020204" pitchFamily="34" charset="0"/>
              </a:rPr>
              <a:t>«</a:t>
            </a:r>
            <a:r>
              <a:rPr lang="it-IT" b="1" i="0" dirty="0" err="1">
                <a:solidFill>
                  <a:srgbClr val="000000"/>
                </a:solidFill>
                <a:effectLst/>
                <a:highlight>
                  <a:srgbClr val="FFFFFF"/>
                </a:highlight>
                <a:latin typeface="Abadi" panose="020B0604020104020204" pitchFamily="34" charset="0"/>
              </a:rPr>
              <a:t>Noblesse</a:t>
            </a:r>
            <a:r>
              <a:rPr lang="it-IT" b="1" i="0" dirty="0">
                <a:solidFill>
                  <a:srgbClr val="000000"/>
                </a:solidFill>
                <a:effectLst/>
                <a:highlight>
                  <a:srgbClr val="FFFFFF"/>
                </a:highlight>
                <a:latin typeface="Abadi" panose="020B0604020104020204" pitchFamily="34" charset="0"/>
              </a:rPr>
              <a:t> </a:t>
            </a:r>
            <a:r>
              <a:rPr lang="it-IT" b="1" i="0" dirty="0" err="1">
                <a:solidFill>
                  <a:srgbClr val="000000"/>
                </a:solidFill>
                <a:effectLst/>
                <a:highlight>
                  <a:srgbClr val="FFFFFF"/>
                </a:highlight>
                <a:latin typeface="Abadi" panose="020B0604020104020204" pitchFamily="34" charset="0"/>
              </a:rPr>
              <a:t>oblige</a:t>
            </a:r>
            <a:r>
              <a:rPr lang="it-IT" b="1" i="0" dirty="0">
                <a:solidFill>
                  <a:srgbClr val="000000"/>
                </a:solidFill>
                <a:effectLst/>
                <a:highlight>
                  <a:srgbClr val="FFFFFF"/>
                </a:highlight>
                <a:latin typeface="Abadi" panose="020B0604020104020204" pitchFamily="34" charset="0"/>
              </a:rPr>
              <a:t>» aveva commentato il gatto e aveva allungato a Margherita un calice pieno di liquido trasparente.</a:t>
            </a:r>
            <a:br>
              <a:rPr lang="it-IT" b="1" dirty="0">
                <a:latin typeface="Abadi" panose="020B0604020104020204" pitchFamily="34" charset="0"/>
              </a:rPr>
            </a:br>
            <a:r>
              <a:rPr lang="it-IT" b="1" i="0" dirty="0">
                <a:solidFill>
                  <a:srgbClr val="000000"/>
                </a:solidFill>
                <a:effectLst/>
                <a:highlight>
                  <a:srgbClr val="FFFFFF"/>
                </a:highlight>
                <a:latin typeface="Abadi" panose="020B0604020104020204" pitchFamily="34" charset="0"/>
              </a:rPr>
              <a:t>«È vodka?» aveva chiesto piano Margherita.</a:t>
            </a:r>
            <a:br>
              <a:rPr lang="it-IT" b="1" dirty="0">
                <a:latin typeface="Abadi" panose="020B0604020104020204" pitchFamily="34" charset="0"/>
              </a:rPr>
            </a:br>
            <a:r>
              <a:rPr lang="it-IT" b="1" i="0" dirty="0">
                <a:solidFill>
                  <a:srgbClr val="000000"/>
                </a:solidFill>
                <a:effectLst/>
                <a:highlight>
                  <a:srgbClr val="FFFFFF"/>
                </a:highlight>
                <a:latin typeface="Abadi" panose="020B0604020104020204" pitchFamily="34" charset="0"/>
              </a:rPr>
              <a:t>Il gatto, offeso, era saltato sulla sedia.</a:t>
            </a:r>
            <a:br>
              <a:rPr lang="it-IT" b="1" dirty="0">
                <a:latin typeface="Abadi" panose="020B0604020104020204" pitchFamily="34" charset="0"/>
              </a:rPr>
            </a:br>
            <a:r>
              <a:rPr lang="it-IT" b="1" i="0" dirty="0">
                <a:solidFill>
                  <a:srgbClr val="000000"/>
                </a:solidFill>
                <a:effectLst/>
                <a:highlight>
                  <a:srgbClr val="FFFFFF"/>
                </a:highlight>
                <a:latin typeface="Abadi" panose="020B0604020104020204" pitchFamily="34" charset="0"/>
              </a:rPr>
              <a:t>«Per carità, regina» aveva gracidato. «Le sembra che mi sarei permesso di offrire della vodka a una signora? È alcool puro».</a:t>
            </a:r>
          </a:p>
          <a:p>
            <a:endParaRPr lang="it-IT" b="1" dirty="0">
              <a:solidFill>
                <a:srgbClr val="000000"/>
              </a:solidFill>
              <a:highlight>
                <a:srgbClr val="FFFFFF"/>
              </a:highlight>
              <a:latin typeface="Abadi" panose="020B0604020104020204" pitchFamily="34" charset="0"/>
            </a:endParaRPr>
          </a:p>
          <a:p>
            <a:pPr algn="l"/>
            <a:r>
              <a:rPr lang="it-IT" b="1" i="1" dirty="0">
                <a:solidFill>
                  <a:srgbClr val="555555"/>
                </a:solidFill>
                <a:effectLst/>
                <a:highlight>
                  <a:srgbClr val="FFFFFF"/>
                </a:highlight>
                <a:latin typeface="Abadi" panose="020B0604020104020204" pitchFamily="34" charset="0"/>
              </a:rPr>
              <a:t>… sul pouf della gioielleria stava sdraiato in posa disinvolta un terzo essere, e più precisamente un gatto nero di dimensioni paurose, con un bicchierino di vodka in una zampa, e, nell’altra, una forchetta, su cui aveva già infilato un fungo marinato”.</a:t>
            </a:r>
            <a:endParaRPr lang="it-IT" b="1" i="0" dirty="0">
              <a:solidFill>
                <a:srgbClr val="555555"/>
              </a:solidFill>
              <a:effectLst/>
              <a:highlight>
                <a:srgbClr val="FFFFFF"/>
              </a:highlight>
              <a:latin typeface="Abadi" panose="020B0604020104020204" pitchFamily="34" charset="0"/>
            </a:endParaRPr>
          </a:p>
          <a:p>
            <a:pPr marL="0" indent="0" algn="l">
              <a:buNone/>
            </a:pPr>
            <a:r>
              <a:rPr lang="it-IT" b="1" i="0" dirty="0">
                <a:solidFill>
                  <a:srgbClr val="555555"/>
                </a:solidFill>
                <a:effectLst/>
                <a:highlight>
                  <a:srgbClr val="FFFFFF"/>
                </a:highlight>
                <a:latin typeface="Abadi" panose="020B0604020104020204" pitchFamily="34" charset="0"/>
              </a:rPr>
              <a:t>Un gatto che beve vodka, direte voi? Come è possibile?</a:t>
            </a:r>
          </a:p>
          <a:p>
            <a:pPr marL="0" indent="0">
              <a:buNone/>
            </a:pPr>
            <a:endParaRPr lang="it-IT" dirty="0"/>
          </a:p>
        </p:txBody>
      </p:sp>
    </p:spTree>
    <p:extLst>
      <p:ext uri="{BB962C8B-B14F-4D97-AF65-F5344CB8AC3E}">
        <p14:creationId xmlns:p14="http://schemas.microsoft.com/office/powerpoint/2010/main" val="2987975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C4CAE2-82A1-879F-6CB9-9F94322DE0D7}"/>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EEF768A7-B57A-5503-BEAE-D6DCD79C1F94}"/>
              </a:ext>
            </a:extLst>
          </p:cNvPr>
          <p:cNvSpPr>
            <a:spLocks noGrp="1"/>
          </p:cNvSpPr>
          <p:nvPr>
            <p:ph idx="1"/>
          </p:nvPr>
        </p:nvSpPr>
        <p:spPr/>
        <p:txBody>
          <a:bodyPr/>
          <a:lstStyle/>
          <a:p>
            <a:pPr marL="0" indent="0">
              <a:buNone/>
            </a:pPr>
            <a:r>
              <a:rPr lang="it-IT" b="0" i="1" dirty="0">
                <a:solidFill>
                  <a:srgbClr val="555555"/>
                </a:solidFill>
                <a:effectLst/>
                <a:highlight>
                  <a:srgbClr val="FFFFFF"/>
                </a:highlight>
                <a:latin typeface="Lora" pitchFamily="2" charset="0"/>
              </a:rPr>
              <a:t>«</a:t>
            </a:r>
            <a:r>
              <a:rPr lang="it-IT" sz="2400" b="0" i="1" dirty="0" err="1">
                <a:solidFill>
                  <a:srgbClr val="555555"/>
                </a:solidFill>
                <a:effectLst/>
                <a:highlight>
                  <a:srgbClr val="FFFFFF"/>
                </a:highlight>
                <a:latin typeface="Lora" pitchFamily="2" charset="0"/>
              </a:rPr>
              <a:t>Stepa</a:t>
            </a:r>
            <a:r>
              <a:rPr lang="it-IT" sz="2400" b="0" i="1" dirty="0">
                <a:solidFill>
                  <a:srgbClr val="555555"/>
                </a:solidFill>
                <a:effectLst/>
                <a:highlight>
                  <a:srgbClr val="FFFFFF"/>
                </a:highlight>
                <a:latin typeface="Lora" pitchFamily="2" charset="0"/>
              </a:rPr>
              <a:t>, sbarrando gli occhi, vide sul tavolino un vassoio su cui si trovava del pane bianco affettato, del caviale pressato in un vasetto, funghi marinati su un piattino, un tegame e, infine, della vodka in una voluminosa caraffa della gioielliera. Ciò che lo sorprese soprattutto era che la caraffa fosse appannata dal freddo. Del resto, la cosa era comprensibile: la caraffa infatti si trovava in una bacinella piena di ghiaccio».</a:t>
            </a:r>
          </a:p>
          <a:p>
            <a:pPr marL="0" indent="0">
              <a:buNone/>
            </a:pPr>
            <a:r>
              <a:rPr lang="it-IT" sz="2400" b="0" i="1" dirty="0">
                <a:solidFill>
                  <a:srgbClr val="555555"/>
                </a:solidFill>
                <a:effectLst/>
                <a:highlight>
                  <a:srgbClr val="FFFFFF"/>
                </a:highlight>
                <a:latin typeface="Lora" pitchFamily="2" charset="0"/>
              </a:rPr>
              <a:t>«Cinque minuti dopo, il presidente era a tavola nella sua piccola sala da pranzo. Sua moglie portò dalla cucina un’aringa accuratamente tagliata e ben cosparsa di cipolla verde. </a:t>
            </a:r>
            <a:r>
              <a:rPr lang="it-IT" sz="2400" b="0" i="1" dirty="0" err="1">
                <a:solidFill>
                  <a:srgbClr val="555555"/>
                </a:solidFill>
                <a:effectLst/>
                <a:highlight>
                  <a:srgbClr val="FFFFFF"/>
                </a:highlight>
                <a:latin typeface="Lora" pitchFamily="2" charset="0"/>
              </a:rPr>
              <a:t>Nikanor</a:t>
            </a:r>
            <a:r>
              <a:rPr lang="it-IT" sz="2400" b="0" i="1" dirty="0">
                <a:solidFill>
                  <a:srgbClr val="555555"/>
                </a:solidFill>
                <a:effectLst/>
                <a:highlight>
                  <a:srgbClr val="FFFFFF"/>
                </a:highlight>
                <a:latin typeface="Lora" pitchFamily="2" charset="0"/>
              </a:rPr>
              <a:t> Ivanovic si versò un bicchierino di vodka, lo tracannò, ne versò un altro, lo tracannò, infilzò con la forchetta tre pezzetti d’aringa…”.</a:t>
            </a:r>
            <a:endParaRPr lang="it-IT" sz="2400" dirty="0"/>
          </a:p>
        </p:txBody>
      </p:sp>
    </p:spTree>
    <p:extLst>
      <p:ext uri="{BB962C8B-B14F-4D97-AF65-F5344CB8AC3E}">
        <p14:creationId xmlns:p14="http://schemas.microsoft.com/office/powerpoint/2010/main" val="2942302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B59FA64-1E6E-4D9F-3261-CB0C7C17BA47}"/>
              </a:ext>
            </a:extLst>
          </p:cNvPr>
          <p:cNvSpPr>
            <a:spLocks noGrp="1"/>
          </p:cNvSpPr>
          <p:nvPr>
            <p:ph type="title"/>
          </p:nvPr>
        </p:nvSpPr>
        <p:spPr>
          <a:xfrm>
            <a:off x="838200" y="1174819"/>
            <a:ext cx="4375151" cy="2858363"/>
          </a:xfrm>
        </p:spPr>
        <p:txBody>
          <a:bodyPr vert="horz" lIns="91440" tIns="45720" rIns="91440" bIns="45720" rtlCol="0" anchor="b">
            <a:normAutofit/>
          </a:bodyPr>
          <a:lstStyle/>
          <a:p>
            <a:r>
              <a:rPr lang="en-US" sz="6100">
                <a:solidFill>
                  <a:schemeClr val="bg1"/>
                </a:solidFill>
              </a:rPr>
              <a:t>Sergej Dovlatov ( 1941 – 1990)</a:t>
            </a:r>
          </a:p>
        </p:txBody>
      </p:sp>
      <p:pic>
        <p:nvPicPr>
          <p:cNvPr id="10242" name="Picture 2" descr="Picture background">
            <a:extLst>
              <a:ext uri="{FF2B5EF4-FFF2-40B4-BE49-F238E27FC236}">
                <a16:creationId xmlns:a16="http://schemas.microsoft.com/office/drawing/2014/main" id="{C70756BC-13F6-84D4-8C00-86636575C3F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 b="19405"/>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10249" name="Freeform: Shape 10248">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51" name="Freeform: Shape 10250">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42451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B85ACC-7BAE-4B4E-3D99-3C52B119501F}"/>
              </a:ext>
            </a:extLst>
          </p:cNvPr>
          <p:cNvSpPr>
            <a:spLocks noGrp="1"/>
          </p:cNvSpPr>
          <p:nvPr>
            <p:ph type="title"/>
          </p:nvPr>
        </p:nvSpPr>
        <p:spPr/>
        <p:txBody>
          <a:bodyPr/>
          <a:lstStyle/>
          <a:p>
            <a:r>
              <a:rPr lang="it-IT" dirty="0"/>
              <a:t>Aforismi:</a:t>
            </a:r>
          </a:p>
        </p:txBody>
      </p:sp>
      <p:sp>
        <p:nvSpPr>
          <p:cNvPr id="3" name="Segnaposto contenuto 2">
            <a:extLst>
              <a:ext uri="{FF2B5EF4-FFF2-40B4-BE49-F238E27FC236}">
                <a16:creationId xmlns:a16="http://schemas.microsoft.com/office/drawing/2014/main" id="{233B7B61-9604-02B7-B50E-A4BE28E4FB4B}"/>
              </a:ext>
            </a:extLst>
          </p:cNvPr>
          <p:cNvSpPr>
            <a:spLocks noGrp="1"/>
          </p:cNvSpPr>
          <p:nvPr>
            <p:ph idx="1"/>
          </p:nvPr>
        </p:nvSpPr>
        <p:spPr/>
        <p:txBody>
          <a:bodyPr/>
          <a:lstStyle/>
          <a:p>
            <a:r>
              <a:rPr lang="it-IT" dirty="0"/>
              <a:t>- Là dove c’è la vodka, è la patria.</a:t>
            </a:r>
          </a:p>
          <a:p>
            <a:r>
              <a:rPr lang="it-IT" dirty="0"/>
              <a:t>Sapete, ho letto così tanto sui danni arrecati dall’alcol che ho deciso di smettere per sempre … di leggere.</a:t>
            </a:r>
          </a:p>
          <a:p>
            <a:r>
              <a:rPr lang="it-IT" dirty="0"/>
              <a:t>Boris sobrio e Boris ubriaco sono talmente diversi tra loro che neppure si conoscono tra di loro.</a:t>
            </a:r>
          </a:p>
        </p:txBody>
      </p:sp>
    </p:spTree>
    <p:extLst>
      <p:ext uri="{BB962C8B-B14F-4D97-AF65-F5344CB8AC3E}">
        <p14:creationId xmlns:p14="http://schemas.microsoft.com/office/powerpoint/2010/main" val="1627195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07DD42F4-CA77-ADBA-4C7F-065A3B5E21F8}"/>
              </a:ext>
            </a:extLst>
          </p:cNvPr>
          <p:cNvSpPr>
            <a:spLocks noGrp="1"/>
          </p:cNvSpPr>
          <p:nvPr>
            <p:ph type="title"/>
          </p:nvPr>
        </p:nvSpPr>
        <p:spPr>
          <a:xfrm>
            <a:off x="908454" y="1360481"/>
            <a:ext cx="4605340" cy="2387600"/>
          </a:xfrm>
        </p:spPr>
        <p:txBody>
          <a:bodyPr vert="horz" lIns="91440" tIns="45720" rIns="91440" bIns="45720" rtlCol="0" anchor="b">
            <a:normAutofit/>
          </a:bodyPr>
          <a:lstStyle/>
          <a:p>
            <a:r>
              <a:rPr lang="en-US" sz="5000">
                <a:solidFill>
                  <a:schemeClr val="bg1"/>
                </a:solidFill>
              </a:rPr>
              <a:t>Venedikt Erofeev (1938 – 1990)</a:t>
            </a:r>
          </a:p>
        </p:txBody>
      </p:sp>
      <p:pic>
        <p:nvPicPr>
          <p:cNvPr id="11266" name="Picture 2" descr="Picture background">
            <a:extLst>
              <a:ext uri="{FF2B5EF4-FFF2-40B4-BE49-F238E27FC236}">
                <a16:creationId xmlns:a16="http://schemas.microsoft.com/office/drawing/2014/main" id="{8BF17226-5115-F837-453A-C1D10FC764F2}"/>
              </a:ext>
            </a:extLst>
          </p:cNvPr>
          <p:cNvPicPr>
            <a:picLocks noGrp="1" noChangeAspect="1" noChangeArrowheads="1"/>
          </p:cNvPicPr>
          <p:nvPr>
            <p:ph idx="1"/>
          </p:nvPr>
        </p:nvPicPr>
        <p:blipFill rotWithShape="1">
          <a:blip r:embed="rId2">
            <a:alphaModFix/>
            <a:extLst>
              <a:ext uri="{28A0092B-C50C-407E-A947-70E740481C1C}">
                <a14:useLocalDpi xmlns:a14="http://schemas.microsoft.com/office/drawing/2010/main" val="0"/>
              </a:ext>
            </a:extLst>
          </a:blip>
          <a:srcRect t="9417" r="-2" b="2225"/>
          <a:stretch/>
        </p:blipFill>
        <p:spPr bwMode="auto">
          <a:xfrm>
            <a:off x="7115177" y="115193"/>
            <a:ext cx="4950618" cy="6627614"/>
          </a:xfrm>
          <a:prstGeom prst="rect">
            <a:avLst/>
          </a:prstGeom>
          <a:noFill/>
          <a:extLst>
            <a:ext uri="{909E8E84-426E-40DD-AFC4-6F175D3DCCD1}">
              <a14:hiddenFill xmlns:a14="http://schemas.microsoft.com/office/drawing/2010/main">
                <a:solidFill>
                  <a:srgbClr val="FFFFFF"/>
                </a:solidFill>
              </a14:hiddenFill>
            </a:ext>
          </a:extLst>
        </p:spPr>
      </p:pic>
      <p:cxnSp>
        <p:nvCxnSpPr>
          <p:cNvPr id="11273" name="Straight Connector 11272">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275" name="Rectangle 11274">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457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C15E17-FEE3-792D-5521-F8FBEFEA0373}"/>
              </a:ext>
            </a:extLst>
          </p:cNvPr>
          <p:cNvSpPr>
            <a:spLocks noGrp="1"/>
          </p:cNvSpPr>
          <p:nvPr>
            <p:ph type="title"/>
          </p:nvPr>
        </p:nvSpPr>
        <p:spPr/>
        <p:txBody>
          <a:bodyPr/>
          <a:lstStyle/>
          <a:p>
            <a:r>
              <a:rPr lang="it-IT" dirty="0"/>
              <a:t>MOSCA – PETUŠKI: POEMA FERROVIARIO</a:t>
            </a:r>
          </a:p>
        </p:txBody>
      </p:sp>
      <p:sp>
        <p:nvSpPr>
          <p:cNvPr id="3" name="Segnaposto contenuto 2">
            <a:extLst>
              <a:ext uri="{FF2B5EF4-FFF2-40B4-BE49-F238E27FC236}">
                <a16:creationId xmlns:a16="http://schemas.microsoft.com/office/drawing/2014/main" id="{F88CFB7F-9E0A-C8CB-C91E-0DE6539759E5}"/>
              </a:ext>
            </a:extLst>
          </p:cNvPr>
          <p:cNvSpPr>
            <a:spLocks noGrp="1"/>
          </p:cNvSpPr>
          <p:nvPr>
            <p:ph idx="1"/>
          </p:nvPr>
        </p:nvSpPr>
        <p:spPr/>
        <p:txBody>
          <a:bodyPr>
            <a:normAutofit fontScale="85000" lnSpcReduction="20000"/>
          </a:bodyPr>
          <a:lstStyle/>
          <a:p>
            <a:r>
              <a:rPr lang="it-IT" b="0" i="0" u="none" strike="noStrike" dirty="0">
                <a:solidFill>
                  <a:srgbClr val="263238"/>
                </a:solidFill>
                <a:effectLst/>
                <a:highlight>
                  <a:srgbClr val="FFFFFF"/>
                </a:highlight>
                <a:latin typeface="Raleway" pitchFamily="2" charset="0"/>
              </a:rPr>
              <a:t>Questo romanzo, che </a:t>
            </a:r>
            <a:r>
              <a:rPr lang="it-IT" b="0" i="0" u="none" strike="noStrike" dirty="0" err="1">
                <a:solidFill>
                  <a:srgbClr val="263238"/>
                </a:solidFill>
                <a:effectLst/>
                <a:highlight>
                  <a:srgbClr val="FFFFFF"/>
                </a:highlight>
                <a:latin typeface="Raleway" pitchFamily="2" charset="0"/>
              </a:rPr>
              <a:t>Erofeev</a:t>
            </a:r>
            <a:r>
              <a:rPr lang="it-IT" b="0" i="0" u="none" strike="noStrike" dirty="0">
                <a:solidFill>
                  <a:srgbClr val="263238"/>
                </a:solidFill>
                <a:effectLst/>
                <a:highlight>
                  <a:srgbClr val="FFFFFF"/>
                </a:highlight>
                <a:latin typeface="Raleway" pitchFamily="2" charset="0"/>
              </a:rPr>
              <a:t> chiamava «poema ferroviario» perché si svolge in uno stato di estasi superalcolica tra la stazione di Mosca e quella di </a:t>
            </a:r>
            <a:r>
              <a:rPr lang="it-IT" b="0" i="0" u="none" strike="noStrike" dirty="0" err="1">
                <a:solidFill>
                  <a:srgbClr val="263238"/>
                </a:solidFill>
                <a:effectLst/>
                <a:highlight>
                  <a:srgbClr val="FFFFFF"/>
                </a:highlight>
                <a:latin typeface="Raleway" pitchFamily="2" charset="0"/>
              </a:rPr>
              <a:t>Petuškì</a:t>
            </a:r>
            <a:r>
              <a:rPr lang="it-IT" b="0" i="0" u="none" strike="noStrike" dirty="0">
                <a:solidFill>
                  <a:srgbClr val="263238"/>
                </a:solidFill>
                <a:effectLst/>
                <a:highlight>
                  <a:srgbClr val="FFFFFF"/>
                </a:highlight>
                <a:latin typeface="Raleway" pitchFamily="2" charset="0"/>
              </a:rPr>
              <a:t>, è stato uno dei libri più letti nella Russia dell’ultima era sovietica; circolava clandestinamente di lettore in lettore dal 1973, e fu pubblicato quello stesso anno in Israele in russo.</a:t>
            </a:r>
            <a:br>
              <a:rPr lang="it-IT" dirty="0"/>
            </a:br>
            <a:br>
              <a:rPr lang="it-IT" dirty="0"/>
            </a:br>
            <a:r>
              <a:rPr lang="it-IT" b="0" i="0" dirty="0">
                <a:solidFill>
                  <a:srgbClr val="263238"/>
                </a:solidFill>
                <a:effectLst/>
                <a:highlight>
                  <a:srgbClr val="FFFFFF"/>
                </a:highlight>
                <a:latin typeface="Raleway" pitchFamily="2" charset="0"/>
              </a:rPr>
              <a:t>In Russia fu ammesso ufficialmente e integralmente solo dopo il 1990, incontrando un successo e un apprezzamento enorme: sembra che per desiderio dell’autore il libro dovesse costare quanto una bottiglia di vodka.</a:t>
            </a:r>
            <a:br>
              <a:rPr lang="it-IT" dirty="0"/>
            </a:br>
            <a:br>
              <a:rPr lang="it-IT" dirty="0"/>
            </a:br>
            <a:r>
              <a:rPr lang="it-IT" dirty="0"/>
              <a:t>«</a:t>
            </a:r>
            <a:r>
              <a:rPr lang="it-IT" b="0" i="1" u="none" strike="noStrike" dirty="0">
                <a:solidFill>
                  <a:srgbClr val="263238"/>
                </a:solidFill>
                <a:effectLst/>
                <a:highlight>
                  <a:srgbClr val="FFFFFF"/>
                </a:highlight>
                <a:latin typeface="Raleway" pitchFamily="2" charset="0"/>
              </a:rPr>
              <a:t>Uscito dalla stazione </a:t>
            </a:r>
            <a:r>
              <a:rPr lang="it-IT" b="0" i="1" u="none" strike="noStrike" dirty="0" err="1">
                <a:solidFill>
                  <a:srgbClr val="263238"/>
                </a:solidFill>
                <a:effectLst/>
                <a:highlight>
                  <a:srgbClr val="FFFFFF"/>
                </a:highlight>
                <a:latin typeface="Raleway" pitchFamily="2" charset="0"/>
              </a:rPr>
              <a:t>Savelskaja</a:t>
            </a:r>
            <a:r>
              <a:rPr lang="it-IT" b="0" i="1" u="none" strike="noStrike" dirty="0">
                <a:solidFill>
                  <a:srgbClr val="263238"/>
                </a:solidFill>
                <a:effectLst/>
                <a:highlight>
                  <a:srgbClr val="FFFFFF"/>
                </a:highlight>
                <a:latin typeface="Raleway" pitchFamily="2" charset="0"/>
              </a:rPr>
              <a:t> avevo bevuto per cominciare un bicchiere di vodka del Bisonte perché so per esperienza che, come decotto mattutino, il genere umano non ha ancora inventato niente di meglio.»</a:t>
            </a:r>
          </a:p>
          <a:p>
            <a:r>
              <a:rPr lang="it-IT" dirty="0"/>
              <a:t>https://youtu.be/WHvNN0r_A8w?feature=shared</a:t>
            </a:r>
          </a:p>
        </p:txBody>
      </p:sp>
    </p:spTree>
    <p:extLst>
      <p:ext uri="{BB962C8B-B14F-4D97-AF65-F5344CB8AC3E}">
        <p14:creationId xmlns:p14="http://schemas.microsoft.com/office/powerpoint/2010/main" val="142844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6DF473-07CD-51C8-8681-86BF67F4A9F7}"/>
              </a:ext>
            </a:extLst>
          </p:cNvPr>
          <p:cNvSpPr>
            <a:spLocks noGrp="1"/>
          </p:cNvSpPr>
          <p:nvPr>
            <p:ph type="title"/>
          </p:nvPr>
        </p:nvSpPr>
        <p:spPr/>
        <p:txBody>
          <a:bodyPr/>
          <a:lstStyle/>
          <a:p>
            <a:r>
              <a:rPr lang="it-IT" dirty="0"/>
              <a:t>Il marchese de </a:t>
            </a:r>
            <a:r>
              <a:rPr lang="it-IT" dirty="0" err="1"/>
              <a:t>Custine</a:t>
            </a:r>
            <a:r>
              <a:rPr lang="it-IT" dirty="0"/>
              <a:t>, che visitò la Russia nel 1839, scrive:</a:t>
            </a:r>
          </a:p>
        </p:txBody>
      </p:sp>
      <p:sp>
        <p:nvSpPr>
          <p:cNvPr id="3" name="Segnaposto contenuto 2">
            <a:extLst>
              <a:ext uri="{FF2B5EF4-FFF2-40B4-BE49-F238E27FC236}">
                <a16:creationId xmlns:a16="http://schemas.microsoft.com/office/drawing/2014/main" id="{7332FCF7-10FE-29A8-C36F-C6AEEF888036}"/>
              </a:ext>
            </a:extLst>
          </p:cNvPr>
          <p:cNvSpPr>
            <a:spLocks noGrp="1"/>
          </p:cNvSpPr>
          <p:nvPr>
            <p:ph idx="1"/>
          </p:nvPr>
        </p:nvSpPr>
        <p:spPr/>
        <p:txBody>
          <a:bodyPr/>
          <a:lstStyle/>
          <a:p>
            <a:r>
              <a:rPr lang="it-IT" dirty="0"/>
              <a:t>«I russi, persino i più poveri, possiedono a casa una teiera e un samovar di rame e di mattina e di sera bevono il tè in famiglia…la semplicità campagnola dell’abitazione è in netto contrasto con la bevanda raffinata e preziosa che bevono»</a:t>
            </a:r>
          </a:p>
          <a:p>
            <a:endParaRPr lang="it-IT" dirty="0"/>
          </a:p>
          <a:p>
            <a:r>
              <a:rPr lang="it-IT" dirty="0"/>
              <a:t>Il tè non mancava mai nelle spedizioni militari in quanto facile da trasportare, capace di riscaldare, di curare lo stomaco. Non era però previsto nella razione, per cui gli ufficiali lo compravano di tasca propria.</a:t>
            </a:r>
          </a:p>
          <a:p>
            <a:r>
              <a:rPr lang="it-IT" dirty="0"/>
              <a:t>I vecchi credenti erano scettici nei confronti del tè.</a:t>
            </a:r>
          </a:p>
        </p:txBody>
      </p:sp>
    </p:spTree>
    <p:extLst>
      <p:ext uri="{BB962C8B-B14F-4D97-AF65-F5344CB8AC3E}">
        <p14:creationId xmlns:p14="http://schemas.microsoft.com/office/powerpoint/2010/main" val="1484652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06C218-12F2-747A-7622-A96B7E1E1965}"/>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BF78B3B-8974-E04E-90B1-D61FAD1AE928}"/>
              </a:ext>
            </a:extLst>
          </p:cNvPr>
          <p:cNvSpPr>
            <a:spLocks noGrp="1"/>
          </p:cNvSpPr>
          <p:nvPr>
            <p:ph idx="1"/>
          </p:nvPr>
        </p:nvSpPr>
        <p:spPr/>
        <p:txBody>
          <a:bodyPr/>
          <a:lstStyle/>
          <a:p>
            <a:r>
              <a:rPr lang="it-IT" dirty="0"/>
              <a:t>In Russia non si può parlare di una vera e propria cerimonia del tè come in Cina o Giappone.</a:t>
            </a:r>
          </a:p>
          <a:p>
            <a:r>
              <a:rPr lang="it-IT" dirty="0"/>
              <a:t>Sul tavolo ci deve essere la tovaglia.</a:t>
            </a:r>
          </a:p>
          <a:p>
            <a:r>
              <a:rPr lang="it-IT" dirty="0"/>
              <a:t>Di sera tutta la famiglia si riunisce intorno al samovar.</a:t>
            </a:r>
          </a:p>
        </p:txBody>
      </p:sp>
    </p:spTree>
    <p:extLst>
      <p:ext uri="{BB962C8B-B14F-4D97-AF65-F5344CB8AC3E}">
        <p14:creationId xmlns:p14="http://schemas.microsoft.com/office/powerpoint/2010/main" val="1244930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533B6FB-4C4A-5DA0-23FC-3E9BFB160909}"/>
              </a:ext>
            </a:extLst>
          </p:cNvPr>
          <p:cNvSpPr>
            <a:spLocks noGrp="1"/>
          </p:cNvSpPr>
          <p:nvPr>
            <p:ph type="title"/>
          </p:nvPr>
        </p:nvSpPr>
        <p:spPr>
          <a:xfrm>
            <a:off x="838200" y="1174819"/>
            <a:ext cx="4375151" cy="2858363"/>
          </a:xfrm>
        </p:spPr>
        <p:txBody>
          <a:bodyPr vert="horz" lIns="91440" tIns="45720" rIns="91440" bIns="45720" rtlCol="0" anchor="b">
            <a:normAutofit/>
          </a:bodyPr>
          <a:lstStyle/>
          <a:p>
            <a:r>
              <a:rPr lang="en-US" sz="7200">
                <a:solidFill>
                  <a:schemeClr val="bg1"/>
                </a:solidFill>
              </a:rPr>
              <a:t>Il samovar</a:t>
            </a:r>
          </a:p>
        </p:txBody>
      </p:sp>
      <p:pic>
        <p:nvPicPr>
          <p:cNvPr id="2050" name="Picture 2" descr="Picture background">
            <a:extLst>
              <a:ext uri="{FF2B5EF4-FFF2-40B4-BE49-F238E27FC236}">
                <a16:creationId xmlns:a16="http://schemas.microsoft.com/office/drawing/2014/main" id="{76059EBA-B2F5-CB03-4433-8CA75397BE5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634"/>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2057" name="Freeform: Shape 2056">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9" name="Freeform: Shape 2058">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99473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EDB41B-6771-D0CE-1241-7CD12AEF731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907E269-EDFD-9866-CAE3-FB7060D00798}"/>
              </a:ext>
            </a:extLst>
          </p:cNvPr>
          <p:cNvSpPr>
            <a:spLocks noGrp="1"/>
          </p:cNvSpPr>
          <p:nvPr>
            <p:ph idx="1"/>
          </p:nvPr>
        </p:nvSpPr>
        <p:spPr/>
        <p:txBody>
          <a:bodyPr/>
          <a:lstStyle/>
          <a:p>
            <a:r>
              <a:rPr lang="it-IT" dirty="0"/>
              <a:t>Produzione dei primi samovar alla metà del XVIII secolo nelle fabbriche della famiglia </a:t>
            </a:r>
            <a:r>
              <a:rPr lang="it-IT" dirty="0" err="1"/>
              <a:t>Demidov</a:t>
            </a:r>
            <a:r>
              <a:rPr lang="it-IT" dirty="0"/>
              <a:t> negli Urali e a Tula.</a:t>
            </a:r>
          </a:p>
          <a:p>
            <a:r>
              <a:rPr lang="it-IT" dirty="0"/>
              <a:t>Alcuni lo consideravano un miracolo, altri una diavoleria:</a:t>
            </a:r>
          </a:p>
          <a:p>
            <a:r>
              <a:rPr lang="it-IT" dirty="0"/>
              <a:t>Il samovar di rame/è saltato sul tavolo/Ai bordi acqua/e nel mezzo fuoco e acqua/Quattro gambe, due orecchie/un naso e la pancia.</a:t>
            </a:r>
          </a:p>
        </p:txBody>
      </p:sp>
    </p:spTree>
    <p:extLst>
      <p:ext uri="{BB962C8B-B14F-4D97-AF65-F5344CB8AC3E}">
        <p14:creationId xmlns:p14="http://schemas.microsoft.com/office/powerpoint/2010/main" val="448942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Rectangle 308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53911C6-2AAE-8A94-B832-7D0855740A1C}"/>
              </a:ext>
            </a:extLst>
          </p:cNvPr>
          <p:cNvSpPr>
            <a:spLocks noGrp="1"/>
          </p:cNvSpPr>
          <p:nvPr>
            <p:ph type="title"/>
          </p:nvPr>
        </p:nvSpPr>
        <p:spPr>
          <a:xfrm>
            <a:off x="1137035" y="609600"/>
            <a:ext cx="3595678" cy="1330839"/>
          </a:xfrm>
        </p:spPr>
        <p:txBody>
          <a:bodyPr>
            <a:normAutofit/>
          </a:bodyPr>
          <a:lstStyle/>
          <a:p>
            <a:r>
              <a:rPr lang="it-IT"/>
              <a:t>I luoghi del tè </a:t>
            </a:r>
            <a:endParaRPr lang="it-IT" dirty="0"/>
          </a:p>
        </p:txBody>
      </p:sp>
      <p:sp>
        <p:nvSpPr>
          <p:cNvPr id="3092" name="Content Placeholder 3077">
            <a:extLst>
              <a:ext uri="{FF2B5EF4-FFF2-40B4-BE49-F238E27FC236}">
                <a16:creationId xmlns:a16="http://schemas.microsoft.com/office/drawing/2014/main" id="{92A590DF-4B8D-3E3F-9583-037166A6568C}"/>
              </a:ext>
            </a:extLst>
          </p:cNvPr>
          <p:cNvSpPr>
            <a:spLocks noGrp="1"/>
          </p:cNvSpPr>
          <p:nvPr>
            <p:ph idx="1"/>
          </p:nvPr>
        </p:nvSpPr>
        <p:spPr>
          <a:xfrm>
            <a:off x="1137034" y="2194102"/>
            <a:ext cx="3158741" cy="3908586"/>
          </a:xfrm>
        </p:spPr>
        <p:txBody>
          <a:bodyPr>
            <a:normAutofit/>
          </a:bodyPr>
          <a:lstStyle/>
          <a:p>
            <a:r>
              <a:rPr lang="en-US" sz="2400" dirty="0"/>
              <a:t>Trattoria </a:t>
            </a:r>
            <a:r>
              <a:rPr lang="en-US" sz="2400" dirty="0" err="1"/>
              <a:t>moscovita</a:t>
            </a:r>
            <a:r>
              <a:rPr lang="en-US" sz="2400" dirty="0"/>
              <a:t>. Boris </a:t>
            </a:r>
            <a:r>
              <a:rPr lang="en-US" sz="2400" dirty="0" err="1"/>
              <a:t>Kustodiev</a:t>
            </a:r>
            <a:r>
              <a:rPr lang="en-US" sz="2400" dirty="0"/>
              <a:t>. 1916</a:t>
            </a:r>
          </a:p>
          <a:p>
            <a:pPr marL="0" indent="0">
              <a:buNone/>
            </a:pPr>
            <a:r>
              <a:rPr lang="en-US" sz="2000" dirty="0" err="1"/>
              <a:t>Luoghi</a:t>
            </a:r>
            <a:r>
              <a:rPr lang="en-US" sz="2000" dirty="0"/>
              <a:t> in cui </a:t>
            </a:r>
            <a:r>
              <a:rPr lang="en-US" sz="2000" dirty="0" err="1"/>
              <a:t>si</a:t>
            </a:r>
            <a:r>
              <a:rPr lang="en-US" sz="2000" dirty="0"/>
              <a:t> </a:t>
            </a:r>
            <a:r>
              <a:rPr lang="en-US" sz="2000" dirty="0" err="1"/>
              <a:t>parlava</a:t>
            </a:r>
            <a:r>
              <a:rPr lang="en-US" sz="2000" dirty="0"/>
              <a:t> di </a:t>
            </a:r>
            <a:r>
              <a:rPr lang="en-US" sz="2000" dirty="0" err="1"/>
              <a:t>affari</a:t>
            </a:r>
            <a:endParaRPr lang="en-US" sz="2000" dirty="0"/>
          </a:p>
        </p:txBody>
      </p:sp>
      <p:pic>
        <p:nvPicPr>
          <p:cNvPr id="3074" name="Picture 2">
            <a:extLst>
              <a:ext uri="{FF2B5EF4-FFF2-40B4-BE49-F238E27FC236}">
                <a16:creationId xmlns:a16="http://schemas.microsoft.com/office/drawing/2014/main" id="{C18ADFBA-0489-FAD2-8560-2D1D3CC8D4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70" r="6646"/>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817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AA6C700-30BF-3BA3-7E6D-6FDC4BBC8F94}"/>
              </a:ext>
            </a:extLst>
          </p:cNvPr>
          <p:cNvSpPr>
            <a:spLocks noGrp="1"/>
          </p:cNvSpPr>
          <p:nvPr>
            <p:ph type="title"/>
          </p:nvPr>
        </p:nvSpPr>
        <p:spPr>
          <a:xfrm>
            <a:off x="1137035" y="609600"/>
            <a:ext cx="3595678" cy="1330839"/>
          </a:xfrm>
        </p:spPr>
        <p:txBody>
          <a:bodyPr>
            <a:normAutofit/>
          </a:bodyPr>
          <a:lstStyle/>
          <a:p>
            <a:r>
              <a:rPr lang="it-IT" dirty="0" err="1"/>
              <a:t>Pic</a:t>
            </a:r>
            <a:r>
              <a:rPr lang="it-IT" dirty="0"/>
              <a:t> </a:t>
            </a:r>
            <a:r>
              <a:rPr lang="it-IT" dirty="0" err="1"/>
              <a:t>nic</a:t>
            </a:r>
            <a:r>
              <a:rPr lang="it-IT" dirty="0"/>
              <a:t> con tè</a:t>
            </a:r>
          </a:p>
        </p:txBody>
      </p:sp>
      <p:sp>
        <p:nvSpPr>
          <p:cNvPr id="4102" name="Content Placeholder 4101">
            <a:extLst>
              <a:ext uri="{FF2B5EF4-FFF2-40B4-BE49-F238E27FC236}">
                <a16:creationId xmlns:a16="http://schemas.microsoft.com/office/drawing/2014/main" id="{EFEEC2E6-38E0-99AD-B988-7AC97774002A}"/>
              </a:ext>
            </a:extLst>
          </p:cNvPr>
          <p:cNvSpPr>
            <a:spLocks noGrp="1"/>
          </p:cNvSpPr>
          <p:nvPr>
            <p:ph idx="1"/>
          </p:nvPr>
        </p:nvSpPr>
        <p:spPr>
          <a:xfrm>
            <a:off x="1137034" y="2194102"/>
            <a:ext cx="3158741" cy="3908586"/>
          </a:xfrm>
        </p:spPr>
        <p:txBody>
          <a:bodyPr>
            <a:normAutofit/>
          </a:bodyPr>
          <a:lstStyle/>
          <a:p>
            <a:r>
              <a:rPr lang="en-US" sz="2000" dirty="0" err="1"/>
              <a:t>Giornata</a:t>
            </a:r>
            <a:r>
              <a:rPr lang="en-US" sz="2000" dirty="0"/>
              <a:t> </a:t>
            </a:r>
            <a:r>
              <a:rPr lang="en-US" sz="2000" dirty="0" err="1"/>
              <a:t>domenicale</a:t>
            </a:r>
            <a:r>
              <a:rPr lang="en-US" sz="2000" dirty="0"/>
              <a:t>. </a:t>
            </a:r>
            <a:r>
              <a:rPr lang="en-US" sz="2000" dirty="0" err="1"/>
              <a:t>Aleksej</a:t>
            </a:r>
            <a:r>
              <a:rPr lang="en-US" sz="2000" dirty="0"/>
              <a:t> </a:t>
            </a:r>
            <a:r>
              <a:rPr lang="en-US" sz="2000" dirty="0" err="1"/>
              <a:t>Korzuchin</a:t>
            </a:r>
            <a:r>
              <a:rPr lang="en-US" sz="2000" dirty="0"/>
              <a:t>. 1884</a:t>
            </a:r>
          </a:p>
        </p:txBody>
      </p:sp>
      <p:pic>
        <p:nvPicPr>
          <p:cNvPr id="4098" name="Picture 2">
            <a:extLst>
              <a:ext uri="{FF2B5EF4-FFF2-40B4-BE49-F238E27FC236}">
                <a16:creationId xmlns:a16="http://schemas.microsoft.com/office/drawing/2014/main" id="{FF5050A2-170C-C5D9-6CCC-AA896057AC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64" r="15369" b="-1"/>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608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2"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5143" name="Rectangle 5128">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BA1E10F-08BE-7092-34F4-BFB90821785D}"/>
              </a:ext>
            </a:extLst>
          </p:cNvPr>
          <p:cNvSpPr>
            <a:spLocks noGrp="1"/>
          </p:cNvSpPr>
          <p:nvPr>
            <p:ph type="title"/>
          </p:nvPr>
        </p:nvSpPr>
        <p:spPr>
          <a:xfrm>
            <a:off x="761995" y="307447"/>
            <a:ext cx="10693884" cy="1109932"/>
          </a:xfrm>
        </p:spPr>
        <p:txBody>
          <a:bodyPr>
            <a:normAutofit/>
          </a:bodyPr>
          <a:lstStyle/>
          <a:p>
            <a:r>
              <a:rPr lang="it-IT" sz="4000"/>
              <a:t>Con che cosa si beveva il tè?</a:t>
            </a:r>
          </a:p>
        </p:txBody>
      </p:sp>
      <p:pic>
        <p:nvPicPr>
          <p:cNvPr id="5122" name="Picture 2">
            <a:extLst>
              <a:ext uri="{FF2B5EF4-FFF2-40B4-BE49-F238E27FC236}">
                <a16:creationId xmlns:a16="http://schemas.microsoft.com/office/drawing/2014/main" id="{F0420BEA-7AD5-00A9-E9E7-05C29FDB02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6122" y="2460611"/>
            <a:ext cx="5804955" cy="3570047"/>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AB755042-ABEA-3432-327E-E678562EA1A5}"/>
              </a:ext>
            </a:extLst>
          </p:cNvPr>
          <p:cNvSpPr>
            <a:spLocks noGrp="1"/>
          </p:cNvSpPr>
          <p:nvPr>
            <p:ph idx="1"/>
          </p:nvPr>
        </p:nvSpPr>
        <p:spPr>
          <a:xfrm>
            <a:off x="7190509" y="2357888"/>
            <a:ext cx="4265370" cy="3902635"/>
          </a:xfrm>
        </p:spPr>
        <p:txBody>
          <a:bodyPr anchor="ctr">
            <a:normAutofit/>
          </a:bodyPr>
          <a:lstStyle/>
          <a:p>
            <a:r>
              <a:rPr lang="it-IT" sz="2000"/>
              <a:t>Frutti di bosco, miele, marmellata, zucchero, funghi, frutta fresca e secca, panna, latte, burro, biscotti, bliny, panini, focaccine, pan pepato e ovviamente con il pane nero.</a:t>
            </a:r>
          </a:p>
          <a:p>
            <a:endParaRPr lang="it-IT" sz="2000"/>
          </a:p>
        </p:txBody>
      </p:sp>
    </p:spTree>
    <p:extLst>
      <p:ext uri="{BB962C8B-B14F-4D97-AF65-F5344CB8AC3E}">
        <p14:creationId xmlns:p14="http://schemas.microsoft.com/office/powerpoint/2010/main" val="70198316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297</TotalTime>
  <Words>1406</Words>
  <Application>Microsoft Office PowerPoint</Application>
  <PresentationFormat>Widescreen</PresentationFormat>
  <Paragraphs>61</Paragraphs>
  <Slides>27</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27</vt:i4>
      </vt:variant>
    </vt:vector>
  </HeadingPairs>
  <TitlesOfParts>
    <vt:vector size="37" baseType="lpstr">
      <vt:lpstr>Abadi</vt:lpstr>
      <vt:lpstr>Aptos</vt:lpstr>
      <vt:lpstr>Aptos Display</vt:lpstr>
      <vt:lpstr>Arial</vt:lpstr>
      <vt:lpstr>Calibri</vt:lpstr>
      <vt:lpstr>Crimson Text</vt:lpstr>
      <vt:lpstr>Lora</vt:lpstr>
      <vt:lpstr>Raleway</vt:lpstr>
      <vt:lpstr>YouTube Noto</vt:lpstr>
      <vt:lpstr>Tema di Office</vt:lpstr>
      <vt:lpstr>Čaepitie : bere il thè</vt:lpstr>
      <vt:lpstr>Il tè in Russia </vt:lpstr>
      <vt:lpstr>Il marchese de Custine, che visitò la Russia nel 1839, scrive:</vt:lpstr>
      <vt:lpstr>Presentazione standard di PowerPoint</vt:lpstr>
      <vt:lpstr>Il samovar</vt:lpstr>
      <vt:lpstr>Presentazione standard di PowerPoint</vt:lpstr>
      <vt:lpstr>I luoghi del tè </vt:lpstr>
      <vt:lpstr>Pic nic con tè</vt:lpstr>
      <vt:lpstr>Con che cosa si beveva il tè?</vt:lpstr>
      <vt:lpstr>Bel’skij – Bogdanov – I nuovi padroni (1913); hanno appena comprato la tenuta, c’è ancora il ritratto del precedente padrone.  Questi prima erano alle dipendenze – volti semplice- contrasto tra arredi e fisionomie</vt:lpstr>
      <vt:lpstr>Boris Kustodiev – La mercantessa che beve il tè (1918)</vt:lpstr>
      <vt:lpstr>Makovskij – La mercantessa beve il tè (1914)</vt:lpstr>
      <vt:lpstr>K. A. Korovin – Al tavolo del tè (1888)</vt:lpstr>
      <vt:lpstr>Petrov – Vodkin: Vicino al samovar (1926)</vt:lpstr>
      <vt:lpstr>Il čifir: il tè fortissimo che si beve nelle prigioni russe</vt:lpstr>
      <vt:lpstr>Presentazione standard di PowerPoint</vt:lpstr>
      <vt:lpstr>LA VODKA: L’ACQUETTA</vt:lpstr>
      <vt:lpstr>Sergej Esenin (1895 – 1925)</vt:lpstr>
      <vt:lpstr>Presentazione standard di PowerPoint</vt:lpstr>
      <vt:lpstr>Presentazione standard di PowerPoint</vt:lpstr>
      <vt:lpstr>Presentazione standard di PowerPoint</vt:lpstr>
      <vt:lpstr>Michail Bulgakov (1891- 1940) IL MAESTRO E MARGHERITA</vt:lpstr>
      <vt:lpstr>Presentazione standard di PowerPoint</vt:lpstr>
      <vt:lpstr>Sergej Dovlatov ( 1941 – 1990)</vt:lpstr>
      <vt:lpstr>Aforismi:</vt:lpstr>
      <vt:lpstr>Venedikt Erofeev (1938 – 1990)</vt:lpstr>
      <vt:lpstr>MOSCA – PETUŠKI: POEMA FERROVIARIO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Čaepitie : bere il thè</dc:title>
  <dc:creator>FRANCESCA LEGITTIMO</dc:creator>
  <cp:lastModifiedBy>FRANCESCA LEGITTIMO</cp:lastModifiedBy>
  <cp:revision>1</cp:revision>
  <dcterms:created xsi:type="dcterms:W3CDTF">2024-05-26T07:36:26Z</dcterms:created>
  <dcterms:modified xsi:type="dcterms:W3CDTF">2024-05-26T19:50:34Z</dcterms:modified>
</cp:coreProperties>
</file>