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10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10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11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3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olo Testo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70" name="Corpo livello uno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1" name="Numero diapositiva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olo Testo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79" name="Corpo livello uno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0" name="Numero diapositiva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7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9550" y="0"/>
            <a:ext cx="16344900" cy="13749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447" y="-1"/>
            <a:ext cx="1028957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l="24882" t="0" r="45006" b="58854"/>
          <a:stretch>
            <a:fillRect/>
          </a:stretch>
        </p:blipFill>
        <p:spPr>
          <a:xfrm>
            <a:off x="11777760" y="0"/>
            <a:ext cx="1186405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19893" r="0" b="13940"/>
          <a:stretch>
            <a:fillRect/>
          </a:stretch>
        </p:blipFill>
        <p:spPr>
          <a:xfrm>
            <a:off x="0" y="-1"/>
            <a:ext cx="2450004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6459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18160" t="27279" r="45766" b="48746"/>
          <a:stretch>
            <a:fillRect/>
          </a:stretch>
        </p:blipFill>
        <p:spPr>
          <a:xfrm>
            <a:off x="-1" y="0"/>
            <a:ext cx="2439407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254701" cy="13717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8655" y="2553293"/>
            <a:ext cx="15099570" cy="861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94838" y="13103"/>
            <a:ext cx="8867883" cy="13689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329" y="-2207"/>
            <a:ext cx="13734984" cy="13720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0" t="19214" r="0" b="0"/>
          <a:stretch>
            <a:fillRect/>
          </a:stretch>
        </p:blipFill>
        <p:spPr>
          <a:xfrm>
            <a:off x="0" y="0"/>
            <a:ext cx="2441824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1581" y="0"/>
            <a:ext cx="569522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57196" y="0"/>
            <a:ext cx="613105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1729" t="0" r="1734" b="0"/>
          <a:stretch>
            <a:fillRect/>
          </a:stretch>
        </p:blipFill>
        <p:spPr>
          <a:xfrm>
            <a:off x="-1" y="1810366"/>
            <a:ext cx="11944352" cy="992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18180" y="1810366"/>
            <a:ext cx="12339307" cy="9923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2594" y="847725"/>
            <a:ext cx="11561406" cy="12068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47724"/>
            <a:ext cx="12610017" cy="12068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8675" y="-1"/>
            <a:ext cx="903855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0" t="0" r="72243" b="63173"/>
          <a:stretch>
            <a:fillRect/>
          </a:stretch>
        </p:blipFill>
        <p:spPr>
          <a:xfrm>
            <a:off x="13931141" y="0"/>
            <a:ext cx="681542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09061"/>
            <a:ext cx="24384000" cy="10897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9728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11198" y="0"/>
            <a:ext cx="1097280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6902" y="0"/>
            <a:ext cx="1831019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766" y="-4500"/>
            <a:ext cx="8715377" cy="137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0" t="0" r="1752" b="16750"/>
          <a:stretch>
            <a:fillRect/>
          </a:stretch>
        </p:blipFill>
        <p:spPr>
          <a:xfrm>
            <a:off x="12474018" y="0"/>
            <a:ext cx="1000897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