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0" t="2256" r="0" b="0"/>
          <a:stretch>
            <a:fillRect/>
          </a:stretch>
        </p:blipFill>
        <p:spPr>
          <a:xfrm>
            <a:off x="1131092" y="0"/>
            <a:ext cx="4872412" cy="686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8908" y="0"/>
            <a:ext cx="4572001" cy="6849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4467" y="0"/>
            <a:ext cx="4523067" cy="6859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4" y="0"/>
            <a:ext cx="482203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0315" y="0"/>
            <a:ext cx="482203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3002" y="0"/>
            <a:ext cx="383168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6531" y="0"/>
            <a:ext cx="3952468" cy="6858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38688" cy="6857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rcRect l="17323" t="1561" r="2540" b="1910"/>
          <a:stretch>
            <a:fillRect/>
          </a:stretch>
        </p:blipFill>
        <p:spPr>
          <a:xfrm>
            <a:off x="4820270" y="119026"/>
            <a:ext cx="3415099" cy="6619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magine 6" descr="Immagin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6951" y="119027"/>
            <a:ext cx="3875050" cy="6619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8800" y="0"/>
            <a:ext cx="477232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469" y="0"/>
            <a:ext cx="473873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521" y="-3"/>
            <a:ext cx="474176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2713" y="1"/>
            <a:ext cx="474176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7730" y="0"/>
            <a:ext cx="395653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658" y="0"/>
            <a:ext cx="491156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8270" y="0"/>
            <a:ext cx="466707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3612" y="-4522"/>
            <a:ext cx="3974008" cy="6862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rcRect l="0" t="533" r="0" b="0"/>
          <a:stretch>
            <a:fillRect/>
          </a:stretch>
        </p:blipFill>
        <p:spPr>
          <a:xfrm>
            <a:off x="6754380" y="-4524"/>
            <a:ext cx="3974008" cy="6862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0309" y="0"/>
            <a:ext cx="4578005" cy="6786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943" y="0"/>
            <a:ext cx="468774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6373" y="0"/>
            <a:ext cx="4618468" cy="6859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9805" y="4503"/>
            <a:ext cx="4405821" cy="6853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812" y="2"/>
            <a:ext cx="3950208" cy="685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3982" y="0"/>
            <a:ext cx="3796094" cy="6847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000" y="0"/>
            <a:ext cx="447801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8787" y="0"/>
            <a:ext cx="405621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116" y="-1148"/>
            <a:ext cx="4388554" cy="6859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2782" y="0"/>
            <a:ext cx="394810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1928" y="1"/>
            <a:ext cx="438003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4985" y="-2"/>
            <a:ext cx="392508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5262" y="0"/>
            <a:ext cx="456073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530" y="0"/>
            <a:ext cx="395020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1002" y="0"/>
            <a:ext cx="404072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5345" y="0"/>
            <a:ext cx="397565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8524" t="0" r="0" b="0"/>
          <a:stretch>
            <a:fillRect/>
          </a:stretch>
        </p:blipFill>
        <p:spPr>
          <a:xfrm>
            <a:off x="-1" y="0"/>
            <a:ext cx="408891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4892" y="0"/>
            <a:ext cx="399710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magine 6" descr="Immagin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59194" y="0"/>
            <a:ext cx="394389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385" y="-2"/>
            <a:ext cx="445378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4030" y="-2"/>
            <a:ext cx="6607970" cy="6879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