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B58B7E-FDF0-4869-89D8-2C0AA991AF8F}" v="13" dt="2024-10-16T13:00:07.4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A DESIGN STUDIO" userId="e3f148eb-4aaa-4303-8f3b-29cde3a54df4" providerId="ADAL" clId="{B6B58B7E-FDF0-4869-89D8-2C0AA991AF8F}"/>
    <pc:docChg chg="undo custSel addSld delSld modSld delMainMaster">
      <pc:chgData name="ALFA DESIGN STUDIO" userId="e3f148eb-4aaa-4303-8f3b-29cde3a54df4" providerId="ADAL" clId="{B6B58B7E-FDF0-4869-89D8-2C0AA991AF8F}" dt="2024-10-16T13:09:29.072" v="10838" actId="114"/>
      <pc:docMkLst>
        <pc:docMk/>
      </pc:docMkLst>
      <pc:sldChg chg="del">
        <pc:chgData name="ALFA DESIGN STUDIO" userId="e3f148eb-4aaa-4303-8f3b-29cde3a54df4" providerId="ADAL" clId="{B6B58B7E-FDF0-4869-89D8-2C0AA991AF8F}" dt="2024-10-15T13:25:31.004" v="0" actId="2696"/>
        <pc:sldMkLst>
          <pc:docMk/>
          <pc:sldMk cId="2354124376" sldId="256"/>
        </pc:sldMkLst>
      </pc:sldChg>
      <pc:sldChg chg="modSp add mod">
        <pc:chgData name="ALFA DESIGN STUDIO" userId="e3f148eb-4aaa-4303-8f3b-29cde3a54df4" providerId="ADAL" clId="{B6B58B7E-FDF0-4869-89D8-2C0AA991AF8F}" dt="2024-10-15T13:33:14.482" v="630" actId="20577"/>
        <pc:sldMkLst>
          <pc:docMk/>
          <pc:sldMk cId="4152010801" sldId="258"/>
        </pc:sldMkLst>
        <pc:spChg chg="mod">
          <ac:chgData name="ALFA DESIGN STUDIO" userId="e3f148eb-4aaa-4303-8f3b-29cde3a54df4" providerId="ADAL" clId="{B6B58B7E-FDF0-4869-89D8-2C0AA991AF8F}" dt="2024-10-15T13:33:14.482" v="630" actId="20577"/>
          <ac:spMkLst>
            <pc:docMk/>
            <pc:sldMk cId="4152010801" sldId="258"/>
            <ac:spMk id="2" creationId="{AA46E83E-750F-076E-DC31-387AF69085E9}"/>
          </ac:spMkLst>
        </pc:spChg>
        <pc:spChg chg="mod">
          <ac:chgData name="ALFA DESIGN STUDIO" userId="e3f148eb-4aaa-4303-8f3b-29cde3a54df4" providerId="ADAL" clId="{B6B58B7E-FDF0-4869-89D8-2C0AA991AF8F}" dt="2024-10-15T13:32:36.827" v="613" actId="20577"/>
          <ac:spMkLst>
            <pc:docMk/>
            <pc:sldMk cId="4152010801" sldId="258"/>
            <ac:spMk id="3" creationId="{4EB635D7-29FE-CDA1-4D58-C8AF9988116D}"/>
          </ac:spMkLst>
        </pc:spChg>
      </pc:sldChg>
      <pc:sldChg chg="modSp new mod">
        <pc:chgData name="ALFA DESIGN STUDIO" userId="e3f148eb-4aaa-4303-8f3b-29cde3a54df4" providerId="ADAL" clId="{B6B58B7E-FDF0-4869-89D8-2C0AA991AF8F}" dt="2024-10-16T09:35:01.158" v="1313" actId="20577"/>
        <pc:sldMkLst>
          <pc:docMk/>
          <pc:sldMk cId="3409374476" sldId="259"/>
        </pc:sldMkLst>
        <pc:spChg chg="mod">
          <ac:chgData name="ALFA DESIGN STUDIO" userId="e3f148eb-4aaa-4303-8f3b-29cde3a54df4" providerId="ADAL" clId="{B6B58B7E-FDF0-4869-89D8-2C0AA991AF8F}" dt="2024-10-15T13:33:36.429" v="650" actId="207"/>
          <ac:spMkLst>
            <pc:docMk/>
            <pc:sldMk cId="3409374476" sldId="259"/>
            <ac:spMk id="2" creationId="{2926A7EC-D635-F3F1-E93D-B9B2CC40468C}"/>
          </ac:spMkLst>
        </pc:spChg>
        <pc:spChg chg="mod">
          <ac:chgData name="ALFA DESIGN STUDIO" userId="e3f148eb-4aaa-4303-8f3b-29cde3a54df4" providerId="ADAL" clId="{B6B58B7E-FDF0-4869-89D8-2C0AA991AF8F}" dt="2024-10-16T09:35:01.158" v="1313" actId="20577"/>
          <ac:spMkLst>
            <pc:docMk/>
            <pc:sldMk cId="3409374476" sldId="259"/>
            <ac:spMk id="3" creationId="{C8B87912-A8EF-194B-FF90-2929914D3A21}"/>
          </ac:spMkLst>
        </pc:spChg>
      </pc:sldChg>
      <pc:sldChg chg="addSp delSp modSp new mod chgLayout">
        <pc:chgData name="ALFA DESIGN STUDIO" userId="e3f148eb-4aaa-4303-8f3b-29cde3a54df4" providerId="ADAL" clId="{B6B58B7E-FDF0-4869-89D8-2C0AA991AF8F}" dt="2024-10-16T09:50:57.214" v="2092" actId="20577"/>
        <pc:sldMkLst>
          <pc:docMk/>
          <pc:sldMk cId="3826779794" sldId="260"/>
        </pc:sldMkLst>
        <pc:spChg chg="mod ord">
          <ac:chgData name="ALFA DESIGN STUDIO" userId="e3f148eb-4aaa-4303-8f3b-29cde3a54df4" providerId="ADAL" clId="{B6B58B7E-FDF0-4869-89D8-2C0AA991AF8F}" dt="2024-10-16T09:41:29.438" v="1463" actId="20577"/>
          <ac:spMkLst>
            <pc:docMk/>
            <pc:sldMk cId="3826779794" sldId="260"/>
            <ac:spMk id="2" creationId="{C1968542-1FAB-8C96-D7B4-DD0A151A553E}"/>
          </ac:spMkLst>
        </pc:spChg>
        <pc:spChg chg="add del mod">
          <ac:chgData name="ALFA DESIGN STUDIO" userId="e3f148eb-4aaa-4303-8f3b-29cde3a54df4" providerId="ADAL" clId="{B6B58B7E-FDF0-4869-89D8-2C0AA991AF8F}" dt="2024-10-16T09:50:57.214" v="2092" actId="20577"/>
          <ac:spMkLst>
            <pc:docMk/>
            <pc:sldMk cId="3826779794" sldId="260"/>
            <ac:spMk id="3" creationId="{FB47D292-3ABA-8B86-1F24-D9B899CCB5AB}"/>
          </ac:spMkLst>
        </pc:spChg>
        <pc:spChg chg="add del mod">
          <ac:chgData name="ALFA DESIGN STUDIO" userId="e3f148eb-4aaa-4303-8f3b-29cde3a54df4" providerId="ADAL" clId="{B6B58B7E-FDF0-4869-89D8-2C0AA991AF8F}" dt="2024-10-16T09:37:43.901" v="1342" actId="6264"/>
          <ac:spMkLst>
            <pc:docMk/>
            <pc:sldMk cId="3826779794" sldId="260"/>
            <ac:spMk id="4" creationId="{E054AB6F-59D1-EF9C-D012-6CEA53625B36}"/>
          </ac:spMkLst>
        </pc:spChg>
        <pc:spChg chg="add del mod ord">
          <ac:chgData name="ALFA DESIGN STUDIO" userId="e3f148eb-4aaa-4303-8f3b-29cde3a54df4" providerId="ADAL" clId="{B6B58B7E-FDF0-4869-89D8-2C0AA991AF8F}" dt="2024-10-16T09:37:43.901" v="1342" actId="6264"/>
          <ac:spMkLst>
            <pc:docMk/>
            <pc:sldMk cId="3826779794" sldId="260"/>
            <ac:spMk id="5" creationId="{793869B4-3783-0212-8DDC-554033F0E79C}"/>
          </ac:spMkLst>
        </pc:spChg>
      </pc:sldChg>
      <pc:sldChg chg="modSp new mod">
        <pc:chgData name="ALFA DESIGN STUDIO" userId="e3f148eb-4aaa-4303-8f3b-29cde3a54df4" providerId="ADAL" clId="{B6B58B7E-FDF0-4869-89D8-2C0AA991AF8F}" dt="2024-10-16T10:02:18.615" v="2962" actId="20577"/>
        <pc:sldMkLst>
          <pc:docMk/>
          <pc:sldMk cId="2999733330" sldId="261"/>
        </pc:sldMkLst>
        <pc:spChg chg="mod">
          <ac:chgData name="ALFA DESIGN STUDIO" userId="e3f148eb-4aaa-4303-8f3b-29cde3a54df4" providerId="ADAL" clId="{B6B58B7E-FDF0-4869-89D8-2C0AA991AF8F}" dt="2024-10-16T09:59:29.040" v="2609" actId="20577"/>
          <ac:spMkLst>
            <pc:docMk/>
            <pc:sldMk cId="2999733330" sldId="261"/>
            <ac:spMk id="2" creationId="{D92603C5-5342-BEE9-06B0-FCC43B4E8006}"/>
          </ac:spMkLst>
        </pc:spChg>
        <pc:spChg chg="mod">
          <ac:chgData name="ALFA DESIGN STUDIO" userId="e3f148eb-4aaa-4303-8f3b-29cde3a54df4" providerId="ADAL" clId="{B6B58B7E-FDF0-4869-89D8-2C0AA991AF8F}" dt="2024-10-16T10:02:18.615" v="2962" actId="20577"/>
          <ac:spMkLst>
            <pc:docMk/>
            <pc:sldMk cId="2999733330" sldId="261"/>
            <ac:spMk id="3" creationId="{B2C2A257-B5A1-6B01-F2FC-0AC2913C752C}"/>
          </ac:spMkLst>
        </pc:spChg>
      </pc:sldChg>
      <pc:sldChg chg="modSp new mod">
        <pc:chgData name="ALFA DESIGN STUDIO" userId="e3f148eb-4aaa-4303-8f3b-29cde3a54df4" providerId="ADAL" clId="{B6B58B7E-FDF0-4869-89D8-2C0AA991AF8F}" dt="2024-10-16T10:10:30.217" v="3796" actId="113"/>
        <pc:sldMkLst>
          <pc:docMk/>
          <pc:sldMk cId="4165819182" sldId="262"/>
        </pc:sldMkLst>
        <pc:spChg chg="mod">
          <ac:chgData name="ALFA DESIGN STUDIO" userId="e3f148eb-4aaa-4303-8f3b-29cde3a54df4" providerId="ADAL" clId="{B6B58B7E-FDF0-4869-89D8-2C0AA991AF8F}" dt="2024-10-16T09:59:44.100" v="2616" actId="122"/>
          <ac:spMkLst>
            <pc:docMk/>
            <pc:sldMk cId="4165819182" sldId="262"/>
            <ac:spMk id="2" creationId="{A8841C59-EEFB-09BD-C8C6-56E3C8E1DBFF}"/>
          </ac:spMkLst>
        </pc:spChg>
        <pc:spChg chg="mod">
          <ac:chgData name="ALFA DESIGN STUDIO" userId="e3f148eb-4aaa-4303-8f3b-29cde3a54df4" providerId="ADAL" clId="{B6B58B7E-FDF0-4869-89D8-2C0AA991AF8F}" dt="2024-10-16T10:10:30.217" v="3796" actId="113"/>
          <ac:spMkLst>
            <pc:docMk/>
            <pc:sldMk cId="4165819182" sldId="262"/>
            <ac:spMk id="3" creationId="{948A4CC5-A208-CFF3-A212-A40583D07566}"/>
          </ac:spMkLst>
        </pc:spChg>
      </pc:sldChg>
      <pc:sldChg chg="modSp new mod">
        <pc:chgData name="ALFA DESIGN STUDIO" userId="e3f148eb-4aaa-4303-8f3b-29cde3a54df4" providerId="ADAL" clId="{B6B58B7E-FDF0-4869-89D8-2C0AA991AF8F}" dt="2024-10-16T11:22:25.610" v="4070" actId="113"/>
        <pc:sldMkLst>
          <pc:docMk/>
          <pc:sldMk cId="3212821674" sldId="263"/>
        </pc:sldMkLst>
        <pc:spChg chg="mod">
          <ac:chgData name="ALFA DESIGN STUDIO" userId="e3f148eb-4aaa-4303-8f3b-29cde3a54df4" providerId="ADAL" clId="{B6B58B7E-FDF0-4869-89D8-2C0AA991AF8F}" dt="2024-10-16T11:20:38.593" v="3815" actId="207"/>
          <ac:spMkLst>
            <pc:docMk/>
            <pc:sldMk cId="3212821674" sldId="263"/>
            <ac:spMk id="2" creationId="{9BC17083-E82C-85E0-42E3-67975D406C54}"/>
          </ac:spMkLst>
        </pc:spChg>
        <pc:spChg chg="mod">
          <ac:chgData name="ALFA DESIGN STUDIO" userId="e3f148eb-4aaa-4303-8f3b-29cde3a54df4" providerId="ADAL" clId="{B6B58B7E-FDF0-4869-89D8-2C0AA991AF8F}" dt="2024-10-16T11:22:25.610" v="4070" actId="113"/>
          <ac:spMkLst>
            <pc:docMk/>
            <pc:sldMk cId="3212821674" sldId="263"/>
            <ac:spMk id="3" creationId="{78008F4C-F9F7-DD0C-36C8-FA15F1B6047F}"/>
          </ac:spMkLst>
        </pc:spChg>
      </pc:sldChg>
      <pc:sldChg chg="modSp new mod">
        <pc:chgData name="ALFA DESIGN STUDIO" userId="e3f148eb-4aaa-4303-8f3b-29cde3a54df4" providerId="ADAL" clId="{B6B58B7E-FDF0-4869-89D8-2C0AA991AF8F}" dt="2024-10-16T11:36:48.574" v="4965" actId="20577"/>
        <pc:sldMkLst>
          <pc:docMk/>
          <pc:sldMk cId="1129713787" sldId="264"/>
        </pc:sldMkLst>
        <pc:spChg chg="mod">
          <ac:chgData name="ALFA DESIGN STUDIO" userId="e3f148eb-4aaa-4303-8f3b-29cde3a54df4" providerId="ADAL" clId="{B6B58B7E-FDF0-4869-89D8-2C0AA991AF8F}" dt="2024-10-16T11:36:48.574" v="4965" actId="20577"/>
          <ac:spMkLst>
            <pc:docMk/>
            <pc:sldMk cId="1129713787" sldId="264"/>
            <ac:spMk id="2" creationId="{0D3A8D0C-A9C8-5A04-A051-54392EDE3092}"/>
          </ac:spMkLst>
        </pc:spChg>
        <pc:spChg chg="mod">
          <ac:chgData name="ALFA DESIGN STUDIO" userId="e3f148eb-4aaa-4303-8f3b-29cde3a54df4" providerId="ADAL" clId="{B6B58B7E-FDF0-4869-89D8-2C0AA991AF8F}" dt="2024-10-16T11:36:39.068" v="4960" actId="113"/>
          <ac:spMkLst>
            <pc:docMk/>
            <pc:sldMk cId="1129713787" sldId="264"/>
            <ac:spMk id="3" creationId="{8C89D259-C541-3526-EAE5-0070DB45E107}"/>
          </ac:spMkLst>
        </pc:spChg>
      </pc:sldChg>
      <pc:sldChg chg="modSp new mod">
        <pc:chgData name="ALFA DESIGN STUDIO" userId="e3f148eb-4aaa-4303-8f3b-29cde3a54df4" providerId="ADAL" clId="{B6B58B7E-FDF0-4869-89D8-2C0AA991AF8F}" dt="2024-10-16T11:44:41.780" v="5889" actId="20577"/>
        <pc:sldMkLst>
          <pc:docMk/>
          <pc:sldMk cId="1936227158" sldId="265"/>
        </pc:sldMkLst>
        <pc:spChg chg="mod">
          <ac:chgData name="ALFA DESIGN STUDIO" userId="e3f148eb-4aaa-4303-8f3b-29cde3a54df4" providerId="ADAL" clId="{B6B58B7E-FDF0-4869-89D8-2C0AA991AF8F}" dt="2024-10-16T11:37:05.393" v="4972" actId="255"/>
          <ac:spMkLst>
            <pc:docMk/>
            <pc:sldMk cId="1936227158" sldId="265"/>
            <ac:spMk id="2" creationId="{5AA506C4-8B89-E4DA-2A4B-301A26841125}"/>
          </ac:spMkLst>
        </pc:spChg>
        <pc:spChg chg="mod">
          <ac:chgData name="ALFA DESIGN STUDIO" userId="e3f148eb-4aaa-4303-8f3b-29cde3a54df4" providerId="ADAL" clId="{B6B58B7E-FDF0-4869-89D8-2C0AA991AF8F}" dt="2024-10-16T11:44:41.780" v="5889" actId="20577"/>
          <ac:spMkLst>
            <pc:docMk/>
            <pc:sldMk cId="1936227158" sldId="265"/>
            <ac:spMk id="3" creationId="{5C4D884B-26B3-0B0F-5F18-82E1BEDF8720}"/>
          </ac:spMkLst>
        </pc:spChg>
      </pc:sldChg>
      <pc:sldChg chg="modSp new mod">
        <pc:chgData name="ALFA DESIGN STUDIO" userId="e3f148eb-4aaa-4303-8f3b-29cde3a54df4" providerId="ADAL" clId="{B6B58B7E-FDF0-4869-89D8-2C0AA991AF8F}" dt="2024-10-16T11:50:50.032" v="6629" actId="114"/>
        <pc:sldMkLst>
          <pc:docMk/>
          <pc:sldMk cId="3550853853" sldId="266"/>
        </pc:sldMkLst>
        <pc:spChg chg="mod">
          <ac:chgData name="ALFA DESIGN STUDIO" userId="e3f148eb-4aaa-4303-8f3b-29cde3a54df4" providerId="ADAL" clId="{B6B58B7E-FDF0-4869-89D8-2C0AA991AF8F}" dt="2024-10-16T11:45:27.290" v="5957" actId="20577"/>
          <ac:spMkLst>
            <pc:docMk/>
            <pc:sldMk cId="3550853853" sldId="266"/>
            <ac:spMk id="2" creationId="{DC71A7D3-0DA7-A2B6-3139-968303DAF4FA}"/>
          </ac:spMkLst>
        </pc:spChg>
        <pc:spChg chg="mod">
          <ac:chgData name="ALFA DESIGN STUDIO" userId="e3f148eb-4aaa-4303-8f3b-29cde3a54df4" providerId="ADAL" clId="{B6B58B7E-FDF0-4869-89D8-2C0AA991AF8F}" dt="2024-10-16T11:50:50.032" v="6629" actId="114"/>
          <ac:spMkLst>
            <pc:docMk/>
            <pc:sldMk cId="3550853853" sldId="266"/>
            <ac:spMk id="3" creationId="{BA0AFD68-A941-17FA-B818-B39863A05F2D}"/>
          </ac:spMkLst>
        </pc:spChg>
      </pc:sldChg>
      <pc:sldChg chg="modSp new mod">
        <pc:chgData name="ALFA DESIGN STUDIO" userId="e3f148eb-4aaa-4303-8f3b-29cde3a54df4" providerId="ADAL" clId="{B6B58B7E-FDF0-4869-89D8-2C0AA991AF8F}" dt="2024-10-16T12:11:32.687" v="8252" actId="113"/>
        <pc:sldMkLst>
          <pc:docMk/>
          <pc:sldMk cId="590316183" sldId="267"/>
        </pc:sldMkLst>
        <pc:spChg chg="mod">
          <ac:chgData name="ALFA DESIGN STUDIO" userId="e3f148eb-4aaa-4303-8f3b-29cde3a54df4" providerId="ADAL" clId="{B6B58B7E-FDF0-4869-89D8-2C0AA991AF8F}" dt="2024-10-16T11:54:13.558" v="6678" actId="255"/>
          <ac:spMkLst>
            <pc:docMk/>
            <pc:sldMk cId="590316183" sldId="267"/>
            <ac:spMk id="2" creationId="{93034ACE-4C17-A129-2DBA-14FFB42ED9D4}"/>
          </ac:spMkLst>
        </pc:spChg>
        <pc:spChg chg="mod">
          <ac:chgData name="ALFA DESIGN STUDIO" userId="e3f148eb-4aaa-4303-8f3b-29cde3a54df4" providerId="ADAL" clId="{B6B58B7E-FDF0-4869-89D8-2C0AA991AF8F}" dt="2024-10-16T12:11:32.687" v="8252" actId="113"/>
          <ac:spMkLst>
            <pc:docMk/>
            <pc:sldMk cId="590316183" sldId="267"/>
            <ac:spMk id="3" creationId="{272E1924-2B65-4939-BEEA-CDA91E27A497}"/>
          </ac:spMkLst>
        </pc:spChg>
      </pc:sldChg>
      <pc:sldChg chg="modSp new mod">
        <pc:chgData name="ALFA DESIGN STUDIO" userId="e3f148eb-4aaa-4303-8f3b-29cde3a54df4" providerId="ADAL" clId="{B6B58B7E-FDF0-4869-89D8-2C0AA991AF8F}" dt="2024-10-16T12:06:58.092" v="7799" actId="255"/>
        <pc:sldMkLst>
          <pc:docMk/>
          <pc:sldMk cId="88109053" sldId="268"/>
        </pc:sldMkLst>
        <pc:spChg chg="mod">
          <ac:chgData name="ALFA DESIGN STUDIO" userId="e3f148eb-4aaa-4303-8f3b-29cde3a54df4" providerId="ADAL" clId="{B6B58B7E-FDF0-4869-89D8-2C0AA991AF8F}" dt="2024-10-16T11:58:34.887" v="7083" actId="207"/>
          <ac:spMkLst>
            <pc:docMk/>
            <pc:sldMk cId="88109053" sldId="268"/>
            <ac:spMk id="2" creationId="{9087F86D-0D23-651B-2277-ED6B02B45BE3}"/>
          </ac:spMkLst>
        </pc:spChg>
        <pc:spChg chg="mod">
          <ac:chgData name="ALFA DESIGN STUDIO" userId="e3f148eb-4aaa-4303-8f3b-29cde3a54df4" providerId="ADAL" clId="{B6B58B7E-FDF0-4869-89D8-2C0AA991AF8F}" dt="2024-10-16T12:06:58.092" v="7799" actId="255"/>
          <ac:spMkLst>
            <pc:docMk/>
            <pc:sldMk cId="88109053" sldId="268"/>
            <ac:spMk id="3" creationId="{7E189154-B3E5-6884-46E2-970406363CE8}"/>
          </ac:spMkLst>
        </pc:spChg>
      </pc:sldChg>
      <pc:sldChg chg="modSp new mod">
        <pc:chgData name="ALFA DESIGN STUDIO" userId="e3f148eb-4aaa-4303-8f3b-29cde3a54df4" providerId="ADAL" clId="{B6B58B7E-FDF0-4869-89D8-2C0AA991AF8F}" dt="2024-10-16T13:03:02.157" v="10390" actId="113"/>
        <pc:sldMkLst>
          <pc:docMk/>
          <pc:sldMk cId="3436181655" sldId="269"/>
        </pc:sldMkLst>
        <pc:spChg chg="mod">
          <ac:chgData name="ALFA DESIGN STUDIO" userId="e3f148eb-4aaa-4303-8f3b-29cde3a54df4" providerId="ADAL" clId="{B6B58B7E-FDF0-4869-89D8-2C0AA991AF8F}" dt="2024-10-16T12:29:00.597" v="8361" actId="255"/>
          <ac:spMkLst>
            <pc:docMk/>
            <pc:sldMk cId="3436181655" sldId="269"/>
            <ac:spMk id="2" creationId="{0F8635D1-27DA-1B34-5FCE-C9C164B247FA}"/>
          </ac:spMkLst>
        </pc:spChg>
        <pc:spChg chg="mod">
          <ac:chgData name="ALFA DESIGN STUDIO" userId="e3f148eb-4aaa-4303-8f3b-29cde3a54df4" providerId="ADAL" clId="{B6B58B7E-FDF0-4869-89D8-2C0AA991AF8F}" dt="2024-10-16T13:03:02.157" v="10390" actId="113"/>
          <ac:spMkLst>
            <pc:docMk/>
            <pc:sldMk cId="3436181655" sldId="269"/>
            <ac:spMk id="3" creationId="{4E5D8A93-A417-23F4-87B4-E1A605DEB08C}"/>
          </ac:spMkLst>
        </pc:spChg>
      </pc:sldChg>
      <pc:sldChg chg="modSp new mod">
        <pc:chgData name="ALFA DESIGN STUDIO" userId="e3f148eb-4aaa-4303-8f3b-29cde3a54df4" providerId="ADAL" clId="{B6B58B7E-FDF0-4869-89D8-2C0AA991AF8F}" dt="2024-10-16T12:30:34.446" v="8394" actId="20577"/>
        <pc:sldMkLst>
          <pc:docMk/>
          <pc:sldMk cId="1778559262" sldId="270"/>
        </pc:sldMkLst>
        <pc:spChg chg="mod">
          <ac:chgData name="ALFA DESIGN STUDIO" userId="e3f148eb-4aaa-4303-8f3b-29cde3a54df4" providerId="ADAL" clId="{B6B58B7E-FDF0-4869-89D8-2C0AA991AF8F}" dt="2024-10-16T12:29:19.555" v="8375" actId="122"/>
          <ac:spMkLst>
            <pc:docMk/>
            <pc:sldMk cId="1778559262" sldId="270"/>
            <ac:spMk id="2" creationId="{E14D8C21-EEDE-6E80-7E04-6A75FAB9CF90}"/>
          </ac:spMkLst>
        </pc:spChg>
        <pc:spChg chg="mod">
          <ac:chgData name="ALFA DESIGN STUDIO" userId="e3f148eb-4aaa-4303-8f3b-29cde3a54df4" providerId="ADAL" clId="{B6B58B7E-FDF0-4869-89D8-2C0AA991AF8F}" dt="2024-10-16T12:30:34.446" v="8394" actId="20577"/>
          <ac:spMkLst>
            <pc:docMk/>
            <pc:sldMk cId="1778559262" sldId="270"/>
            <ac:spMk id="3" creationId="{2B56164B-36B2-26D9-BBB9-DAB580931A09}"/>
          </ac:spMkLst>
        </pc:spChg>
      </pc:sldChg>
      <pc:sldChg chg="modSp new mod">
        <pc:chgData name="ALFA DESIGN STUDIO" userId="e3f148eb-4aaa-4303-8f3b-29cde3a54df4" providerId="ADAL" clId="{B6B58B7E-FDF0-4869-89D8-2C0AA991AF8F}" dt="2024-10-16T12:45:09.485" v="9092" actId="20577"/>
        <pc:sldMkLst>
          <pc:docMk/>
          <pc:sldMk cId="2246304143" sldId="271"/>
        </pc:sldMkLst>
        <pc:spChg chg="mod">
          <ac:chgData name="ALFA DESIGN STUDIO" userId="e3f148eb-4aaa-4303-8f3b-29cde3a54df4" providerId="ADAL" clId="{B6B58B7E-FDF0-4869-89D8-2C0AA991AF8F}" dt="2024-10-16T12:45:09.485" v="9092" actId="20577"/>
          <ac:spMkLst>
            <pc:docMk/>
            <pc:sldMk cId="2246304143" sldId="271"/>
            <ac:spMk id="2" creationId="{6581385C-EBD8-3EA8-D907-3CDBCD419007}"/>
          </ac:spMkLst>
        </pc:spChg>
        <pc:spChg chg="mod">
          <ac:chgData name="ALFA DESIGN STUDIO" userId="e3f148eb-4aaa-4303-8f3b-29cde3a54df4" providerId="ADAL" clId="{B6B58B7E-FDF0-4869-89D8-2C0AA991AF8F}" dt="2024-10-16T12:40:39.158" v="8988" actId="113"/>
          <ac:spMkLst>
            <pc:docMk/>
            <pc:sldMk cId="2246304143" sldId="271"/>
            <ac:spMk id="3" creationId="{4B3D628A-071D-49CB-0ADE-948EB1462304}"/>
          </ac:spMkLst>
        </pc:spChg>
      </pc:sldChg>
      <pc:sldChg chg="modSp new mod">
        <pc:chgData name="ALFA DESIGN STUDIO" userId="e3f148eb-4aaa-4303-8f3b-29cde3a54df4" providerId="ADAL" clId="{B6B58B7E-FDF0-4869-89D8-2C0AA991AF8F}" dt="2024-10-16T13:09:29.072" v="10838" actId="114"/>
        <pc:sldMkLst>
          <pc:docMk/>
          <pc:sldMk cId="2117609845" sldId="272"/>
        </pc:sldMkLst>
        <pc:spChg chg="mod">
          <ac:chgData name="ALFA DESIGN STUDIO" userId="e3f148eb-4aaa-4303-8f3b-29cde3a54df4" providerId="ADAL" clId="{B6B58B7E-FDF0-4869-89D8-2C0AA991AF8F}" dt="2024-10-16T12:45:18.416" v="9099" actId="122"/>
          <ac:spMkLst>
            <pc:docMk/>
            <pc:sldMk cId="2117609845" sldId="272"/>
            <ac:spMk id="2" creationId="{AF8CE35E-B2D4-F349-E4E4-CA203FE57357}"/>
          </ac:spMkLst>
        </pc:spChg>
        <pc:spChg chg="mod">
          <ac:chgData name="ALFA DESIGN STUDIO" userId="e3f148eb-4aaa-4303-8f3b-29cde3a54df4" providerId="ADAL" clId="{B6B58B7E-FDF0-4869-89D8-2C0AA991AF8F}" dt="2024-10-16T13:09:29.072" v="10838" actId="114"/>
          <ac:spMkLst>
            <pc:docMk/>
            <pc:sldMk cId="2117609845" sldId="272"/>
            <ac:spMk id="3" creationId="{CFC694EF-F737-CAAB-C51F-742C23899398}"/>
          </ac:spMkLst>
        </pc:spChg>
      </pc:sldChg>
      <pc:sldChg chg="modSp new mod">
        <pc:chgData name="ALFA DESIGN STUDIO" userId="e3f148eb-4aaa-4303-8f3b-29cde3a54df4" providerId="ADAL" clId="{B6B58B7E-FDF0-4869-89D8-2C0AA991AF8F}" dt="2024-10-16T12:58:46.289" v="10178" actId="20577"/>
        <pc:sldMkLst>
          <pc:docMk/>
          <pc:sldMk cId="1430996704" sldId="273"/>
        </pc:sldMkLst>
        <pc:spChg chg="mod">
          <ac:chgData name="ALFA DESIGN STUDIO" userId="e3f148eb-4aaa-4303-8f3b-29cde3a54df4" providerId="ADAL" clId="{B6B58B7E-FDF0-4869-89D8-2C0AA991AF8F}" dt="2024-10-16T12:51:45.687" v="9670" actId="122"/>
          <ac:spMkLst>
            <pc:docMk/>
            <pc:sldMk cId="1430996704" sldId="273"/>
            <ac:spMk id="2" creationId="{1584F1BC-B917-B8F2-EA71-15EF1158A461}"/>
          </ac:spMkLst>
        </pc:spChg>
        <pc:spChg chg="mod">
          <ac:chgData name="ALFA DESIGN STUDIO" userId="e3f148eb-4aaa-4303-8f3b-29cde3a54df4" providerId="ADAL" clId="{B6B58B7E-FDF0-4869-89D8-2C0AA991AF8F}" dt="2024-10-16T12:58:46.289" v="10178" actId="20577"/>
          <ac:spMkLst>
            <pc:docMk/>
            <pc:sldMk cId="1430996704" sldId="273"/>
            <ac:spMk id="3" creationId="{4B8FF128-B2FB-AFAC-EA59-13E45AC97C39}"/>
          </ac:spMkLst>
        </pc:spChg>
      </pc:sldChg>
      <pc:sldChg chg="modSp new mod">
        <pc:chgData name="ALFA DESIGN STUDIO" userId="e3f148eb-4aaa-4303-8f3b-29cde3a54df4" providerId="ADAL" clId="{B6B58B7E-FDF0-4869-89D8-2C0AA991AF8F}" dt="2024-10-16T13:07:26.480" v="10837" actId="20577"/>
        <pc:sldMkLst>
          <pc:docMk/>
          <pc:sldMk cId="2746177269" sldId="274"/>
        </pc:sldMkLst>
        <pc:spChg chg="mod">
          <ac:chgData name="ALFA DESIGN STUDIO" userId="e3f148eb-4aaa-4303-8f3b-29cde3a54df4" providerId="ADAL" clId="{B6B58B7E-FDF0-4869-89D8-2C0AA991AF8F}" dt="2024-10-16T12:59:26.144" v="10183" actId="122"/>
          <ac:spMkLst>
            <pc:docMk/>
            <pc:sldMk cId="2746177269" sldId="274"/>
            <ac:spMk id="2" creationId="{5A687B36-6F09-C96A-248C-44DBD13A0E2C}"/>
          </ac:spMkLst>
        </pc:spChg>
        <pc:spChg chg="mod">
          <ac:chgData name="ALFA DESIGN STUDIO" userId="e3f148eb-4aaa-4303-8f3b-29cde3a54df4" providerId="ADAL" clId="{B6B58B7E-FDF0-4869-89D8-2C0AA991AF8F}" dt="2024-10-16T13:07:26.480" v="10837" actId="20577"/>
          <ac:spMkLst>
            <pc:docMk/>
            <pc:sldMk cId="2746177269" sldId="274"/>
            <ac:spMk id="3" creationId="{F851FEE0-74E2-EA6D-5118-5319344962AE}"/>
          </ac:spMkLst>
        </pc:spChg>
      </pc:sldChg>
      <pc:sldMasterChg chg="del delSldLayout">
        <pc:chgData name="ALFA DESIGN STUDIO" userId="e3f148eb-4aaa-4303-8f3b-29cde3a54df4" providerId="ADAL" clId="{B6B58B7E-FDF0-4869-89D8-2C0AA991AF8F}" dt="2024-10-15T13:25:31.004" v="0" actId="2696"/>
        <pc:sldMasterMkLst>
          <pc:docMk/>
          <pc:sldMasterMk cId="2918206864" sldId="2147483648"/>
        </pc:sldMasterMkLst>
        <pc:sldLayoutChg chg="del">
          <pc:chgData name="ALFA DESIGN STUDIO" userId="e3f148eb-4aaa-4303-8f3b-29cde3a54df4" providerId="ADAL" clId="{B6B58B7E-FDF0-4869-89D8-2C0AA991AF8F}" dt="2024-10-15T13:25:31.004" v="0" actId="2696"/>
          <pc:sldLayoutMkLst>
            <pc:docMk/>
            <pc:sldMasterMk cId="2918206864" sldId="2147483648"/>
            <pc:sldLayoutMk cId="1821614932" sldId="2147483649"/>
          </pc:sldLayoutMkLst>
        </pc:sldLayoutChg>
        <pc:sldLayoutChg chg="del">
          <pc:chgData name="ALFA DESIGN STUDIO" userId="e3f148eb-4aaa-4303-8f3b-29cde3a54df4" providerId="ADAL" clId="{B6B58B7E-FDF0-4869-89D8-2C0AA991AF8F}" dt="2024-10-15T13:25:31.004" v="0" actId="2696"/>
          <pc:sldLayoutMkLst>
            <pc:docMk/>
            <pc:sldMasterMk cId="2918206864" sldId="2147483648"/>
            <pc:sldLayoutMk cId="988834544" sldId="2147483650"/>
          </pc:sldLayoutMkLst>
        </pc:sldLayoutChg>
        <pc:sldLayoutChg chg="del">
          <pc:chgData name="ALFA DESIGN STUDIO" userId="e3f148eb-4aaa-4303-8f3b-29cde3a54df4" providerId="ADAL" clId="{B6B58B7E-FDF0-4869-89D8-2C0AA991AF8F}" dt="2024-10-15T13:25:31.004" v="0" actId="2696"/>
          <pc:sldLayoutMkLst>
            <pc:docMk/>
            <pc:sldMasterMk cId="2918206864" sldId="2147483648"/>
            <pc:sldLayoutMk cId="3829750042" sldId="2147483651"/>
          </pc:sldLayoutMkLst>
        </pc:sldLayoutChg>
        <pc:sldLayoutChg chg="del">
          <pc:chgData name="ALFA DESIGN STUDIO" userId="e3f148eb-4aaa-4303-8f3b-29cde3a54df4" providerId="ADAL" clId="{B6B58B7E-FDF0-4869-89D8-2C0AA991AF8F}" dt="2024-10-15T13:25:31.004" v="0" actId="2696"/>
          <pc:sldLayoutMkLst>
            <pc:docMk/>
            <pc:sldMasterMk cId="2918206864" sldId="2147483648"/>
            <pc:sldLayoutMk cId="1666453542" sldId="2147483652"/>
          </pc:sldLayoutMkLst>
        </pc:sldLayoutChg>
        <pc:sldLayoutChg chg="del">
          <pc:chgData name="ALFA DESIGN STUDIO" userId="e3f148eb-4aaa-4303-8f3b-29cde3a54df4" providerId="ADAL" clId="{B6B58B7E-FDF0-4869-89D8-2C0AA991AF8F}" dt="2024-10-15T13:25:31.004" v="0" actId="2696"/>
          <pc:sldLayoutMkLst>
            <pc:docMk/>
            <pc:sldMasterMk cId="2918206864" sldId="2147483648"/>
            <pc:sldLayoutMk cId="3658263935" sldId="2147483653"/>
          </pc:sldLayoutMkLst>
        </pc:sldLayoutChg>
        <pc:sldLayoutChg chg="del">
          <pc:chgData name="ALFA DESIGN STUDIO" userId="e3f148eb-4aaa-4303-8f3b-29cde3a54df4" providerId="ADAL" clId="{B6B58B7E-FDF0-4869-89D8-2C0AA991AF8F}" dt="2024-10-15T13:25:31.004" v="0" actId="2696"/>
          <pc:sldLayoutMkLst>
            <pc:docMk/>
            <pc:sldMasterMk cId="2918206864" sldId="2147483648"/>
            <pc:sldLayoutMk cId="4014034345" sldId="2147483654"/>
          </pc:sldLayoutMkLst>
        </pc:sldLayoutChg>
        <pc:sldLayoutChg chg="del">
          <pc:chgData name="ALFA DESIGN STUDIO" userId="e3f148eb-4aaa-4303-8f3b-29cde3a54df4" providerId="ADAL" clId="{B6B58B7E-FDF0-4869-89D8-2C0AA991AF8F}" dt="2024-10-15T13:25:31.004" v="0" actId="2696"/>
          <pc:sldLayoutMkLst>
            <pc:docMk/>
            <pc:sldMasterMk cId="2918206864" sldId="2147483648"/>
            <pc:sldLayoutMk cId="2189655157" sldId="2147483655"/>
          </pc:sldLayoutMkLst>
        </pc:sldLayoutChg>
        <pc:sldLayoutChg chg="del">
          <pc:chgData name="ALFA DESIGN STUDIO" userId="e3f148eb-4aaa-4303-8f3b-29cde3a54df4" providerId="ADAL" clId="{B6B58B7E-FDF0-4869-89D8-2C0AA991AF8F}" dt="2024-10-15T13:25:31.004" v="0" actId="2696"/>
          <pc:sldLayoutMkLst>
            <pc:docMk/>
            <pc:sldMasterMk cId="2918206864" sldId="2147483648"/>
            <pc:sldLayoutMk cId="3890228471" sldId="2147483656"/>
          </pc:sldLayoutMkLst>
        </pc:sldLayoutChg>
        <pc:sldLayoutChg chg="del">
          <pc:chgData name="ALFA DESIGN STUDIO" userId="e3f148eb-4aaa-4303-8f3b-29cde3a54df4" providerId="ADAL" clId="{B6B58B7E-FDF0-4869-89D8-2C0AA991AF8F}" dt="2024-10-15T13:25:31.004" v="0" actId="2696"/>
          <pc:sldLayoutMkLst>
            <pc:docMk/>
            <pc:sldMasterMk cId="2918206864" sldId="2147483648"/>
            <pc:sldLayoutMk cId="2431046589" sldId="2147483657"/>
          </pc:sldLayoutMkLst>
        </pc:sldLayoutChg>
        <pc:sldLayoutChg chg="del">
          <pc:chgData name="ALFA DESIGN STUDIO" userId="e3f148eb-4aaa-4303-8f3b-29cde3a54df4" providerId="ADAL" clId="{B6B58B7E-FDF0-4869-89D8-2C0AA991AF8F}" dt="2024-10-15T13:25:31.004" v="0" actId="2696"/>
          <pc:sldLayoutMkLst>
            <pc:docMk/>
            <pc:sldMasterMk cId="2918206864" sldId="2147483648"/>
            <pc:sldLayoutMk cId="3099127230" sldId="2147483658"/>
          </pc:sldLayoutMkLst>
        </pc:sldLayoutChg>
        <pc:sldLayoutChg chg="del">
          <pc:chgData name="ALFA DESIGN STUDIO" userId="e3f148eb-4aaa-4303-8f3b-29cde3a54df4" providerId="ADAL" clId="{B6B58B7E-FDF0-4869-89D8-2C0AA991AF8F}" dt="2024-10-15T13:25:31.004" v="0" actId="2696"/>
          <pc:sldLayoutMkLst>
            <pc:docMk/>
            <pc:sldMasterMk cId="2918206864" sldId="2147483648"/>
            <pc:sldLayoutMk cId="915232270" sldId="2147483659"/>
          </pc:sldLayoutMkLst>
        </pc:sldLayoutChg>
      </pc:sldMasterChg>
      <pc:sldMasterChg chg="addSldLayout">
        <pc:chgData name="ALFA DESIGN STUDIO" userId="e3f148eb-4aaa-4303-8f3b-29cde3a54df4" providerId="ADAL" clId="{B6B58B7E-FDF0-4869-89D8-2C0AA991AF8F}" dt="2024-10-15T13:25:52.584" v="1" actId="27028"/>
        <pc:sldMasterMkLst>
          <pc:docMk/>
          <pc:sldMasterMk cId="3497991546" sldId="2147483712"/>
        </pc:sldMasterMkLst>
        <pc:sldLayoutChg chg="add">
          <pc:chgData name="ALFA DESIGN STUDIO" userId="e3f148eb-4aaa-4303-8f3b-29cde3a54df4" providerId="ADAL" clId="{B6B58B7E-FDF0-4869-89D8-2C0AA991AF8F}" dt="2024-10-15T13:25:52.584" v="1" actId="27028"/>
          <pc:sldLayoutMkLst>
            <pc:docMk/>
            <pc:sldMasterMk cId="3497991546" sldId="2147483712"/>
            <pc:sldLayoutMk cId="1371982659" sldId="2147483702"/>
          </pc:sldLayoutMkLst>
        </pc:sldLayoutChg>
      </pc:sldMaster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October 16,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8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October 16,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6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customXml" Target="../ink/ink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October 16, 2024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‹N›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9799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1" r:id="rId2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45">
            <a:extLst>
              <a:ext uri="{FF2B5EF4-FFF2-40B4-BE49-F238E27FC236}">
                <a16:creationId xmlns:a16="http://schemas.microsoft.com/office/drawing/2014/main" id="{116920EA-132F-46AA-8856-B5D5741D9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: Shape 47">
            <a:extLst>
              <a:ext uri="{FF2B5EF4-FFF2-40B4-BE49-F238E27FC236}">
                <a16:creationId xmlns:a16="http://schemas.microsoft.com/office/drawing/2014/main" id="{57EEA55F-F9C5-4595-AE34-0E172F218B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7807404" cy="6857999"/>
          </a:xfrm>
          <a:custGeom>
            <a:avLst/>
            <a:gdLst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7012732 w 7807404"/>
              <a:gd name="connsiteY38" fmla="*/ 3410524 h 6857999"/>
              <a:gd name="connsiteX39" fmla="*/ 7020122 w 7807404"/>
              <a:gd name="connsiteY39" fmla="*/ 3417525 h 6857999"/>
              <a:gd name="connsiteX40" fmla="*/ 7022196 w 7807404"/>
              <a:gd name="connsiteY40" fmla="*/ 3478439 h 6857999"/>
              <a:gd name="connsiteX41" fmla="*/ 6982022 w 7807404"/>
              <a:gd name="connsiteY41" fmla="*/ 3696746 h 6857999"/>
              <a:gd name="connsiteX42" fmla="*/ 6987385 w 7807404"/>
              <a:gd name="connsiteY42" fmla="*/ 3815651 h 6857999"/>
              <a:gd name="connsiteX43" fmla="*/ 6996939 w 7807404"/>
              <a:gd name="connsiteY43" fmla="*/ 3857058 h 6857999"/>
              <a:gd name="connsiteX44" fmla="*/ 7012470 w 7807404"/>
              <a:gd name="connsiteY44" fmla="*/ 3926486 h 6857999"/>
              <a:gd name="connsiteX45" fmla="*/ 7038860 w 7807404"/>
              <a:gd name="connsiteY45" fmla="*/ 3988495 h 6857999"/>
              <a:gd name="connsiteX46" fmla="*/ 7025357 w 7807404"/>
              <a:gd name="connsiteY46" fmla="*/ 4051442 h 6857999"/>
              <a:gd name="connsiteX47" fmla="*/ 7024708 w 7807404"/>
              <a:gd name="connsiteY47" fmla="*/ 4105625 h 6857999"/>
              <a:gd name="connsiteX48" fmla="*/ 7032013 w 7807404"/>
              <a:gd name="connsiteY48" fmla="*/ 4109626 h 6857999"/>
              <a:gd name="connsiteX49" fmla="*/ 7032673 w 7807404"/>
              <a:gd name="connsiteY49" fmla="*/ 4116557 h 6857999"/>
              <a:gd name="connsiteX50" fmla="*/ 7025240 w 7807404"/>
              <a:gd name="connsiteY50" fmla="*/ 4120637 h 6857999"/>
              <a:gd name="connsiteX51" fmla="*/ 7001151 w 7807404"/>
              <a:gd name="connsiteY51" fmla="*/ 4208493 h 6857999"/>
              <a:gd name="connsiteX52" fmla="*/ 6981187 w 7807404"/>
              <a:gd name="connsiteY52" fmla="*/ 4327914 h 6857999"/>
              <a:gd name="connsiteX53" fmla="*/ 6996887 w 7807404"/>
              <a:gd name="connsiteY53" fmla="*/ 4375181 h 6857999"/>
              <a:gd name="connsiteX54" fmla="*/ 6993908 w 7807404"/>
              <a:gd name="connsiteY54" fmla="*/ 4388524 h 6857999"/>
              <a:gd name="connsiteX55" fmla="*/ 7004982 w 7807404"/>
              <a:gd name="connsiteY55" fmla="*/ 4415915 h 6857999"/>
              <a:gd name="connsiteX56" fmla="*/ 7050435 w 7807404"/>
              <a:gd name="connsiteY56" fmla="*/ 4479913 h 6857999"/>
              <a:gd name="connsiteX57" fmla="*/ 7121988 w 7807404"/>
              <a:gd name="connsiteY57" fmla="*/ 4534160 h 6857999"/>
              <a:gd name="connsiteX58" fmla="*/ 7173289 w 7807404"/>
              <a:gd name="connsiteY58" fmla="*/ 4634254 h 6857999"/>
              <a:gd name="connsiteX59" fmla="*/ 7188878 w 7807404"/>
              <a:gd name="connsiteY59" fmla="*/ 4672371 h 6857999"/>
              <a:gd name="connsiteX60" fmla="*/ 7226673 w 7807404"/>
              <a:gd name="connsiteY60" fmla="*/ 4796523 h 6857999"/>
              <a:gd name="connsiteX61" fmla="*/ 7240375 w 7807404"/>
              <a:gd name="connsiteY61" fmla="*/ 4838614 h 6857999"/>
              <a:gd name="connsiteX62" fmla="*/ 7285168 w 7807404"/>
              <a:gd name="connsiteY62" fmla="*/ 4861231 h 6857999"/>
              <a:gd name="connsiteX63" fmla="*/ 7298142 w 7807404"/>
              <a:gd name="connsiteY63" fmla="*/ 4993732 h 6857999"/>
              <a:gd name="connsiteX64" fmla="*/ 7322875 w 7807404"/>
              <a:gd name="connsiteY64" fmla="*/ 5208172 h 6857999"/>
              <a:gd name="connsiteX65" fmla="*/ 7342672 w 7807404"/>
              <a:gd name="connsiteY65" fmla="*/ 5255191 h 6857999"/>
              <a:gd name="connsiteX66" fmla="*/ 7321006 w 7807404"/>
              <a:gd name="connsiteY66" fmla="*/ 5337537 h 6857999"/>
              <a:gd name="connsiteX67" fmla="*/ 7360096 w 7807404"/>
              <a:gd name="connsiteY67" fmla="*/ 5418522 h 6857999"/>
              <a:gd name="connsiteX68" fmla="*/ 7400954 w 7807404"/>
              <a:gd name="connsiteY68" fmla="*/ 5473319 h 6857999"/>
              <a:gd name="connsiteX69" fmla="*/ 7418953 w 7807404"/>
              <a:gd name="connsiteY69" fmla="*/ 5506769 h 6857999"/>
              <a:gd name="connsiteX70" fmla="*/ 7437497 w 7807404"/>
              <a:gd name="connsiteY70" fmla="*/ 5528086 h 6857999"/>
              <a:gd name="connsiteX71" fmla="*/ 7472839 w 7807404"/>
              <a:gd name="connsiteY71" fmla="*/ 5722307 h 6857999"/>
              <a:gd name="connsiteX72" fmla="*/ 7520312 w 7807404"/>
              <a:gd name="connsiteY72" fmla="*/ 5848020 h 6857999"/>
              <a:gd name="connsiteX73" fmla="*/ 7546603 w 7807404"/>
              <a:gd name="connsiteY73" fmla="*/ 5895435 h 6857999"/>
              <a:gd name="connsiteX74" fmla="*/ 7574370 w 7807404"/>
              <a:gd name="connsiteY74" fmla="*/ 6116987 h 6857999"/>
              <a:gd name="connsiteX75" fmla="*/ 7588278 w 7807404"/>
              <a:gd name="connsiteY75" fmla="*/ 6239240 h 6857999"/>
              <a:gd name="connsiteX76" fmla="*/ 7651779 w 7807404"/>
              <a:gd name="connsiteY76" fmla="*/ 6536040 h 6857999"/>
              <a:gd name="connsiteX77" fmla="*/ 7634970 w 7807404"/>
              <a:gd name="connsiteY77" fmla="*/ 6596308 h 6857999"/>
              <a:gd name="connsiteX78" fmla="*/ 7634433 w 7807404"/>
              <a:gd name="connsiteY78" fmla="*/ 6610438 h 6857999"/>
              <a:gd name="connsiteX79" fmla="*/ 7628165 w 7807404"/>
              <a:gd name="connsiteY79" fmla="*/ 6640287 h 6857999"/>
              <a:gd name="connsiteX80" fmla="*/ 7631881 w 7807404"/>
              <a:gd name="connsiteY80" fmla="*/ 6643984 h 6857999"/>
              <a:gd name="connsiteX81" fmla="*/ 7630037 w 7807404"/>
              <a:gd name="connsiteY81" fmla="*/ 6686063 h 6857999"/>
              <a:gd name="connsiteX82" fmla="*/ 7632333 w 7807404"/>
              <a:gd name="connsiteY82" fmla="*/ 6685744 h 6857999"/>
              <a:gd name="connsiteX83" fmla="*/ 7641954 w 7807404"/>
              <a:gd name="connsiteY83" fmla="*/ 6693689 h 6857999"/>
              <a:gd name="connsiteX84" fmla="*/ 7655048 w 7807404"/>
              <a:gd name="connsiteY84" fmla="*/ 6710915 h 6857999"/>
              <a:gd name="connsiteX85" fmla="*/ 7713961 w 7807404"/>
              <a:gd name="connsiteY85" fmla="*/ 6739542 h 6857999"/>
              <a:gd name="connsiteX86" fmla="*/ 7712298 w 7807404"/>
              <a:gd name="connsiteY86" fmla="*/ 6783313 h 6857999"/>
              <a:gd name="connsiteX87" fmla="*/ 7713229 w 7807404"/>
              <a:gd name="connsiteY87" fmla="*/ 6791653 h 6857999"/>
              <a:gd name="connsiteX88" fmla="*/ 7713771 w 7807404"/>
              <a:gd name="connsiteY88" fmla="*/ 6791625 h 6857999"/>
              <a:gd name="connsiteX89" fmla="*/ 7715794 w 7807404"/>
              <a:gd name="connsiteY89" fmla="*/ 6800036 h 6857999"/>
              <a:gd name="connsiteX90" fmla="*/ 7714926 w 7807404"/>
              <a:gd name="connsiteY90" fmla="*/ 6806857 h 6857999"/>
              <a:gd name="connsiteX91" fmla="*/ 7716734 w 7807404"/>
              <a:gd name="connsiteY91" fmla="*/ 6823036 h 6857999"/>
              <a:gd name="connsiteX92" fmla="*/ 7720829 w 7807404"/>
              <a:gd name="connsiteY92" fmla="*/ 6827317 h 6857999"/>
              <a:gd name="connsiteX93" fmla="*/ 7791089 w 7807404"/>
              <a:gd name="connsiteY93" fmla="*/ 6843616 h 6857999"/>
              <a:gd name="connsiteX94" fmla="*/ 7807404 w 7807404"/>
              <a:gd name="connsiteY94" fmla="*/ 6857999 h 6857999"/>
              <a:gd name="connsiteX95" fmla="*/ 2910541 w 7807404"/>
              <a:gd name="connsiteY95" fmla="*/ 6857999 h 6857999"/>
              <a:gd name="connsiteX96" fmla="*/ 737233 w 7807404"/>
              <a:gd name="connsiteY96" fmla="*/ 6857999 h 6857999"/>
              <a:gd name="connsiteX97" fmla="*/ 0 w 7807404"/>
              <a:gd name="connsiteY97" fmla="*/ 6857999 h 6857999"/>
              <a:gd name="connsiteX98" fmla="*/ 0 w 7807404"/>
              <a:gd name="connsiteY98" fmla="*/ 1 h 6857999"/>
              <a:gd name="connsiteX99" fmla="*/ 737233 w 7807404"/>
              <a:gd name="connsiteY99" fmla="*/ 1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7012732 w 7807404"/>
              <a:gd name="connsiteY38" fmla="*/ 3410524 h 6857999"/>
              <a:gd name="connsiteX39" fmla="*/ 7020122 w 7807404"/>
              <a:gd name="connsiteY39" fmla="*/ 341752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7012732 w 7807404"/>
              <a:gd name="connsiteY38" fmla="*/ 3410524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713961 w 7807404"/>
              <a:gd name="connsiteY83" fmla="*/ 6739542 h 6857999"/>
              <a:gd name="connsiteX84" fmla="*/ 7712298 w 7807404"/>
              <a:gd name="connsiteY84" fmla="*/ 6783313 h 6857999"/>
              <a:gd name="connsiteX85" fmla="*/ 7713229 w 7807404"/>
              <a:gd name="connsiteY85" fmla="*/ 6791653 h 6857999"/>
              <a:gd name="connsiteX86" fmla="*/ 7713771 w 7807404"/>
              <a:gd name="connsiteY86" fmla="*/ 6791625 h 6857999"/>
              <a:gd name="connsiteX87" fmla="*/ 7715794 w 7807404"/>
              <a:gd name="connsiteY87" fmla="*/ 6800036 h 6857999"/>
              <a:gd name="connsiteX88" fmla="*/ 7714926 w 7807404"/>
              <a:gd name="connsiteY88" fmla="*/ 6806857 h 6857999"/>
              <a:gd name="connsiteX89" fmla="*/ 7716734 w 7807404"/>
              <a:gd name="connsiteY89" fmla="*/ 6823036 h 6857999"/>
              <a:gd name="connsiteX90" fmla="*/ 7720829 w 7807404"/>
              <a:gd name="connsiteY90" fmla="*/ 6827317 h 6857999"/>
              <a:gd name="connsiteX91" fmla="*/ 7791089 w 7807404"/>
              <a:gd name="connsiteY91" fmla="*/ 6843616 h 6857999"/>
              <a:gd name="connsiteX92" fmla="*/ 7807404 w 7807404"/>
              <a:gd name="connsiteY92" fmla="*/ 6857999 h 6857999"/>
              <a:gd name="connsiteX93" fmla="*/ 2910541 w 7807404"/>
              <a:gd name="connsiteY93" fmla="*/ 6857999 h 6857999"/>
              <a:gd name="connsiteX94" fmla="*/ 737233 w 7807404"/>
              <a:gd name="connsiteY94" fmla="*/ 6857999 h 6857999"/>
              <a:gd name="connsiteX95" fmla="*/ 0 w 7807404"/>
              <a:gd name="connsiteY95" fmla="*/ 6857999 h 6857999"/>
              <a:gd name="connsiteX96" fmla="*/ 0 w 7807404"/>
              <a:gd name="connsiteY96" fmla="*/ 1 h 6857999"/>
              <a:gd name="connsiteX97" fmla="*/ 737233 w 7807404"/>
              <a:gd name="connsiteY97" fmla="*/ 1 h 6857999"/>
              <a:gd name="connsiteX98" fmla="*/ 737233 w 7807404"/>
              <a:gd name="connsiteY98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713961 w 7807404"/>
              <a:gd name="connsiteY82" fmla="*/ 6739542 h 6857999"/>
              <a:gd name="connsiteX83" fmla="*/ 7712298 w 7807404"/>
              <a:gd name="connsiteY83" fmla="*/ 6783313 h 6857999"/>
              <a:gd name="connsiteX84" fmla="*/ 7713229 w 7807404"/>
              <a:gd name="connsiteY84" fmla="*/ 6791653 h 6857999"/>
              <a:gd name="connsiteX85" fmla="*/ 7713771 w 7807404"/>
              <a:gd name="connsiteY85" fmla="*/ 6791625 h 6857999"/>
              <a:gd name="connsiteX86" fmla="*/ 7715794 w 7807404"/>
              <a:gd name="connsiteY86" fmla="*/ 6800036 h 6857999"/>
              <a:gd name="connsiteX87" fmla="*/ 7714926 w 7807404"/>
              <a:gd name="connsiteY87" fmla="*/ 6806857 h 6857999"/>
              <a:gd name="connsiteX88" fmla="*/ 7716734 w 7807404"/>
              <a:gd name="connsiteY88" fmla="*/ 6823036 h 6857999"/>
              <a:gd name="connsiteX89" fmla="*/ 7720829 w 7807404"/>
              <a:gd name="connsiteY89" fmla="*/ 6827317 h 6857999"/>
              <a:gd name="connsiteX90" fmla="*/ 7791089 w 7807404"/>
              <a:gd name="connsiteY90" fmla="*/ 6843616 h 6857999"/>
              <a:gd name="connsiteX91" fmla="*/ 7807404 w 7807404"/>
              <a:gd name="connsiteY91" fmla="*/ 6857999 h 6857999"/>
              <a:gd name="connsiteX92" fmla="*/ 2910541 w 7807404"/>
              <a:gd name="connsiteY92" fmla="*/ 6857999 h 6857999"/>
              <a:gd name="connsiteX93" fmla="*/ 737233 w 7807404"/>
              <a:gd name="connsiteY93" fmla="*/ 6857999 h 6857999"/>
              <a:gd name="connsiteX94" fmla="*/ 0 w 7807404"/>
              <a:gd name="connsiteY94" fmla="*/ 6857999 h 6857999"/>
              <a:gd name="connsiteX95" fmla="*/ 0 w 7807404"/>
              <a:gd name="connsiteY95" fmla="*/ 1 h 6857999"/>
              <a:gd name="connsiteX96" fmla="*/ 737233 w 7807404"/>
              <a:gd name="connsiteY96" fmla="*/ 1 h 6857999"/>
              <a:gd name="connsiteX97" fmla="*/ 737233 w 7807404"/>
              <a:gd name="connsiteY97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703817 w 7807404"/>
              <a:gd name="connsiteY81" fmla="*/ 6673830 h 6857999"/>
              <a:gd name="connsiteX82" fmla="*/ 7713961 w 7807404"/>
              <a:gd name="connsiteY82" fmla="*/ 6739542 h 6857999"/>
              <a:gd name="connsiteX83" fmla="*/ 7712298 w 7807404"/>
              <a:gd name="connsiteY83" fmla="*/ 6783313 h 6857999"/>
              <a:gd name="connsiteX84" fmla="*/ 7713229 w 7807404"/>
              <a:gd name="connsiteY84" fmla="*/ 6791653 h 6857999"/>
              <a:gd name="connsiteX85" fmla="*/ 7713771 w 7807404"/>
              <a:gd name="connsiteY85" fmla="*/ 6791625 h 6857999"/>
              <a:gd name="connsiteX86" fmla="*/ 7715794 w 7807404"/>
              <a:gd name="connsiteY86" fmla="*/ 6800036 h 6857999"/>
              <a:gd name="connsiteX87" fmla="*/ 7714926 w 7807404"/>
              <a:gd name="connsiteY87" fmla="*/ 6806857 h 6857999"/>
              <a:gd name="connsiteX88" fmla="*/ 7716734 w 7807404"/>
              <a:gd name="connsiteY88" fmla="*/ 6823036 h 6857999"/>
              <a:gd name="connsiteX89" fmla="*/ 7720829 w 7807404"/>
              <a:gd name="connsiteY89" fmla="*/ 6827317 h 6857999"/>
              <a:gd name="connsiteX90" fmla="*/ 7791089 w 7807404"/>
              <a:gd name="connsiteY90" fmla="*/ 6843616 h 6857999"/>
              <a:gd name="connsiteX91" fmla="*/ 7807404 w 7807404"/>
              <a:gd name="connsiteY91" fmla="*/ 6857999 h 6857999"/>
              <a:gd name="connsiteX92" fmla="*/ 2910541 w 7807404"/>
              <a:gd name="connsiteY92" fmla="*/ 6857999 h 6857999"/>
              <a:gd name="connsiteX93" fmla="*/ 737233 w 7807404"/>
              <a:gd name="connsiteY93" fmla="*/ 6857999 h 6857999"/>
              <a:gd name="connsiteX94" fmla="*/ 0 w 7807404"/>
              <a:gd name="connsiteY94" fmla="*/ 6857999 h 6857999"/>
              <a:gd name="connsiteX95" fmla="*/ 0 w 7807404"/>
              <a:gd name="connsiteY95" fmla="*/ 1 h 6857999"/>
              <a:gd name="connsiteX96" fmla="*/ 737233 w 7807404"/>
              <a:gd name="connsiteY96" fmla="*/ 1 h 6857999"/>
              <a:gd name="connsiteX97" fmla="*/ 737233 w 7807404"/>
              <a:gd name="connsiteY97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16734 w 7807404"/>
              <a:gd name="connsiteY87" fmla="*/ 6823036 h 6857999"/>
              <a:gd name="connsiteX88" fmla="*/ 7720829 w 7807404"/>
              <a:gd name="connsiteY88" fmla="*/ 6827317 h 6857999"/>
              <a:gd name="connsiteX89" fmla="*/ 7791089 w 7807404"/>
              <a:gd name="connsiteY89" fmla="*/ 6843616 h 6857999"/>
              <a:gd name="connsiteX90" fmla="*/ 7807404 w 7807404"/>
              <a:gd name="connsiteY90" fmla="*/ 6857999 h 6857999"/>
              <a:gd name="connsiteX91" fmla="*/ 2910541 w 7807404"/>
              <a:gd name="connsiteY91" fmla="*/ 6857999 h 6857999"/>
              <a:gd name="connsiteX92" fmla="*/ 737233 w 7807404"/>
              <a:gd name="connsiteY92" fmla="*/ 6857999 h 6857999"/>
              <a:gd name="connsiteX93" fmla="*/ 0 w 7807404"/>
              <a:gd name="connsiteY93" fmla="*/ 6857999 h 6857999"/>
              <a:gd name="connsiteX94" fmla="*/ 0 w 7807404"/>
              <a:gd name="connsiteY94" fmla="*/ 1 h 6857999"/>
              <a:gd name="connsiteX95" fmla="*/ 737233 w 7807404"/>
              <a:gd name="connsiteY95" fmla="*/ 1 h 6857999"/>
              <a:gd name="connsiteX96" fmla="*/ 737233 w 7807404"/>
              <a:gd name="connsiteY96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16734 w 7807404"/>
              <a:gd name="connsiteY87" fmla="*/ 6823036 h 6857999"/>
              <a:gd name="connsiteX88" fmla="*/ 7720829 w 7807404"/>
              <a:gd name="connsiteY88" fmla="*/ 6827317 h 6857999"/>
              <a:gd name="connsiteX89" fmla="*/ 7791089 w 7807404"/>
              <a:gd name="connsiteY89" fmla="*/ 6843616 h 6857999"/>
              <a:gd name="connsiteX90" fmla="*/ 7807404 w 7807404"/>
              <a:gd name="connsiteY90" fmla="*/ 6857999 h 6857999"/>
              <a:gd name="connsiteX91" fmla="*/ 2910541 w 7807404"/>
              <a:gd name="connsiteY91" fmla="*/ 6857999 h 6857999"/>
              <a:gd name="connsiteX92" fmla="*/ 737233 w 7807404"/>
              <a:gd name="connsiteY92" fmla="*/ 6857999 h 6857999"/>
              <a:gd name="connsiteX93" fmla="*/ 0 w 7807404"/>
              <a:gd name="connsiteY93" fmla="*/ 6857999 h 6857999"/>
              <a:gd name="connsiteX94" fmla="*/ 0 w 7807404"/>
              <a:gd name="connsiteY94" fmla="*/ 1 h 6857999"/>
              <a:gd name="connsiteX95" fmla="*/ 737233 w 7807404"/>
              <a:gd name="connsiteY95" fmla="*/ 1 h 6857999"/>
              <a:gd name="connsiteX96" fmla="*/ 737233 w 7807404"/>
              <a:gd name="connsiteY96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16734 w 7807404"/>
              <a:gd name="connsiteY87" fmla="*/ 6823036 h 6857999"/>
              <a:gd name="connsiteX88" fmla="*/ 7791089 w 7807404"/>
              <a:gd name="connsiteY88" fmla="*/ 6843616 h 6857999"/>
              <a:gd name="connsiteX89" fmla="*/ 7807404 w 7807404"/>
              <a:gd name="connsiteY89" fmla="*/ 6857999 h 6857999"/>
              <a:gd name="connsiteX90" fmla="*/ 2910541 w 7807404"/>
              <a:gd name="connsiteY90" fmla="*/ 6857999 h 6857999"/>
              <a:gd name="connsiteX91" fmla="*/ 737233 w 7807404"/>
              <a:gd name="connsiteY91" fmla="*/ 6857999 h 6857999"/>
              <a:gd name="connsiteX92" fmla="*/ 0 w 7807404"/>
              <a:gd name="connsiteY92" fmla="*/ 6857999 h 6857999"/>
              <a:gd name="connsiteX93" fmla="*/ 0 w 7807404"/>
              <a:gd name="connsiteY93" fmla="*/ 1 h 6857999"/>
              <a:gd name="connsiteX94" fmla="*/ 737233 w 7807404"/>
              <a:gd name="connsiteY94" fmla="*/ 1 h 6857999"/>
              <a:gd name="connsiteX95" fmla="*/ 737233 w 7807404"/>
              <a:gd name="connsiteY95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91089 w 7807404"/>
              <a:gd name="connsiteY87" fmla="*/ 6843616 h 6857999"/>
              <a:gd name="connsiteX88" fmla="*/ 7807404 w 7807404"/>
              <a:gd name="connsiteY88" fmla="*/ 6857999 h 6857999"/>
              <a:gd name="connsiteX89" fmla="*/ 2910541 w 7807404"/>
              <a:gd name="connsiteY89" fmla="*/ 6857999 h 6857999"/>
              <a:gd name="connsiteX90" fmla="*/ 737233 w 7807404"/>
              <a:gd name="connsiteY90" fmla="*/ 6857999 h 6857999"/>
              <a:gd name="connsiteX91" fmla="*/ 0 w 7807404"/>
              <a:gd name="connsiteY91" fmla="*/ 6857999 h 6857999"/>
              <a:gd name="connsiteX92" fmla="*/ 0 w 7807404"/>
              <a:gd name="connsiteY92" fmla="*/ 1 h 6857999"/>
              <a:gd name="connsiteX93" fmla="*/ 737233 w 7807404"/>
              <a:gd name="connsiteY93" fmla="*/ 1 h 6857999"/>
              <a:gd name="connsiteX94" fmla="*/ 737233 w 7807404"/>
              <a:gd name="connsiteY94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62582 w 7807404"/>
              <a:gd name="connsiteY86" fmla="*/ 6800900 h 6857999"/>
              <a:gd name="connsiteX87" fmla="*/ 7791089 w 7807404"/>
              <a:gd name="connsiteY87" fmla="*/ 6843616 h 6857999"/>
              <a:gd name="connsiteX88" fmla="*/ 7807404 w 7807404"/>
              <a:gd name="connsiteY88" fmla="*/ 6857999 h 6857999"/>
              <a:gd name="connsiteX89" fmla="*/ 2910541 w 7807404"/>
              <a:gd name="connsiteY89" fmla="*/ 6857999 h 6857999"/>
              <a:gd name="connsiteX90" fmla="*/ 737233 w 7807404"/>
              <a:gd name="connsiteY90" fmla="*/ 6857999 h 6857999"/>
              <a:gd name="connsiteX91" fmla="*/ 0 w 7807404"/>
              <a:gd name="connsiteY91" fmla="*/ 6857999 h 6857999"/>
              <a:gd name="connsiteX92" fmla="*/ 0 w 7807404"/>
              <a:gd name="connsiteY92" fmla="*/ 1 h 6857999"/>
              <a:gd name="connsiteX93" fmla="*/ 737233 w 7807404"/>
              <a:gd name="connsiteY93" fmla="*/ 1 h 6857999"/>
              <a:gd name="connsiteX94" fmla="*/ 737233 w 7807404"/>
              <a:gd name="connsiteY94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62582 w 7807404"/>
              <a:gd name="connsiteY85" fmla="*/ 6800900 h 6857999"/>
              <a:gd name="connsiteX86" fmla="*/ 7791089 w 7807404"/>
              <a:gd name="connsiteY86" fmla="*/ 6843616 h 6857999"/>
              <a:gd name="connsiteX87" fmla="*/ 7807404 w 7807404"/>
              <a:gd name="connsiteY87" fmla="*/ 6857999 h 6857999"/>
              <a:gd name="connsiteX88" fmla="*/ 2910541 w 7807404"/>
              <a:gd name="connsiteY88" fmla="*/ 6857999 h 6857999"/>
              <a:gd name="connsiteX89" fmla="*/ 737233 w 7807404"/>
              <a:gd name="connsiteY89" fmla="*/ 6857999 h 6857999"/>
              <a:gd name="connsiteX90" fmla="*/ 0 w 7807404"/>
              <a:gd name="connsiteY90" fmla="*/ 6857999 h 6857999"/>
              <a:gd name="connsiteX91" fmla="*/ 0 w 7807404"/>
              <a:gd name="connsiteY91" fmla="*/ 1 h 6857999"/>
              <a:gd name="connsiteX92" fmla="*/ 737233 w 7807404"/>
              <a:gd name="connsiteY92" fmla="*/ 1 h 6857999"/>
              <a:gd name="connsiteX93" fmla="*/ 737233 w 7807404"/>
              <a:gd name="connsiteY93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62582 w 7807404"/>
              <a:gd name="connsiteY84" fmla="*/ 6800900 h 6857999"/>
              <a:gd name="connsiteX85" fmla="*/ 7791089 w 7807404"/>
              <a:gd name="connsiteY85" fmla="*/ 6843616 h 6857999"/>
              <a:gd name="connsiteX86" fmla="*/ 7807404 w 7807404"/>
              <a:gd name="connsiteY86" fmla="*/ 6857999 h 6857999"/>
              <a:gd name="connsiteX87" fmla="*/ 2910541 w 7807404"/>
              <a:gd name="connsiteY87" fmla="*/ 6857999 h 6857999"/>
              <a:gd name="connsiteX88" fmla="*/ 737233 w 7807404"/>
              <a:gd name="connsiteY88" fmla="*/ 6857999 h 6857999"/>
              <a:gd name="connsiteX89" fmla="*/ 0 w 7807404"/>
              <a:gd name="connsiteY89" fmla="*/ 6857999 h 6857999"/>
              <a:gd name="connsiteX90" fmla="*/ 0 w 7807404"/>
              <a:gd name="connsiteY90" fmla="*/ 1 h 6857999"/>
              <a:gd name="connsiteX91" fmla="*/ 737233 w 7807404"/>
              <a:gd name="connsiteY91" fmla="*/ 1 h 6857999"/>
              <a:gd name="connsiteX92" fmla="*/ 737233 w 7807404"/>
              <a:gd name="connsiteY92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62582 w 7807404"/>
              <a:gd name="connsiteY83" fmla="*/ 6800900 h 6857999"/>
              <a:gd name="connsiteX84" fmla="*/ 7791089 w 7807404"/>
              <a:gd name="connsiteY84" fmla="*/ 6843616 h 6857999"/>
              <a:gd name="connsiteX85" fmla="*/ 7807404 w 7807404"/>
              <a:gd name="connsiteY85" fmla="*/ 6857999 h 6857999"/>
              <a:gd name="connsiteX86" fmla="*/ 2910541 w 7807404"/>
              <a:gd name="connsiteY86" fmla="*/ 6857999 h 6857999"/>
              <a:gd name="connsiteX87" fmla="*/ 737233 w 7807404"/>
              <a:gd name="connsiteY87" fmla="*/ 6857999 h 6857999"/>
              <a:gd name="connsiteX88" fmla="*/ 0 w 7807404"/>
              <a:gd name="connsiteY88" fmla="*/ 6857999 h 6857999"/>
              <a:gd name="connsiteX89" fmla="*/ 0 w 7807404"/>
              <a:gd name="connsiteY89" fmla="*/ 1 h 6857999"/>
              <a:gd name="connsiteX90" fmla="*/ 737233 w 7807404"/>
              <a:gd name="connsiteY90" fmla="*/ 1 h 6857999"/>
              <a:gd name="connsiteX91" fmla="*/ 737233 w 7807404"/>
              <a:gd name="connsiteY91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42083 w 7807404"/>
              <a:gd name="connsiteY82" fmla="*/ 6765442 h 6857999"/>
              <a:gd name="connsiteX83" fmla="*/ 7762582 w 7807404"/>
              <a:gd name="connsiteY83" fmla="*/ 6800900 h 6857999"/>
              <a:gd name="connsiteX84" fmla="*/ 7791089 w 7807404"/>
              <a:gd name="connsiteY84" fmla="*/ 6843616 h 6857999"/>
              <a:gd name="connsiteX85" fmla="*/ 7807404 w 7807404"/>
              <a:gd name="connsiteY85" fmla="*/ 6857999 h 6857999"/>
              <a:gd name="connsiteX86" fmla="*/ 2910541 w 7807404"/>
              <a:gd name="connsiteY86" fmla="*/ 6857999 h 6857999"/>
              <a:gd name="connsiteX87" fmla="*/ 737233 w 7807404"/>
              <a:gd name="connsiteY87" fmla="*/ 6857999 h 6857999"/>
              <a:gd name="connsiteX88" fmla="*/ 0 w 7807404"/>
              <a:gd name="connsiteY88" fmla="*/ 6857999 h 6857999"/>
              <a:gd name="connsiteX89" fmla="*/ 0 w 7807404"/>
              <a:gd name="connsiteY89" fmla="*/ 1 h 6857999"/>
              <a:gd name="connsiteX90" fmla="*/ 737233 w 7807404"/>
              <a:gd name="connsiteY90" fmla="*/ 1 h 6857999"/>
              <a:gd name="connsiteX91" fmla="*/ 737233 w 7807404"/>
              <a:gd name="connsiteY91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79537 w 7807404"/>
              <a:gd name="connsiteY78" fmla="*/ 6620156 h 6857999"/>
              <a:gd name="connsiteX79" fmla="*/ 7703817 w 7807404"/>
              <a:gd name="connsiteY79" fmla="*/ 6673830 h 6857999"/>
              <a:gd name="connsiteX80" fmla="*/ 7713961 w 7807404"/>
              <a:gd name="connsiteY80" fmla="*/ 6739542 h 6857999"/>
              <a:gd name="connsiteX81" fmla="*/ 7742083 w 7807404"/>
              <a:gd name="connsiteY81" fmla="*/ 6765442 h 6857999"/>
              <a:gd name="connsiteX82" fmla="*/ 7762582 w 7807404"/>
              <a:gd name="connsiteY82" fmla="*/ 6800900 h 6857999"/>
              <a:gd name="connsiteX83" fmla="*/ 7791089 w 7807404"/>
              <a:gd name="connsiteY83" fmla="*/ 6843616 h 6857999"/>
              <a:gd name="connsiteX84" fmla="*/ 7807404 w 7807404"/>
              <a:gd name="connsiteY84" fmla="*/ 6857999 h 6857999"/>
              <a:gd name="connsiteX85" fmla="*/ 2910541 w 7807404"/>
              <a:gd name="connsiteY85" fmla="*/ 6857999 h 6857999"/>
              <a:gd name="connsiteX86" fmla="*/ 737233 w 7807404"/>
              <a:gd name="connsiteY86" fmla="*/ 6857999 h 6857999"/>
              <a:gd name="connsiteX87" fmla="*/ 0 w 7807404"/>
              <a:gd name="connsiteY87" fmla="*/ 6857999 h 6857999"/>
              <a:gd name="connsiteX88" fmla="*/ 0 w 7807404"/>
              <a:gd name="connsiteY88" fmla="*/ 1 h 6857999"/>
              <a:gd name="connsiteX89" fmla="*/ 737233 w 7807404"/>
              <a:gd name="connsiteY89" fmla="*/ 1 h 6857999"/>
              <a:gd name="connsiteX90" fmla="*/ 737233 w 7807404"/>
              <a:gd name="connsiteY90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7023693 w 7807404"/>
              <a:gd name="connsiteY53" fmla="*/ 4406395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7005015 w 7807404"/>
              <a:gd name="connsiteY51" fmla="*/ 4280258 h 6857999"/>
              <a:gd name="connsiteX52" fmla="*/ 6996887 w 7807404"/>
              <a:gd name="connsiteY52" fmla="*/ 4375181 h 6857999"/>
              <a:gd name="connsiteX53" fmla="*/ 7023693 w 7807404"/>
              <a:gd name="connsiteY53" fmla="*/ 4406395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7005015 w 7807404"/>
              <a:gd name="connsiteY51" fmla="*/ 4280258 h 6857999"/>
              <a:gd name="connsiteX52" fmla="*/ 6996887 w 7807404"/>
              <a:gd name="connsiteY52" fmla="*/ 4375181 h 6857999"/>
              <a:gd name="connsiteX53" fmla="*/ 7041564 w 7807404"/>
              <a:gd name="connsiteY53" fmla="*/ 4376610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7005015 w 7807404"/>
              <a:gd name="connsiteY51" fmla="*/ 4280258 h 6857999"/>
              <a:gd name="connsiteX52" fmla="*/ 7041564 w 7807404"/>
              <a:gd name="connsiteY52" fmla="*/ 4376610 h 6857999"/>
              <a:gd name="connsiteX53" fmla="*/ 7050435 w 7807404"/>
              <a:gd name="connsiteY53" fmla="*/ 4479913 h 6857999"/>
              <a:gd name="connsiteX54" fmla="*/ 7106916 w 7807404"/>
              <a:gd name="connsiteY54" fmla="*/ 4549233 h 6857999"/>
              <a:gd name="connsiteX55" fmla="*/ 7173289 w 7807404"/>
              <a:gd name="connsiteY55" fmla="*/ 4634254 h 6857999"/>
              <a:gd name="connsiteX56" fmla="*/ 7188878 w 7807404"/>
              <a:gd name="connsiteY56" fmla="*/ 4672371 h 6857999"/>
              <a:gd name="connsiteX57" fmla="*/ 7226673 w 7807404"/>
              <a:gd name="connsiteY57" fmla="*/ 4796523 h 6857999"/>
              <a:gd name="connsiteX58" fmla="*/ 7240375 w 7807404"/>
              <a:gd name="connsiteY58" fmla="*/ 4838614 h 6857999"/>
              <a:gd name="connsiteX59" fmla="*/ 7270096 w 7807404"/>
              <a:gd name="connsiteY59" fmla="*/ 4896400 h 6857999"/>
              <a:gd name="connsiteX60" fmla="*/ 7298142 w 7807404"/>
              <a:gd name="connsiteY60" fmla="*/ 4993732 h 6857999"/>
              <a:gd name="connsiteX61" fmla="*/ 7322875 w 7807404"/>
              <a:gd name="connsiteY61" fmla="*/ 5208172 h 6857999"/>
              <a:gd name="connsiteX62" fmla="*/ 7342672 w 7807404"/>
              <a:gd name="connsiteY62" fmla="*/ 5255191 h 6857999"/>
              <a:gd name="connsiteX63" fmla="*/ 7321006 w 7807404"/>
              <a:gd name="connsiteY63" fmla="*/ 5337537 h 6857999"/>
              <a:gd name="connsiteX64" fmla="*/ 7360096 w 7807404"/>
              <a:gd name="connsiteY64" fmla="*/ 5418522 h 6857999"/>
              <a:gd name="connsiteX65" fmla="*/ 7400954 w 7807404"/>
              <a:gd name="connsiteY65" fmla="*/ 5473319 h 6857999"/>
              <a:gd name="connsiteX66" fmla="*/ 7418953 w 7807404"/>
              <a:gd name="connsiteY66" fmla="*/ 5506769 h 6857999"/>
              <a:gd name="connsiteX67" fmla="*/ 7437497 w 7807404"/>
              <a:gd name="connsiteY67" fmla="*/ 5528086 h 6857999"/>
              <a:gd name="connsiteX68" fmla="*/ 7472839 w 7807404"/>
              <a:gd name="connsiteY68" fmla="*/ 5722307 h 6857999"/>
              <a:gd name="connsiteX69" fmla="*/ 7520312 w 7807404"/>
              <a:gd name="connsiteY69" fmla="*/ 5848020 h 6857999"/>
              <a:gd name="connsiteX70" fmla="*/ 7546603 w 7807404"/>
              <a:gd name="connsiteY70" fmla="*/ 5895435 h 6857999"/>
              <a:gd name="connsiteX71" fmla="*/ 7574370 w 7807404"/>
              <a:gd name="connsiteY71" fmla="*/ 6116987 h 6857999"/>
              <a:gd name="connsiteX72" fmla="*/ 7588278 w 7807404"/>
              <a:gd name="connsiteY72" fmla="*/ 6239240 h 6857999"/>
              <a:gd name="connsiteX73" fmla="*/ 7651779 w 7807404"/>
              <a:gd name="connsiteY73" fmla="*/ 6536040 h 6857999"/>
              <a:gd name="connsiteX74" fmla="*/ 7634970 w 7807404"/>
              <a:gd name="connsiteY74" fmla="*/ 6596308 h 6857999"/>
              <a:gd name="connsiteX75" fmla="*/ 7634433 w 7807404"/>
              <a:gd name="connsiteY75" fmla="*/ 6610438 h 6857999"/>
              <a:gd name="connsiteX76" fmla="*/ 7679537 w 7807404"/>
              <a:gd name="connsiteY76" fmla="*/ 6620156 h 6857999"/>
              <a:gd name="connsiteX77" fmla="*/ 7703817 w 7807404"/>
              <a:gd name="connsiteY77" fmla="*/ 6673830 h 6857999"/>
              <a:gd name="connsiteX78" fmla="*/ 7713961 w 7807404"/>
              <a:gd name="connsiteY78" fmla="*/ 6739542 h 6857999"/>
              <a:gd name="connsiteX79" fmla="*/ 7742083 w 7807404"/>
              <a:gd name="connsiteY79" fmla="*/ 6765442 h 6857999"/>
              <a:gd name="connsiteX80" fmla="*/ 7762582 w 7807404"/>
              <a:gd name="connsiteY80" fmla="*/ 6800900 h 6857999"/>
              <a:gd name="connsiteX81" fmla="*/ 7791089 w 7807404"/>
              <a:gd name="connsiteY81" fmla="*/ 6843616 h 6857999"/>
              <a:gd name="connsiteX82" fmla="*/ 7807404 w 7807404"/>
              <a:gd name="connsiteY82" fmla="*/ 6857999 h 6857999"/>
              <a:gd name="connsiteX83" fmla="*/ 2910541 w 7807404"/>
              <a:gd name="connsiteY83" fmla="*/ 6857999 h 6857999"/>
              <a:gd name="connsiteX84" fmla="*/ 737233 w 7807404"/>
              <a:gd name="connsiteY84" fmla="*/ 6857999 h 6857999"/>
              <a:gd name="connsiteX85" fmla="*/ 0 w 7807404"/>
              <a:gd name="connsiteY85" fmla="*/ 6857999 h 6857999"/>
              <a:gd name="connsiteX86" fmla="*/ 0 w 7807404"/>
              <a:gd name="connsiteY86" fmla="*/ 1 h 6857999"/>
              <a:gd name="connsiteX87" fmla="*/ 737233 w 7807404"/>
              <a:gd name="connsiteY87" fmla="*/ 1 h 6857999"/>
              <a:gd name="connsiteX88" fmla="*/ 737233 w 7807404"/>
              <a:gd name="connsiteY88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7807404" h="6857999">
                <a:moveTo>
                  <a:pt x="737233" y="0"/>
                </a:moveTo>
                <a:lnTo>
                  <a:pt x="7401738" y="0"/>
                </a:lnTo>
                <a:lnTo>
                  <a:pt x="7401276" y="1038"/>
                </a:lnTo>
                <a:cubicBezTo>
                  <a:pt x="7397883" y="7721"/>
                  <a:pt x="7396279" y="14445"/>
                  <a:pt x="7411981" y="22134"/>
                </a:cubicBezTo>
                <a:cubicBezTo>
                  <a:pt x="7406782" y="34427"/>
                  <a:pt x="7396732" y="39735"/>
                  <a:pt x="7413848" y="51691"/>
                </a:cubicBezTo>
                <a:cubicBezTo>
                  <a:pt x="7409360" y="85725"/>
                  <a:pt x="7396014" y="180654"/>
                  <a:pt x="7385053" y="226336"/>
                </a:cubicBezTo>
                <a:cubicBezTo>
                  <a:pt x="7382351" y="285414"/>
                  <a:pt x="7388817" y="267248"/>
                  <a:pt x="7382560" y="360946"/>
                </a:cubicBezTo>
                <a:cubicBezTo>
                  <a:pt x="7362395" y="386524"/>
                  <a:pt x="7368412" y="438997"/>
                  <a:pt x="7350606" y="461806"/>
                </a:cubicBezTo>
                <a:cubicBezTo>
                  <a:pt x="7337309" y="516021"/>
                  <a:pt x="7352784" y="530432"/>
                  <a:pt x="7325584" y="584071"/>
                </a:cubicBezTo>
                <a:cubicBezTo>
                  <a:pt x="7297965" y="609443"/>
                  <a:pt x="7244082" y="751142"/>
                  <a:pt x="7209500" y="815815"/>
                </a:cubicBezTo>
                <a:cubicBezTo>
                  <a:pt x="7179422" y="876943"/>
                  <a:pt x="7201479" y="869298"/>
                  <a:pt x="7151173" y="938922"/>
                </a:cubicBezTo>
                <a:cubicBezTo>
                  <a:pt x="7175063" y="958185"/>
                  <a:pt x="7121332" y="1005266"/>
                  <a:pt x="7115206" y="1019095"/>
                </a:cubicBezTo>
                <a:cubicBezTo>
                  <a:pt x="7104539" y="1034724"/>
                  <a:pt x="7095782" y="1040818"/>
                  <a:pt x="7081111" y="1074755"/>
                </a:cubicBezTo>
                <a:cubicBezTo>
                  <a:pt x="7060678" y="1130635"/>
                  <a:pt x="7052105" y="1171346"/>
                  <a:pt x="7005747" y="1281782"/>
                </a:cubicBezTo>
                <a:cubicBezTo>
                  <a:pt x="6994552" y="1313986"/>
                  <a:pt x="6987233" y="1417431"/>
                  <a:pt x="6969151" y="1451417"/>
                </a:cubicBezTo>
                <a:lnTo>
                  <a:pt x="6951201" y="1490043"/>
                </a:lnTo>
                <a:lnTo>
                  <a:pt x="6954326" y="1497365"/>
                </a:lnTo>
                <a:lnTo>
                  <a:pt x="6956045" y="1498098"/>
                </a:lnTo>
                <a:lnTo>
                  <a:pt x="6937823" y="1612249"/>
                </a:lnTo>
                <a:cubicBezTo>
                  <a:pt x="6934942" y="1617808"/>
                  <a:pt x="6933943" y="1625365"/>
                  <a:pt x="6937218" y="1637399"/>
                </a:cubicBezTo>
                <a:lnTo>
                  <a:pt x="6938799" y="1640074"/>
                </a:lnTo>
                <a:lnTo>
                  <a:pt x="6932154" y="1661611"/>
                </a:lnTo>
                <a:cubicBezTo>
                  <a:pt x="6928945" y="1668683"/>
                  <a:pt x="6919718" y="1695224"/>
                  <a:pt x="6914131" y="1700723"/>
                </a:cubicBezTo>
                <a:cubicBezTo>
                  <a:pt x="6918380" y="1796784"/>
                  <a:pt x="6924801" y="1826287"/>
                  <a:pt x="6933794" y="1901522"/>
                </a:cubicBezTo>
                <a:cubicBezTo>
                  <a:pt x="6936527" y="1993082"/>
                  <a:pt x="6954072" y="2106413"/>
                  <a:pt x="6953202" y="2210818"/>
                </a:cubicBezTo>
                <a:cubicBezTo>
                  <a:pt x="6954917" y="2284834"/>
                  <a:pt x="6959766" y="2365892"/>
                  <a:pt x="6947122" y="2457618"/>
                </a:cubicBezTo>
                <a:cubicBezTo>
                  <a:pt x="6955191" y="2531260"/>
                  <a:pt x="6936170" y="2539864"/>
                  <a:pt x="6946239" y="2589494"/>
                </a:cubicBezTo>
                <a:cubicBezTo>
                  <a:pt x="6907917" y="2580541"/>
                  <a:pt x="6970297" y="2648212"/>
                  <a:pt x="6927926" y="2656505"/>
                </a:cubicBezTo>
                <a:lnTo>
                  <a:pt x="6942720" y="2686012"/>
                </a:lnTo>
                <a:lnTo>
                  <a:pt x="6945228" y="2704186"/>
                </a:lnTo>
                <a:lnTo>
                  <a:pt x="6955127" y="2708117"/>
                </a:lnTo>
                <a:lnTo>
                  <a:pt x="6965487" y="2734616"/>
                </a:lnTo>
                <a:cubicBezTo>
                  <a:pt x="6967947" y="2744723"/>
                  <a:pt x="6968932" y="2755815"/>
                  <a:pt x="6967536" y="2768400"/>
                </a:cubicBezTo>
                <a:cubicBezTo>
                  <a:pt x="6947005" y="2811742"/>
                  <a:pt x="6994552" y="2876460"/>
                  <a:pt x="6966999" y="2930098"/>
                </a:cubicBezTo>
                <a:cubicBezTo>
                  <a:pt x="6960243" y="2950065"/>
                  <a:pt x="6960000" y="3013334"/>
                  <a:pt x="6972540" y="3026188"/>
                </a:cubicBezTo>
                <a:cubicBezTo>
                  <a:pt x="6975084" y="3039563"/>
                  <a:pt x="6970315" y="3054622"/>
                  <a:pt x="6983856" y="3061666"/>
                </a:cubicBezTo>
                <a:cubicBezTo>
                  <a:pt x="7000105" y="3072873"/>
                  <a:pt x="6973987" y="3117097"/>
                  <a:pt x="6993463" y="3111897"/>
                </a:cubicBezTo>
                <a:cubicBezTo>
                  <a:pt x="6975550" y="3143346"/>
                  <a:pt x="6992893" y="3207447"/>
                  <a:pt x="7000936" y="3235495"/>
                </a:cubicBezTo>
                <a:cubicBezTo>
                  <a:pt x="7004147" y="3285267"/>
                  <a:pt x="6997232" y="3339060"/>
                  <a:pt x="6997660" y="3375355"/>
                </a:cubicBezTo>
                <a:cubicBezTo>
                  <a:pt x="7000348" y="3377199"/>
                  <a:pt x="7002631" y="3424250"/>
                  <a:pt x="7000025" y="3477815"/>
                </a:cubicBezTo>
                <a:cubicBezTo>
                  <a:pt x="6997419" y="3531380"/>
                  <a:pt x="6987478" y="3630392"/>
                  <a:pt x="6982022" y="3696746"/>
                </a:cubicBezTo>
                <a:cubicBezTo>
                  <a:pt x="6978811" y="3772319"/>
                  <a:pt x="7021583" y="3718924"/>
                  <a:pt x="6987385" y="3815651"/>
                </a:cubicBezTo>
                <a:cubicBezTo>
                  <a:pt x="7002772" y="3824519"/>
                  <a:pt x="7003756" y="3836375"/>
                  <a:pt x="6996939" y="3857058"/>
                </a:cubicBezTo>
                <a:cubicBezTo>
                  <a:pt x="6996512" y="3893686"/>
                  <a:pt x="7034587" y="3887664"/>
                  <a:pt x="7012470" y="3926486"/>
                </a:cubicBezTo>
                <a:lnTo>
                  <a:pt x="7038860" y="3988495"/>
                </a:lnTo>
                <a:cubicBezTo>
                  <a:pt x="7032643" y="3985549"/>
                  <a:pt x="7025769" y="4036629"/>
                  <a:pt x="7025357" y="4051442"/>
                </a:cubicBezTo>
                <a:cubicBezTo>
                  <a:pt x="7027718" y="4082597"/>
                  <a:pt x="6999245" y="4088879"/>
                  <a:pt x="7024708" y="4105625"/>
                </a:cubicBezTo>
                <a:lnTo>
                  <a:pt x="7032013" y="4109626"/>
                </a:lnTo>
                <a:cubicBezTo>
                  <a:pt x="7032232" y="4111936"/>
                  <a:pt x="7032452" y="4114247"/>
                  <a:pt x="7032673" y="4116557"/>
                </a:cubicBezTo>
                <a:cubicBezTo>
                  <a:pt x="7032129" y="4120146"/>
                  <a:pt x="7030109" y="4121935"/>
                  <a:pt x="7025240" y="4120637"/>
                </a:cubicBezTo>
                <a:cubicBezTo>
                  <a:pt x="7043153" y="4152084"/>
                  <a:pt x="7009196" y="4180445"/>
                  <a:pt x="7001151" y="4208493"/>
                </a:cubicBezTo>
                <a:cubicBezTo>
                  <a:pt x="7018815" y="4233012"/>
                  <a:pt x="7008350" y="4220026"/>
                  <a:pt x="7005015" y="4280258"/>
                </a:cubicBezTo>
                <a:cubicBezTo>
                  <a:pt x="7011750" y="4308277"/>
                  <a:pt x="7033994" y="4343334"/>
                  <a:pt x="7041564" y="4376610"/>
                </a:cubicBezTo>
                <a:lnTo>
                  <a:pt x="7050435" y="4479913"/>
                </a:lnTo>
                <a:cubicBezTo>
                  <a:pt x="7069335" y="4520148"/>
                  <a:pt x="7089645" y="4501330"/>
                  <a:pt x="7106916" y="4549233"/>
                </a:cubicBezTo>
                <a:cubicBezTo>
                  <a:pt x="7124763" y="4586808"/>
                  <a:pt x="7169428" y="4595382"/>
                  <a:pt x="7173289" y="4634254"/>
                </a:cubicBezTo>
                <a:cubicBezTo>
                  <a:pt x="7190716" y="4640073"/>
                  <a:pt x="7200893" y="4649488"/>
                  <a:pt x="7188878" y="4672371"/>
                </a:cubicBezTo>
                <a:lnTo>
                  <a:pt x="7226673" y="4796523"/>
                </a:lnTo>
                <a:cubicBezTo>
                  <a:pt x="7250758" y="4804969"/>
                  <a:pt x="7213149" y="4831440"/>
                  <a:pt x="7240375" y="4838614"/>
                </a:cubicBezTo>
                <a:cubicBezTo>
                  <a:pt x="7265209" y="4813710"/>
                  <a:pt x="7269968" y="4852830"/>
                  <a:pt x="7270096" y="4896400"/>
                </a:cubicBezTo>
                <a:cubicBezTo>
                  <a:pt x="7285015" y="4912141"/>
                  <a:pt x="7287317" y="4967090"/>
                  <a:pt x="7298142" y="4993732"/>
                </a:cubicBezTo>
                <a:cubicBezTo>
                  <a:pt x="7304426" y="5051555"/>
                  <a:pt x="7320744" y="5154484"/>
                  <a:pt x="7322875" y="5208172"/>
                </a:cubicBezTo>
                <a:cubicBezTo>
                  <a:pt x="7321633" y="5247190"/>
                  <a:pt x="7342983" y="5233630"/>
                  <a:pt x="7342672" y="5255191"/>
                </a:cubicBezTo>
                <a:cubicBezTo>
                  <a:pt x="7313212" y="5307847"/>
                  <a:pt x="7344254" y="5306620"/>
                  <a:pt x="7321006" y="5337537"/>
                </a:cubicBezTo>
                <a:cubicBezTo>
                  <a:pt x="7332052" y="5381812"/>
                  <a:pt x="7380085" y="5390816"/>
                  <a:pt x="7360096" y="5418522"/>
                </a:cubicBezTo>
                <a:cubicBezTo>
                  <a:pt x="7373594" y="5435837"/>
                  <a:pt x="7420489" y="5440195"/>
                  <a:pt x="7400954" y="5473319"/>
                </a:cubicBezTo>
                <a:cubicBezTo>
                  <a:pt x="7425442" y="5459434"/>
                  <a:pt x="7396779" y="5506488"/>
                  <a:pt x="7418953" y="5506769"/>
                </a:cubicBezTo>
                <a:cubicBezTo>
                  <a:pt x="7437176" y="5505251"/>
                  <a:pt x="7432725" y="5519173"/>
                  <a:pt x="7437497" y="5528086"/>
                </a:cubicBezTo>
                <a:cubicBezTo>
                  <a:pt x="7446477" y="5564009"/>
                  <a:pt x="7465877" y="5685813"/>
                  <a:pt x="7472839" y="5722307"/>
                </a:cubicBezTo>
                <a:cubicBezTo>
                  <a:pt x="7486640" y="5775629"/>
                  <a:pt x="7508016" y="5819165"/>
                  <a:pt x="7520312" y="5848020"/>
                </a:cubicBezTo>
                <a:cubicBezTo>
                  <a:pt x="7538835" y="5880777"/>
                  <a:pt x="7486067" y="5884250"/>
                  <a:pt x="7546603" y="5895435"/>
                </a:cubicBezTo>
                <a:cubicBezTo>
                  <a:pt x="7540608" y="5971886"/>
                  <a:pt x="7608013" y="6035789"/>
                  <a:pt x="7574370" y="6116987"/>
                </a:cubicBezTo>
                <a:cubicBezTo>
                  <a:pt x="7591907" y="6168748"/>
                  <a:pt x="7582324" y="6196031"/>
                  <a:pt x="7588278" y="6239240"/>
                </a:cubicBezTo>
                <a:cubicBezTo>
                  <a:pt x="7579024" y="6350781"/>
                  <a:pt x="7645844" y="6378237"/>
                  <a:pt x="7651779" y="6536040"/>
                </a:cubicBezTo>
                <a:lnTo>
                  <a:pt x="7634970" y="6596308"/>
                </a:lnTo>
                <a:lnTo>
                  <a:pt x="7634433" y="6610438"/>
                </a:lnTo>
                <a:lnTo>
                  <a:pt x="7679537" y="6620156"/>
                </a:lnTo>
                <a:cubicBezTo>
                  <a:pt x="7692146" y="6625746"/>
                  <a:pt x="7690137" y="6657904"/>
                  <a:pt x="7703817" y="6673830"/>
                </a:cubicBezTo>
                <a:cubicBezTo>
                  <a:pt x="7717804" y="6682743"/>
                  <a:pt x="7700634" y="6723281"/>
                  <a:pt x="7713961" y="6739542"/>
                </a:cubicBezTo>
                <a:cubicBezTo>
                  <a:pt x="7712486" y="6753979"/>
                  <a:pt x="7741638" y="6750833"/>
                  <a:pt x="7742083" y="6765442"/>
                </a:cubicBezTo>
                <a:lnTo>
                  <a:pt x="7762582" y="6800900"/>
                </a:lnTo>
                <a:lnTo>
                  <a:pt x="7791089" y="6843616"/>
                </a:lnTo>
                <a:lnTo>
                  <a:pt x="7807404" y="6857999"/>
                </a:lnTo>
                <a:lnTo>
                  <a:pt x="2910541" y="6857999"/>
                </a:lnTo>
                <a:lnTo>
                  <a:pt x="737233" y="6857999"/>
                </a:lnTo>
                <a:lnTo>
                  <a:pt x="0" y="6857999"/>
                </a:lnTo>
                <a:lnTo>
                  <a:pt x="0" y="1"/>
                </a:lnTo>
                <a:lnTo>
                  <a:pt x="737233" y="1"/>
                </a:lnTo>
                <a:lnTo>
                  <a:pt x="737233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4EBD43E-08F4-A9A5-CAA7-EA612FA01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534" y="898842"/>
            <a:ext cx="5125988" cy="2664892"/>
          </a:xfrm>
        </p:spPr>
        <p:txBody>
          <a:bodyPr>
            <a:normAutofit/>
          </a:bodyPr>
          <a:lstStyle/>
          <a:p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Lettura e commento delle  </a:t>
            </a:r>
            <a:r>
              <a:rPr lang="it-IT" b="1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elegie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di Properzio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C65D761-7FCE-8F22-74EF-6D6638844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6535" y="3902635"/>
            <a:ext cx="5125987" cy="984023"/>
          </a:xfrm>
        </p:spPr>
        <p:txBody>
          <a:bodyPr>
            <a:normAutofit/>
          </a:bodyPr>
          <a:lstStyle/>
          <a:p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LEZIONE 2, A.A. 2024-2025</a:t>
            </a:r>
          </a:p>
        </p:txBody>
      </p:sp>
      <p:pic>
        <p:nvPicPr>
          <p:cNvPr id="4" name="Picture 3" descr="Immagine che contiene calligrafia, lettera, vestiti, vestito&#10;&#10;Descrizione generata automaticamente">
            <a:extLst>
              <a:ext uri="{FF2B5EF4-FFF2-40B4-BE49-F238E27FC236}">
                <a16:creationId xmlns:a16="http://schemas.microsoft.com/office/drawing/2014/main" id="{E0B8DC32-2AA0-3E4F-5089-0D73237B17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7" r="1" b="10530"/>
          <a:stretch/>
        </p:blipFill>
        <p:spPr>
          <a:xfrm>
            <a:off x="7805276" y="1802149"/>
            <a:ext cx="3484055" cy="329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61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71A7D3-0DA7-A2B6-3139-968303DAF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Un’integrazione difficile al regime augusteo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0AFD68-A941-17FA-B818-B39863A05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sz="2800" b="1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Antonio La Penna </a:t>
            </a:r>
            <a:r>
              <a:rPr lang="it-IT" sz="28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(illustre latinista italiano) definiva quella di Properzio «</a:t>
            </a:r>
            <a:r>
              <a:rPr lang="it-IT" sz="2800" b="1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un’integrazione difficile» al regime augusteo</a:t>
            </a:r>
            <a:r>
              <a:rPr lang="it-IT" sz="28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algn="just"/>
            <a:r>
              <a:rPr lang="it-IT" sz="28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 può infatti notare, nel corso della sua produzione, </a:t>
            </a:r>
            <a:r>
              <a:rPr lang="it-IT" sz="2800" b="1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 progressivo distacco dal tema prettamente amoroso, per arrivare a trattare temi più vicini all’ideologia augustea</a:t>
            </a:r>
            <a:r>
              <a:rPr lang="it-IT" sz="28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 ciò avviene in particolare dopo l’incontro con il circolo di Mecenate.  </a:t>
            </a:r>
          </a:p>
          <a:p>
            <a:pPr algn="just"/>
            <a:r>
              <a:rPr lang="it-IT" sz="28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Tuttavia, Properzio non arriva a snaturare la sua produzione poetica, e, nella prima elegia del II libro, compie una </a:t>
            </a:r>
            <a:r>
              <a:rPr lang="it-IT" sz="2800" i="1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recusatio</a:t>
            </a:r>
            <a:r>
              <a:rPr lang="it-IT" sz="28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(rifiuto): egli non scriverà un poema epico che canti i valori del principato, come invece farà Virgilio. </a:t>
            </a:r>
          </a:p>
        </p:txBody>
      </p:sp>
    </p:spTree>
    <p:extLst>
      <p:ext uri="{BB962C8B-B14F-4D97-AF65-F5344CB8AC3E}">
        <p14:creationId xmlns:p14="http://schemas.microsoft.com/office/powerpoint/2010/main" val="3550853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87F86D-0D23-651B-2277-ED6B02B45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Avvertenze sullo stile di Properzio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189154-B3E5-6884-46E2-970406363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Properzio ha fama di essere un autore difficile, quasi oscuro. In effetti, rispetto alla chiarezza dello stile ad esempio di Tibullo e Orazio, il suo modo di scrivere risulta più complesso.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Tratti tipici del suo stile sono il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procedere per scarti improvvisi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 un’immagine e un’altra, nonché l’uso di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iniziare i componimenti </a:t>
            </a:r>
            <a:r>
              <a:rPr lang="it-IT" sz="2400" b="1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ex abrupto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(ossia  senza alcun tipo di premessa).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Mescola inoltre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ironia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 </a:t>
            </a:r>
            <a:r>
              <a:rPr lang="it-IT" sz="2400" b="1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pathos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utilizzando molte abbreviazioni, esclamazioni ed interiezioni (a volte difficili da tradurre in italiano).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Tutto ciò contribuisce però a rendere le sue poesie mai scontate e sempre problematiche.</a:t>
            </a:r>
          </a:p>
        </p:txBody>
      </p:sp>
    </p:spTree>
    <p:extLst>
      <p:ext uri="{BB962C8B-B14F-4D97-AF65-F5344CB8AC3E}">
        <p14:creationId xmlns:p14="http://schemas.microsoft.com/office/powerpoint/2010/main" val="88109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034ACE-4C17-A129-2DBA-14FFB42ED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Fortuna (o sfortuna) di Properzio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2E1924-2B65-4939-BEEA-CDA91E27A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 elegie di Properzio, nonostante l’importanza dell’autore per il suo tempo, non furono molto lette nei secoli successivi, soprattutto nella tarda antichità/età carolingia, proprio perché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difficili 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quindi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non adatte all’insegnamento scolastico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Abbiamo infatti solo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pochi manoscritti 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che ci trasmettono la sua produzione e, spesso, questi ultimi conservano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molti errori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dal momento che i copisti potevano facilmente sbagliarsi. </a:t>
            </a:r>
          </a:p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Fu però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apprezzato da Petrarca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che, sappiamo, copiò uno di questi manoscritti per avere una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copia personale 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delle elegie properziane (ad oggi, questa copia petrarchesca è però perduta). </a:t>
            </a:r>
          </a:p>
        </p:txBody>
      </p:sp>
    </p:spTree>
    <p:extLst>
      <p:ext uri="{BB962C8B-B14F-4D97-AF65-F5344CB8AC3E}">
        <p14:creationId xmlns:p14="http://schemas.microsoft.com/office/powerpoint/2010/main" val="590316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8635D1-27DA-1B34-5FCE-C9C164B24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L’Inizio dell’Amore per Cinzia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5D8A93-A417-23F4-87B4-E1A605DEB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Elegia I, 1 (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1-8)</a:t>
            </a:r>
          </a:p>
          <a:p>
            <a:pPr marL="0" indent="0">
              <a:buNone/>
            </a:pP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Cynthia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prima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suis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miserum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me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cepit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ocellis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contactum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nullis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ante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cupidinibus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mihi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constantis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deiecit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lumina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fastus</a:t>
            </a:r>
            <a:endParaRPr lang="it-IT" sz="2400" b="1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et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caput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impositis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pressit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Amor pedibus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donec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me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docuit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castas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odisse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puellas</a:t>
            </a:r>
            <a:endParaRPr lang="it-IT" sz="2400" b="1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improbus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et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nullo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uiuere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consilio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Et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mihi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iam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toto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furor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hic non deficit anno,</a:t>
            </a: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cum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tamen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aduersos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cogor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habere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deos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36181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4D8C21-EEDE-6E80-7E04-6A75FAB9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56164B-36B2-26D9-BBB9-DAB580931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Cinzia, per prima ha fatto prigioniero me, sventurato, coi suoi occhi,</a:t>
            </a:r>
          </a:p>
          <a:p>
            <a:pPr marL="0" indent="0" algn="just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io che mai prima ero stato toccato dalla passione.</a:t>
            </a:r>
          </a:p>
          <a:p>
            <a:pPr marL="0" indent="0" algn="just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Da allora Amore mi fece abbassare gli occhi ostinatamente alteri</a:t>
            </a:r>
          </a:p>
          <a:p>
            <a:pPr marL="0" indent="0" algn="just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mi calcò il capo, premendovi sopra i piedi</a:t>
            </a:r>
          </a:p>
          <a:p>
            <a:pPr marL="0" indent="0" algn="just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finché m’insegnò, crudele (qual è), a detestare le fanciulle perbene</a:t>
            </a:r>
          </a:p>
          <a:p>
            <a:pPr marL="0" indent="0" algn="just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a condurre una vita senza senno.</a:t>
            </a:r>
          </a:p>
          <a:p>
            <a:pPr marL="0" indent="0" algn="just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già da un anno intero questa follia non m’abbandona,</a:t>
            </a:r>
          </a:p>
          <a:p>
            <a:pPr marL="0" indent="0" algn="just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mentre sono costretto ad avere gli dèi avversi. </a:t>
            </a:r>
          </a:p>
        </p:txBody>
      </p:sp>
    </p:spTree>
    <p:extLst>
      <p:ext uri="{BB962C8B-B14F-4D97-AF65-F5344CB8AC3E}">
        <p14:creationId xmlns:p14="http://schemas.microsoft.com/office/powerpoint/2010/main" val="1778559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81385C-EBD8-3EA8-D907-3CDBCD419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3D628A-071D-49CB-0ADE-948EB1462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componimento, e dunque l’intera produzione di Properzio, inizia nel nome di Cinzia, la donna amata.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v. 1,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miserum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me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cepit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 dal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vebo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capio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«prendere», anche in senso quasi militaresco (i 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captivi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sono i prigionieri di guerra).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v. 1,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suis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ocellis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 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ocellis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è diminutivo di 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oculi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con valore affettivo. L’amore di Cinzia passa prima di tutto attraverso gli occhi, secondo un 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topos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della poesia amorosa. Lo utilizza anche Dante nella 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Vita Nova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 li occhi porta la mia donna Amore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/ per che si fa gentil ciò ch’ella mira /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ov’ella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passa, ogn’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ver lei si gira, / e cui saluta fa tremar lo core (cap. XXI). </a:t>
            </a:r>
          </a:p>
          <a:p>
            <a:pPr algn="just"/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304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8CE35E-B2D4-F349-E4E4-CA203FE57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 (2)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C694EF-F737-CAAB-C51F-742C23899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V. 2: per il poeta, quello di Cinzia è il primo amore. Il termine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cupidinibus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viene tradotto con «passione», ma potrebbe anche essere scritto con la maiuscola ad indicare la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personificazione degli Amorini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figure tipiche della letteratura e dell’arte ellenistica.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V. 3,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constantis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deiecit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lumina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fastus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 mi ha fatto abbassare gli occhi (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lumina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 caratterizzati da costante alterigia (genitivo di qualità). Anche l’idea dell’uomo che abbassa lo sguardo di fronte alla donna è tipico della poesia amorosa; Dante, nel passo sopra citato, continua: «sì che, bassando il viso, tutto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smore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/ e d’ogni suo difetto allor sospira /fugge dinanzi a lei superbia ed ira». </a:t>
            </a:r>
          </a:p>
        </p:txBody>
      </p:sp>
    </p:spTree>
    <p:extLst>
      <p:ext uri="{BB962C8B-B14F-4D97-AF65-F5344CB8AC3E}">
        <p14:creationId xmlns:p14="http://schemas.microsoft.com/office/powerpoint/2010/main" val="2117609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84F1BC-B917-B8F2-EA71-15EF1158A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 (3)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8FF128-B2FB-AFAC-EA59-13E45AC97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v. 4,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caput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impositis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pressit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Amor pedibus: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l’immagine di Amore (personificato) che schiaccia la testa dell’innamorato è molto forte. È di nuovo una metafora bellica: così faceva il gladiatore o il soldato vincitore sull’avversario.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v. 5,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castas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odisse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puellas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 Amore insegna al poeta a ripudiare le fanciulle perbene e le relazioni coniugali morigerate, secondo la tradizione romana.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v. 6,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nullo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uiuere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consilio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 Amore insegna invece a Properzio a vivere al di fuori delle convenzioni sociali, in una condizione di sostanziale emarginazione. </a:t>
            </a:r>
          </a:p>
          <a:p>
            <a:pPr algn="just"/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996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687B36-6F09-C96A-248C-44DBD13A0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 (4)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51FEE0-74E2-EA6D-5118-531934496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v. 7,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furor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 la passione di Properzio per Cinzia, che dura da un anno, è qualificata come «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furor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», ossia «pazzia» (cfr. Orlando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furioso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). È qualcosa di inevitabile, per il poeta. Da notare la contrapposizione con 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consilium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del verso precedente.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v. 8,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aduersos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cogor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habere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deos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 il verbo </a:t>
            </a:r>
            <a:r>
              <a:rPr lang="it-IT" sz="24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cogo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ha il valore di «costringere»: la passione amorosa rende dunque Properzio uno schiavo della sua donna (</a:t>
            </a:r>
            <a:r>
              <a:rPr lang="it-IT" sz="24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servitium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amoris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). Tuttavia, questo amore è infelice: Properzio ha gli dei avversi, ossia, nonostante il suo sentimento sia sincero, non trova una reale corrispondenza. </a:t>
            </a:r>
            <a:endParaRPr lang="it-IT" sz="2400" b="1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177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46E83E-750F-076E-DC31-387AF6908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 err="1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ProperziO</a:t>
            </a:r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Le origini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B635D7-29FE-CDA1-4D58-C8AF99881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Sesto Properzio nacque in Umbria, molto probabilmente ad Assisi, tra il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49 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il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47 a.C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sua famiglia doveva essere in origine piuttosto ricca, ma subì lutti e confische a seguito della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guerra di Perugia 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(una rivolta dei proprietari italici repressa da Ottaviano nel 41-40 a.C., a seguito della spartizione dei loro territori in favore dei veterani di guerra della battaglia di Filippi, in cui erano stati sconfitti i cesaricidi). </a:t>
            </a:r>
          </a:p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giovane Properzio cerca dunque fortuna a Roma.</a:t>
            </a:r>
          </a:p>
        </p:txBody>
      </p:sp>
    </p:spTree>
    <p:extLst>
      <p:ext uri="{BB962C8B-B14F-4D97-AF65-F5344CB8AC3E}">
        <p14:creationId xmlns:p14="http://schemas.microsoft.com/office/powerpoint/2010/main" val="415201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26A7EC-D635-F3F1-E93D-B9B2CC404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Properzio a Roma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B87912-A8EF-194B-FF90-2929914D3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Nella capitale, tentò la carriera forense e politica, senza però mai ricoprire ruoli importanti.</a:t>
            </a:r>
          </a:p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Nel 29 a.C., lo vediamo infatti già inserito nei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circoli letterari 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più importanti del tempo, e legato sentimentalmente a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Cinzia, 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poi protagonista delle sue elegie di carattere amoroso. </a:t>
            </a:r>
          </a:p>
          <a:p>
            <a:pPr algn="just"/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nome Cinzia 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</a:t>
            </a:r>
            <a:r>
              <a:rPr lang="it-IT" sz="28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lat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Cynthia),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è «parlante»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 deriva infatti da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Cinzio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epiteto del dio Apollo, protettore della poesia (il monte Cinto è il più importante dell’isola di Delo, suo luogo di nascita). </a:t>
            </a:r>
          </a:p>
        </p:txBody>
      </p:sp>
    </p:spTree>
    <p:extLst>
      <p:ext uri="{BB962C8B-B14F-4D97-AF65-F5344CB8AC3E}">
        <p14:creationId xmlns:p14="http://schemas.microsoft.com/office/powerpoint/2010/main" val="3409374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968542-1FAB-8C96-D7B4-DD0A151A5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vera identità di cinzia?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47D292-3ABA-8B86-1F24-D9B899CCB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 di là dello scoperto gioco di parole, è probabile che Cinzia fosse una persona reale.</a:t>
            </a:r>
          </a:p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Secondo Giovenale (I / II sec. d.C.) e Apuleio (II sec. d.C.), il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suo vero nome era </a:t>
            </a:r>
            <a:r>
              <a:rPr lang="it-IT" sz="2800" b="1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Hostia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e sarebbe stata discendente di un oscuro poeta latino di nome </a:t>
            </a:r>
            <a:r>
              <a:rPr lang="it-IT" sz="28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Hostius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autore del </a:t>
            </a:r>
            <a:r>
              <a:rPr lang="it-IT" sz="28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Bellum </a:t>
            </a:r>
            <a:r>
              <a:rPr lang="it-IT" sz="28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Histricum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un poema epico-storico del II sec. a.C. </a:t>
            </a:r>
          </a:p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Anche ad esempio Lesbia, l’amante di Catullo, può essere riconosciuta in una persona reale: Clodia, sorella di Clodio, avversario politico di Cicerone. </a:t>
            </a:r>
          </a:p>
        </p:txBody>
      </p:sp>
    </p:spTree>
    <p:extLst>
      <p:ext uri="{BB962C8B-B14F-4D97-AF65-F5344CB8AC3E}">
        <p14:creationId xmlns:p14="http://schemas.microsoft.com/office/powerpoint/2010/main" val="3826779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2603C5-5342-BEE9-06B0-FCC43B4E8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circolo di mecenate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C2A257-B5A1-6B01-F2FC-0AC2913C7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Nel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28 a.C.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dopo la pubblicazione del suo primo libro di poesie, Properzio si avvicina al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circolo di Mecenate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 sappiamo infatti che fu amico di altri poeti della cerchia. I contatti più stretti li ebbe, però, con Ovidio, da giovane vicino ad un altro circolo, quello di </a:t>
            </a:r>
            <a:r>
              <a:rPr lang="it-IT" sz="28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Messalla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Corvino. </a:t>
            </a:r>
          </a:p>
          <a:p>
            <a:pPr marL="0" indent="0" algn="ctr">
              <a:buNone/>
            </a:pPr>
            <a:r>
              <a:rPr lang="it-IT" sz="28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Cos’era il circolo di Mecenate?</a:t>
            </a:r>
          </a:p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Mecenate, nativo di Arezzo, proveniva da una famiglia nobile etrusca, ma, da cittadino romano, non volle mai ricoprire cariche politiche dirette a Roma.</a:t>
            </a:r>
          </a:p>
        </p:txBody>
      </p:sp>
    </p:spTree>
    <p:extLst>
      <p:ext uri="{BB962C8B-B14F-4D97-AF65-F5344CB8AC3E}">
        <p14:creationId xmlns:p14="http://schemas.microsoft.com/office/powerpoint/2010/main" val="2999733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841C59-EEFB-09BD-C8C6-56E3C8E1D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circolo di mecenate (2)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8A4CC5-A208-CFF3-A212-A40583D07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Egli fu vicino ad Ottaviano fin dal periodo delle guerre civili (quindi prima di Azio, 31 a.C.), facendogli da consigliere diplomatico e politico.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Dopo la pacificazione imposta da Augusto, fondò un circolo letterario che riunì tutti i poeti più importanti dell’epoca augustea, tra cui Virgilio, Orazio e, appunto, Properzio.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Obiettivo del circolo era produrre una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letteratura nazionale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cioè dal forte impegno ideale, e che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celebrasse la figura di Augusto e la sua ideologia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Ad esempio, l’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Eneide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di Virgilio nasce con questo intento.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Tuttavia, i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legami tra poeti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dovevano essere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distesi e fraterni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 lo stesso Mecenate è oggetto di lode da parte dei suoi poeti come uomo affabile e affascinante. </a:t>
            </a:r>
          </a:p>
          <a:p>
            <a:pPr marL="0" indent="0" algn="just">
              <a:buNone/>
            </a:pPr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819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C17083-E82C-85E0-42E3-67975D406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Una vita breve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008F4C-F9F7-DD0C-36C8-FA15F1B60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Come Catullo e Tibullo (un altro poeta elegiaco), anche Properzio ebbe una vita breve.</a:t>
            </a:r>
          </a:p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Nei suoi versi non si ritrovano, infatti, riferimenti posteriori al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16 a.C.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e si pensa dunque che egli sia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morto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intorno a quella data. </a:t>
            </a:r>
          </a:p>
        </p:txBody>
      </p:sp>
    </p:spTree>
    <p:extLst>
      <p:ext uri="{BB962C8B-B14F-4D97-AF65-F5344CB8AC3E}">
        <p14:creationId xmlns:p14="http://schemas.microsoft.com/office/powerpoint/2010/main" val="3212821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3A8D0C-A9C8-5A04-A051-54392EDE3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produzione di </a:t>
            </a:r>
            <a:r>
              <a:rPr lang="it-IT" sz="3200" dirty="0" err="1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properzio</a:t>
            </a:r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89D259-C541-3526-EAE5-0070DB45E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 Properzio, possediamo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4 libri di elegie:</a:t>
            </a:r>
            <a:endParaRPr lang="it-IT" sz="28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Libro I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Pubblicato nel 28 a.C. Composto da 22 elegie, tutte dedicate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all’amore per Cinzia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nel cui nome il libro si apre (cfr. I, 1: «Cinzia per prima mi ha preso, sventurato, con i suoi occhi»). L’unico riferimento storico presente nel libro è la menzione della morte di un parente dell’autore nel </a:t>
            </a:r>
            <a:r>
              <a:rPr lang="it-IT" sz="28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Bellum </a:t>
            </a:r>
            <a:r>
              <a:rPr lang="it-IT" sz="28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Perusinum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nell’elegia 22; tale menzione ha il valore di firma (</a:t>
            </a:r>
            <a:r>
              <a:rPr lang="it-IT" sz="28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spraghìs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 del libro.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Libro II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Pubblicato, forse, nel 25 a.C., o, secondo altri studiosi, nel 22 a.C. insieme al libro III. Composto da 34 elegie. Cinzia è ancora protagonista, ma incombe la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minaccia del </a:t>
            </a:r>
            <a:r>
              <a:rPr lang="it-IT" sz="2800" b="1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discidium</a:t>
            </a:r>
            <a:r>
              <a:rPr lang="it-IT" sz="2800" b="1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(separazione). Nell’elegia I, Properzio ci parla del suo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incontro con il circolo di Mecenate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  <a:p>
            <a:endParaRPr lang="it-IT" sz="28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713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A506C4-8B89-E4DA-2A4B-301A26841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produzione di </a:t>
            </a:r>
            <a:r>
              <a:rPr lang="it-IT" sz="3200" dirty="0" err="1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properzio</a:t>
            </a:r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(2)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4D884B-26B3-0B0F-5F18-82E1BEDF8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 algn="just">
              <a:buFont typeface="+mj-lt"/>
              <a:buAutoNum type="arabicPeriod" startAt="3"/>
            </a:pP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Libro III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Pubblicato nel 22 a.C. Composto da 25 elegie. È ancora presente il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tema dell’amore elegiaco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ma cominciano a comparire anche altre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tematiche legate all’ideologia augustea 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(interesse per la politica del </a:t>
            </a:r>
            <a:r>
              <a:rPr lang="it-IT" sz="28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princeps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virtù guerresche etc.). </a:t>
            </a:r>
          </a:p>
          <a:p>
            <a:pPr marL="457200" indent="-457200" algn="just">
              <a:buFont typeface="+mj-lt"/>
              <a:buAutoNum type="arabicPeriod" startAt="3"/>
            </a:pP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Libro IV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Pubblicato intorno al 16 a.C. Composto solo da 11 elegie, ma di estensione maggiore. L’amore di Cinzia compare solo in 2 testi (elegie 7 ed 8), mentre il resto dei componimenti si propone di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illustrare miti della tradizione romana ed italica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È chiaro, qui, l’influsso del regime augusteo, che proponeva il ritorno alla tradizione romana antica, in opposizione alle «mollezze» orientali (incarnate dal vecchio rivale di Augusto, Antonio). </a:t>
            </a:r>
          </a:p>
        </p:txBody>
      </p:sp>
    </p:spTree>
    <p:extLst>
      <p:ext uri="{BB962C8B-B14F-4D97-AF65-F5344CB8AC3E}">
        <p14:creationId xmlns:p14="http://schemas.microsoft.com/office/powerpoint/2010/main" val="1936227158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nalogousFromLightSeedLeftStep">
      <a:dk1>
        <a:srgbClr val="000000"/>
      </a:dk1>
      <a:lt1>
        <a:srgbClr val="FFFFFF"/>
      </a:lt1>
      <a:dk2>
        <a:srgbClr val="3B213A"/>
      </a:dk2>
      <a:lt2>
        <a:srgbClr val="E3E2E8"/>
      </a:lt2>
      <a:accent1>
        <a:srgbClr val="93A94E"/>
      </a:accent1>
      <a:accent2>
        <a:srgbClr val="B6A03C"/>
      </a:accent2>
      <a:accent3>
        <a:srgbClr val="EA8946"/>
      </a:accent3>
      <a:accent4>
        <a:srgbClr val="EB4E4F"/>
      </a:accent4>
      <a:accent5>
        <a:srgbClr val="EE6EA5"/>
      </a:accent5>
      <a:accent6>
        <a:srgbClr val="EB4ED2"/>
      </a:accent6>
      <a:hlink>
        <a:srgbClr val="7A69AE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1891</Words>
  <Application>Microsoft Office PowerPoint</Application>
  <PresentationFormat>Widescreen</PresentationFormat>
  <Paragraphs>79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AA Times New Roman</vt:lpstr>
      <vt:lpstr>Arial</vt:lpstr>
      <vt:lpstr>Bembo</vt:lpstr>
      <vt:lpstr>ArchiveVTI</vt:lpstr>
      <vt:lpstr>Lettura e commento delle  elegie di Properzio </vt:lpstr>
      <vt:lpstr>ProperziO, Le origini</vt:lpstr>
      <vt:lpstr>Properzio a Roma</vt:lpstr>
      <vt:lpstr>La vera identità di cinzia?</vt:lpstr>
      <vt:lpstr>Il circolo di mecenate (1)</vt:lpstr>
      <vt:lpstr>Il circolo di mecenate (2)</vt:lpstr>
      <vt:lpstr>Una vita breve</vt:lpstr>
      <vt:lpstr>La produzione di properzio (1)</vt:lpstr>
      <vt:lpstr>La produzione di properzio (2)</vt:lpstr>
      <vt:lpstr>Un’integrazione difficile al regime augusteo</vt:lpstr>
      <vt:lpstr>Avvertenze sullo stile di Properzio</vt:lpstr>
      <vt:lpstr>La Fortuna (o sfortuna) di Properzio</vt:lpstr>
      <vt:lpstr>L’Inizio dell’Amore per Cinzia</vt:lpstr>
      <vt:lpstr>Traduzione</vt:lpstr>
      <vt:lpstr>Commento (1)</vt:lpstr>
      <vt:lpstr>Commento (2)</vt:lpstr>
      <vt:lpstr>Commento (3)</vt:lpstr>
      <vt:lpstr>Commento (4)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ALFA DESIGN STUDIO</dc:creator>
  <cp:lastModifiedBy>ALFA DESIGN STUDIO</cp:lastModifiedBy>
  <cp:revision>1</cp:revision>
  <dcterms:created xsi:type="dcterms:W3CDTF">2024-10-15T13:23:56Z</dcterms:created>
  <dcterms:modified xsi:type="dcterms:W3CDTF">2024-10-16T13:09:37Z</dcterms:modified>
</cp:coreProperties>
</file>