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DD6512-BD7F-490A-A62C-51743DE32C35}" v="6" dt="2024-11-21T16:56:23.1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A DESIGN STUDIO" userId="e3f148eb-4aaa-4303-8f3b-29cde3a54df4" providerId="ADAL" clId="{CADD6512-BD7F-490A-A62C-51743DE32C35}"/>
    <pc:docChg chg="undo custSel addSld delSld modSld sldOrd addMainMaster delMainMaster">
      <pc:chgData name="ALFA DESIGN STUDIO" userId="e3f148eb-4aaa-4303-8f3b-29cde3a54df4" providerId="ADAL" clId="{CADD6512-BD7F-490A-A62C-51743DE32C35}" dt="2024-11-21T17:31:16.433" v="6665" actId="20577"/>
      <pc:docMkLst>
        <pc:docMk/>
      </pc:docMkLst>
      <pc:sldChg chg="del">
        <pc:chgData name="ALFA DESIGN STUDIO" userId="e3f148eb-4aaa-4303-8f3b-29cde3a54df4" providerId="ADAL" clId="{CADD6512-BD7F-490A-A62C-51743DE32C35}" dt="2024-11-21T16:00:05.072" v="10" actId="2696"/>
        <pc:sldMkLst>
          <pc:docMk/>
          <pc:sldMk cId="523581338" sldId="256"/>
        </pc:sldMkLst>
      </pc:sldChg>
      <pc:sldChg chg="modSp add ord">
        <pc:chgData name="ALFA DESIGN STUDIO" userId="e3f148eb-4aaa-4303-8f3b-29cde3a54df4" providerId="ADAL" clId="{CADD6512-BD7F-490A-A62C-51743DE32C35}" dt="2024-11-21T15:59:57.486" v="9" actId="20577"/>
        <pc:sldMkLst>
          <pc:docMk/>
          <pc:sldMk cId="1536925563" sldId="257"/>
        </pc:sldMkLst>
        <pc:spChg chg="mod">
          <ac:chgData name="ALFA DESIGN STUDIO" userId="e3f148eb-4aaa-4303-8f3b-29cde3a54df4" providerId="ADAL" clId="{CADD6512-BD7F-490A-A62C-51743DE32C35}" dt="2024-11-21T15:59:57.486" v="9" actId="20577"/>
          <ac:spMkLst>
            <pc:docMk/>
            <pc:sldMk cId="1536925563" sldId="257"/>
            <ac:spMk id="3" creationId="{DA97AFD8-1F50-9384-6065-4F8083690135}"/>
          </ac:spMkLst>
        </pc:spChg>
      </pc:sldChg>
      <pc:sldChg chg="modSp add mod">
        <pc:chgData name="ALFA DESIGN STUDIO" userId="e3f148eb-4aaa-4303-8f3b-29cde3a54df4" providerId="ADAL" clId="{CADD6512-BD7F-490A-A62C-51743DE32C35}" dt="2024-11-21T16:13:58.388" v="1025" actId="20577"/>
        <pc:sldMkLst>
          <pc:docMk/>
          <pc:sldMk cId="392142878" sldId="258"/>
        </pc:sldMkLst>
        <pc:spChg chg="mod">
          <ac:chgData name="ALFA DESIGN STUDIO" userId="e3f148eb-4aaa-4303-8f3b-29cde3a54df4" providerId="ADAL" clId="{CADD6512-BD7F-490A-A62C-51743DE32C35}" dt="2024-11-21T16:00:26.033" v="15" actId="20577"/>
          <ac:spMkLst>
            <pc:docMk/>
            <pc:sldMk cId="392142878" sldId="258"/>
            <ac:spMk id="2" creationId="{59F8D54E-996B-5D30-434B-4C0C8711E9F5}"/>
          </ac:spMkLst>
        </pc:spChg>
        <pc:spChg chg="mod">
          <ac:chgData name="ALFA DESIGN STUDIO" userId="e3f148eb-4aaa-4303-8f3b-29cde3a54df4" providerId="ADAL" clId="{CADD6512-BD7F-490A-A62C-51743DE32C35}" dt="2024-11-21T16:13:58.388" v="1025" actId="20577"/>
          <ac:spMkLst>
            <pc:docMk/>
            <pc:sldMk cId="392142878" sldId="258"/>
            <ac:spMk id="3" creationId="{9445300E-FFFE-87F5-1CAC-8B909D12D186}"/>
          </ac:spMkLst>
        </pc:spChg>
      </pc:sldChg>
      <pc:sldChg chg="modSp new mod">
        <pc:chgData name="ALFA DESIGN STUDIO" userId="e3f148eb-4aaa-4303-8f3b-29cde3a54df4" providerId="ADAL" clId="{CADD6512-BD7F-490A-A62C-51743DE32C35}" dt="2024-11-21T16:29:35.974" v="1896" actId="113"/>
        <pc:sldMkLst>
          <pc:docMk/>
          <pc:sldMk cId="2915992497" sldId="259"/>
        </pc:sldMkLst>
        <pc:spChg chg="mod">
          <ac:chgData name="ALFA DESIGN STUDIO" userId="e3f148eb-4aaa-4303-8f3b-29cde3a54df4" providerId="ADAL" clId="{CADD6512-BD7F-490A-A62C-51743DE32C35}" dt="2024-11-21T16:18:10.061" v="1084" actId="20577"/>
          <ac:spMkLst>
            <pc:docMk/>
            <pc:sldMk cId="2915992497" sldId="259"/>
            <ac:spMk id="2" creationId="{D065DC0F-AE27-8F6D-4EDC-FBB17D169E0F}"/>
          </ac:spMkLst>
        </pc:spChg>
        <pc:spChg chg="mod">
          <ac:chgData name="ALFA DESIGN STUDIO" userId="e3f148eb-4aaa-4303-8f3b-29cde3a54df4" providerId="ADAL" clId="{CADD6512-BD7F-490A-A62C-51743DE32C35}" dt="2024-11-21T16:29:35.974" v="1896" actId="113"/>
          <ac:spMkLst>
            <pc:docMk/>
            <pc:sldMk cId="2915992497" sldId="259"/>
            <ac:spMk id="3" creationId="{A3C6B4A4-5B27-D4EF-F46E-A13C59EE38BF}"/>
          </ac:spMkLst>
        </pc:spChg>
      </pc:sldChg>
      <pc:sldChg chg="modSp new mod">
        <pc:chgData name="ALFA DESIGN STUDIO" userId="e3f148eb-4aaa-4303-8f3b-29cde3a54df4" providerId="ADAL" clId="{CADD6512-BD7F-490A-A62C-51743DE32C35}" dt="2024-11-21T16:29:43.393" v="1897" actId="113"/>
        <pc:sldMkLst>
          <pc:docMk/>
          <pc:sldMk cId="3254562991" sldId="260"/>
        </pc:sldMkLst>
        <pc:spChg chg="mod">
          <ac:chgData name="ALFA DESIGN STUDIO" userId="e3f148eb-4aaa-4303-8f3b-29cde3a54df4" providerId="ADAL" clId="{CADD6512-BD7F-490A-A62C-51743DE32C35}" dt="2024-11-21T16:23:05.381" v="1099" actId="207"/>
          <ac:spMkLst>
            <pc:docMk/>
            <pc:sldMk cId="3254562991" sldId="260"/>
            <ac:spMk id="2" creationId="{CE34CC3E-AC06-C4D6-057A-66688A49C2BC}"/>
          </ac:spMkLst>
        </pc:spChg>
        <pc:spChg chg="mod">
          <ac:chgData name="ALFA DESIGN STUDIO" userId="e3f148eb-4aaa-4303-8f3b-29cde3a54df4" providerId="ADAL" clId="{CADD6512-BD7F-490A-A62C-51743DE32C35}" dt="2024-11-21T16:29:43.393" v="1897" actId="113"/>
          <ac:spMkLst>
            <pc:docMk/>
            <pc:sldMk cId="3254562991" sldId="260"/>
            <ac:spMk id="3" creationId="{7B5EFC5E-58F5-D98B-D1A1-0969C72C22CE}"/>
          </ac:spMkLst>
        </pc:spChg>
      </pc:sldChg>
      <pc:sldChg chg="modSp new mod">
        <pc:chgData name="ALFA DESIGN STUDIO" userId="e3f148eb-4aaa-4303-8f3b-29cde3a54df4" providerId="ADAL" clId="{CADD6512-BD7F-490A-A62C-51743DE32C35}" dt="2024-11-21T16:36:39.087" v="2518" actId="113"/>
        <pc:sldMkLst>
          <pc:docMk/>
          <pc:sldMk cId="3430483705" sldId="261"/>
        </pc:sldMkLst>
        <pc:spChg chg="mod">
          <ac:chgData name="ALFA DESIGN STUDIO" userId="e3f148eb-4aaa-4303-8f3b-29cde3a54df4" providerId="ADAL" clId="{CADD6512-BD7F-490A-A62C-51743DE32C35}" dt="2024-11-21T16:30:51.888" v="1913" actId="255"/>
          <ac:spMkLst>
            <pc:docMk/>
            <pc:sldMk cId="3430483705" sldId="261"/>
            <ac:spMk id="2" creationId="{F7902AEE-48DF-BABF-A5A1-B937CF158AD9}"/>
          </ac:spMkLst>
        </pc:spChg>
        <pc:spChg chg="mod">
          <ac:chgData name="ALFA DESIGN STUDIO" userId="e3f148eb-4aaa-4303-8f3b-29cde3a54df4" providerId="ADAL" clId="{CADD6512-BD7F-490A-A62C-51743DE32C35}" dt="2024-11-21T16:36:39.087" v="2518" actId="113"/>
          <ac:spMkLst>
            <pc:docMk/>
            <pc:sldMk cId="3430483705" sldId="261"/>
            <ac:spMk id="3" creationId="{A520F85E-8990-7271-B6CD-D280423368FC}"/>
          </ac:spMkLst>
        </pc:spChg>
      </pc:sldChg>
      <pc:sldChg chg="modSp new mod">
        <pc:chgData name="ALFA DESIGN STUDIO" userId="e3f148eb-4aaa-4303-8f3b-29cde3a54df4" providerId="ADAL" clId="{CADD6512-BD7F-490A-A62C-51743DE32C35}" dt="2024-11-21T16:56:45.900" v="3901" actId="113"/>
        <pc:sldMkLst>
          <pc:docMk/>
          <pc:sldMk cId="2628092591" sldId="262"/>
        </pc:sldMkLst>
        <pc:spChg chg="mod">
          <ac:chgData name="ALFA DESIGN STUDIO" userId="e3f148eb-4aaa-4303-8f3b-29cde3a54df4" providerId="ADAL" clId="{CADD6512-BD7F-490A-A62C-51743DE32C35}" dt="2024-11-21T16:39:31.342" v="2568" actId="114"/>
          <ac:spMkLst>
            <pc:docMk/>
            <pc:sldMk cId="2628092591" sldId="262"/>
            <ac:spMk id="2" creationId="{519DF73C-1D3E-0D47-14D5-4E562D9C4E53}"/>
          </ac:spMkLst>
        </pc:spChg>
        <pc:spChg chg="mod">
          <ac:chgData name="ALFA DESIGN STUDIO" userId="e3f148eb-4aaa-4303-8f3b-29cde3a54df4" providerId="ADAL" clId="{CADD6512-BD7F-490A-A62C-51743DE32C35}" dt="2024-11-21T16:56:45.900" v="3901" actId="113"/>
          <ac:spMkLst>
            <pc:docMk/>
            <pc:sldMk cId="2628092591" sldId="262"/>
            <ac:spMk id="3" creationId="{77013A2D-2A77-20A7-98DA-DAC3F7A5DE82}"/>
          </ac:spMkLst>
        </pc:spChg>
      </pc:sldChg>
      <pc:sldChg chg="modSp new mod">
        <pc:chgData name="ALFA DESIGN STUDIO" userId="e3f148eb-4aaa-4303-8f3b-29cde3a54df4" providerId="ADAL" clId="{CADD6512-BD7F-490A-A62C-51743DE32C35}" dt="2024-11-21T16:55:55.065" v="3895" actId="20577"/>
        <pc:sldMkLst>
          <pc:docMk/>
          <pc:sldMk cId="758565580" sldId="263"/>
        </pc:sldMkLst>
        <pc:spChg chg="mod">
          <ac:chgData name="ALFA DESIGN STUDIO" userId="e3f148eb-4aaa-4303-8f3b-29cde3a54df4" providerId="ADAL" clId="{CADD6512-BD7F-490A-A62C-51743DE32C35}" dt="2024-11-21T16:42:52.615" v="2633" actId="122"/>
          <ac:spMkLst>
            <pc:docMk/>
            <pc:sldMk cId="758565580" sldId="263"/>
            <ac:spMk id="2" creationId="{7A7377C2-2302-7D8F-9730-B3E6DB90675A}"/>
          </ac:spMkLst>
        </pc:spChg>
        <pc:spChg chg="mod">
          <ac:chgData name="ALFA DESIGN STUDIO" userId="e3f148eb-4aaa-4303-8f3b-29cde3a54df4" providerId="ADAL" clId="{CADD6512-BD7F-490A-A62C-51743DE32C35}" dt="2024-11-21T16:55:55.065" v="3895" actId="20577"/>
          <ac:spMkLst>
            <pc:docMk/>
            <pc:sldMk cId="758565580" sldId="263"/>
            <ac:spMk id="3" creationId="{C71C2903-9F1E-F387-3904-E56CFBA9285A}"/>
          </ac:spMkLst>
        </pc:spChg>
      </pc:sldChg>
      <pc:sldChg chg="modSp new mod">
        <pc:chgData name="ALFA DESIGN STUDIO" userId="e3f148eb-4aaa-4303-8f3b-29cde3a54df4" providerId="ADAL" clId="{CADD6512-BD7F-490A-A62C-51743DE32C35}" dt="2024-11-21T16:56:38.696" v="3900" actId="113"/>
        <pc:sldMkLst>
          <pc:docMk/>
          <pc:sldMk cId="4243443523" sldId="264"/>
        </pc:sldMkLst>
        <pc:spChg chg="mod">
          <ac:chgData name="ALFA DESIGN STUDIO" userId="e3f148eb-4aaa-4303-8f3b-29cde3a54df4" providerId="ADAL" clId="{CADD6512-BD7F-490A-A62C-51743DE32C35}" dt="2024-11-21T16:44:50.980" v="2678" actId="207"/>
          <ac:spMkLst>
            <pc:docMk/>
            <pc:sldMk cId="4243443523" sldId="264"/>
            <ac:spMk id="2" creationId="{69112405-6A6A-D8EB-9F42-05744EE67B3C}"/>
          </ac:spMkLst>
        </pc:spChg>
        <pc:spChg chg="mod">
          <ac:chgData name="ALFA DESIGN STUDIO" userId="e3f148eb-4aaa-4303-8f3b-29cde3a54df4" providerId="ADAL" clId="{CADD6512-BD7F-490A-A62C-51743DE32C35}" dt="2024-11-21T16:56:38.696" v="3900" actId="113"/>
          <ac:spMkLst>
            <pc:docMk/>
            <pc:sldMk cId="4243443523" sldId="264"/>
            <ac:spMk id="3" creationId="{F78BAC48-EE4E-A6C4-B996-04D94064AA25}"/>
          </ac:spMkLst>
        </pc:spChg>
      </pc:sldChg>
      <pc:sldChg chg="modSp new mod ord">
        <pc:chgData name="ALFA DESIGN STUDIO" userId="e3f148eb-4aaa-4303-8f3b-29cde3a54df4" providerId="ADAL" clId="{CADD6512-BD7F-490A-A62C-51743DE32C35}" dt="2024-11-21T16:57:13.774" v="3904" actId="113"/>
        <pc:sldMkLst>
          <pc:docMk/>
          <pc:sldMk cId="100579184" sldId="265"/>
        </pc:sldMkLst>
        <pc:spChg chg="mod">
          <ac:chgData name="ALFA DESIGN STUDIO" userId="e3f148eb-4aaa-4303-8f3b-29cde3a54df4" providerId="ADAL" clId="{CADD6512-BD7F-490A-A62C-51743DE32C35}" dt="2024-11-21T16:51:15.185" v="3246" actId="122"/>
          <ac:spMkLst>
            <pc:docMk/>
            <pc:sldMk cId="100579184" sldId="265"/>
            <ac:spMk id="2" creationId="{36D7367C-DC76-C567-5F19-9C7A135A911D}"/>
          </ac:spMkLst>
        </pc:spChg>
        <pc:spChg chg="mod">
          <ac:chgData name="ALFA DESIGN STUDIO" userId="e3f148eb-4aaa-4303-8f3b-29cde3a54df4" providerId="ADAL" clId="{CADD6512-BD7F-490A-A62C-51743DE32C35}" dt="2024-11-21T16:57:13.774" v="3904" actId="113"/>
          <ac:spMkLst>
            <pc:docMk/>
            <pc:sldMk cId="100579184" sldId="265"/>
            <ac:spMk id="3" creationId="{C2640073-4DF3-860F-04DA-3667C9E9DB29}"/>
          </ac:spMkLst>
        </pc:spChg>
      </pc:sldChg>
      <pc:sldChg chg="modSp new mod">
        <pc:chgData name="ALFA DESIGN STUDIO" userId="e3f148eb-4aaa-4303-8f3b-29cde3a54df4" providerId="ADAL" clId="{CADD6512-BD7F-490A-A62C-51743DE32C35}" dt="2024-11-21T17:05:12.723" v="4825" actId="113"/>
        <pc:sldMkLst>
          <pc:docMk/>
          <pc:sldMk cId="2809355628" sldId="266"/>
        </pc:sldMkLst>
        <pc:spChg chg="mod">
          <ac:chgData name="ALFA DESIGN STUDIO" userId="e3f148eb-4aaa-4303-8f3b-29cde3a54df4" providerId="ADAL" clId="{CADD6512-BD7F-490A-A62C-51743DE32C35}" dt="2024-11-21T16:57:40.246" v="3917" actId="207"/>
          <ac:spMkLst>
            <pc:docMk/>
            <pc:sldMk cId="2809355628" sldId="266"/>
            <ac:spMk id="2" creationId="{6675FD1C-5012-583C-E899-CEB4197C4C5A}"/>
          </ac:spMkLst>
        </pc:spChg>
        <pc:spChg chg="mod">
          <ac:chgData name="ALFA DESIGN STUDIO" userId="e3f148eb-4aaa-4303-8f3b-29cde3a54df4" providerId="ADAL" clId="{CADD6512-BD7F-490A-A62C-51743DE32C35}" dt="2024-11-21T17:05:12.723" v="4825" actId="113"/>
          <ac:spMkLst>
            <pc:docMk/>
            <pc:sldMk cId="2809355628" sldId="266"/>
            <ac:spMk id="3" creationId="{12461F27-2164-199F-EDA5-8553B39D62AA}"/>
          </ac:spMkLst>
        </pc:spChg>
      </pc:sldChg>
      <pc:sldChg chg="modSp new mod">
        <pc:chgData name="ALFA DESIGN STUDIO" userId="e3f148eb-4aaa-4303-8f3b-29cde3a54df4" providerId="ADAL" clId="{CADD6512-BD7F-490A-A62C-51743DE32C35}" dt="2024-11-21T17:15:54.560" v="5447" actId="113"/>
        <pc:sldMkLst>
          <pc:docMk/>
          <pc:sldMk cId="145655674" sldId="267"/>
        </pc:sldMkLst>
        <pc:spChg chg="mod">
          <ac:chgData name="ALFA DESIGN STUDIO" userId="e3f148eb-4aaa-4303-8f3b-29cde3a54df4" providerId="ADAL" clId="{CADD6512-BD7F-490A-A62C-51743DE32C35}" dt="2024-11-21T17:09:01.406" v="4880" actId="20577"/>
          <ac:spMkLst>
            <pc:docMk/>
            <pc:sldMk cId="145655674" sldId="267"/>
            <ac:spMk id="2" creationId="{B7666BDA-7DCD-A9A7-A5BE-1BA068570D40}"/>
          </ac:spMkLst>
        </pc:spChg>
        <pc:spChg chg="mod">
          <ac:chgData name="ALFA DESIGN STUDIO" userId="e3f148eb-4aaa-4303-8f3b-29cde3a54df4" providerId="ADAL" clId="{CADD6512-BD7F-490A-A62C-51743DE32C35}" dt="2024-11-21T17:15:54.560" v="5447" actId="113"/>
          <ac:spMkLst>
            <pc:docMk/>
            <pc:sldMk cId="145655674" sldId="267"/>
            <ac:spMk id="3" creationId="{B3D49A02-FE84-90FA-743A-E34695A2896C}"/>
          </ac:spMkLst>
        </pc:spChg>
      </pc:sldChg>
      <pc:sldChg chg="modSp new mod">
        <pc:chgData name="ALFA DESIGN STUDIO" userId="e3f148eb-4aaa-4303-8f3b-29cde3a54df4" providerId="ADAL" clId="{CADD6512-BD7F-490A-A62C-51743DE32C35}" dt="2024-11-21T17:21:01.987" v="6019" actId="113"/>
        <pc:sldMkLst>
          <pc:docMk/>
          <pc:sldMk cId="2208985564" sldId="268"/>
        </pc:sldMkLst>
        <pc:spChg chg="mod">
          <ac:chgData name="ALFA DESIGN STUDIO" userId="e3f148eb-4aaa-4303-8f3b-29cde3a54df4" providerId="ADAL" clId="{CADD6512-BD7F-490A-A62C-51743DE32C35}" dt="2024-11-21T17:10:32.848" v="4893" actId="255"/>
          <ac:spMkLst>
            <pc:docMk/>
            <pc:sldMk cId="2208985564" sldId="268"/>
            <ac:spMk id="2" creationId="{3A416371-4493-599F-84EC-0A52AF4F9238}"/>
          </ac:spMkLst>
        </pc:spChg>
        <pc:spChg chg="mod">
          <ac:chgData name="ALFA DESIGN STUDIO" userId="e3f148eb-4aaa-4303-8f3b-29cde3a54df4" providerId="ADAL" clId="{CADD6512-BD7F-490A-A62C-51743DE32C35}" dt="2024-11-21T17:21:01.987" v="6019" actId="113"/>
          <ac:spMkLst>
            <pc:docMk/>
            <pc:sldMk cId="2208985564" sldId="268"/>
            <ac:spMk id="3" creationId="{70A56640-39FA-FECB-EF3A-B54F4BD73170}"/>
          </ac:spMkLst>
        </pc:spChg>
      </pc:sldChg>
      <pc:sldChg chg="modSp new mod">
        <pc:chgData name="ALFA DESIGN STUDIO" userId="e3f148eb-4aaa-4303-8f3b-29cde3a54df4" providerId="ADAL" clId="{CADD6512-BD7F-490A-A62C-51743DE32C35}" dt="2024-11-21T17:21:49.460" v="6035" actId="113"/>
        <pc:sldMkLst>
          <pc:docMk/>
          <pc:sldMk cId="3003649031" sldId="269"/>
        </pc:sldMkLst>
        <pc:spChg chg="mod">
          <ac:chgData name="ALFA DESIGN STUDIO" userId="e3f148eb-4aaa-4303-8f3b-29cde3a54df4" providerId="ADAL" clId="{CADD6512-BD7F-490A-A62C-51743DE32C35}" dt="2024-11-21T17:11:06.726" v="4909" actId="207"/>
          <ac:spMkLst>
            <pc:docMk/>
            <pc:sldMk cId="3003649031" sldId="269"/>
            <ac:spMk id="2" creationId="{E7235001-CFED-CC6F-0A93-0D4CBB206328}"/>
          </ac:spMkLst>
        </pc:spChg>
        <pc:spChg chg="mod">
          <ac:chgData name="ALFA DESIGN STUDIO" userId="e3f148eb-4aaa-4303-8f3b-29cde3a54df4" providerId="ADAL" clId="{CADD6512-BD7F-490A-A62C-51743DE32C35}" dt="2024-11-21T17:21:49.460" v="6035" actId="113"/>
          <ac:spMkLst>
            <pc:docMk/>
            <pc:sldMk cId="3003649031" sldId="269"/>
            <ac:spMk id="3" creationId="{71459326-1630-DDE9-0FA0-04101FA59A30}"/>
          </ac:spMkLst>
        </pc:spChg>
      </pc:sldChg>
      <pc:sldChg chg="modSp new mod">
        <pc:chgData name="ALFA DESIGN STUDIO" userId="e3f148eb-4aaa-4303-8f3b-29cde3a54df4" providerId="ADAL" clId="{CADD6512-BD7F-490A-A62C-51743DE32C35}" dt="2024-11-21T17:20:49.745" v="6016" actId="113"/>
        <pc:sldMkLst>
          <pc:docMk/>
          <pc:sldMk cId="230433059" sldId="270"/>
        </pc:sldMkLst>
        <pc:spChg chg="mod">
          <ac:chgData name="ALFA DESIGN STUDIO" userId="e3f148eb-4aaa-4303-8f3b-29cde3a54df4" providerId="ADAL" clId="{CADD6512-BD7F-490A-A62C-51743DE32C35}" dt="2024-11-21T17:16:20.610" v="5466" actId="207"/>
          <ac:spMkLst>
            <pc:docMk/>
            <pc:sldMk cId="230433059" sldId="270"/>
            <ac:spMk id="2" creationId="{531F6197-2AC5-CC1B-A277-F5E9B91FF824}"/>
          </ac:spMkLst>
        </pc:spChg>
        <pc:spChg chg="mod">
          <ac:chgData name="ALFA DESIGN STUDIO" userId="e3f148eb-4aaa-4303-8f3b-29cde3a54df4" providerId="ADAL" clId="{CADD6512-BD7F-490A-A62C-51743DE32C35}" dt="2024-11-21T17:20:49.745" v="6016" actId="113"/>
          <ac:spMkLst>
            <pc:docMk/>
            <pc:sldMk cId="230433059" sldId="270"/>
            <ac:spMk id="3" creationId="{480D4318-3CCD-BBE7-335E-304283DE9C11}"/>
          </ac:spMkLst>
        </pc:spChg>
      </pc:sldChg>
      <pc:sldChg chg="modSp new mod">
        <pc:chgData name="ALFA DESIGN STUDIO" userId="e3f148eb-4aaa-4303-8f3b-29cde3a54df4" providerId="ADAL" clId="{CADD6512-BD7F-490A-A62C-51743DE32C35}" dt="2024-11-21T17:31:16.433" v="6665" actId="20577"/>
        <pc:sldMkLst>
          <pc:docMk/>
          <pc:sldMk cId="2503713199" sldId="271"/>
        </pc:sldMkLst>
        <pc:spChg chg="mod">
          <ac:chgData name="ALFA DESIGN STUDIO" userId="e3f148eb-4aaa-4303-8f3b-29cde3a54df4" providerId="ADAL" clId="{CADD6512-BD7F-490A-A62C-51743DE32C35}" dt="2024-11-21T17:21:19.621" v="6032" actId="207"/>
          <ac:spMkLst>
            <pc:docMk/>
            <pc:sldMk cId="2503713199" sldId="271"/>
            <ac:spMk id="2" creationId="{4EC2A412-A1AD-ABC6-D21A-CDD88573A41A}"/>
          </ac:spMkLst>
        </pc:spChg>
        <pc:spChg chg="mod">
          <ac:chgData name="ALFA DESIGN STUDIO" userId="e3f148eb-4aaa-4303-8f3b-29cde3a54df4" providerId="ADAL" clId="{CADD6512-BD7F-490A-A62C-51743DE32C35}" dt="2024-11-21T17:31:16.433" v="6665" actId="20577"/>
          <ac:spMkLst>
            <pc:docMk/>
            <pc:sldMk cId="2503713199" sldId="271"/>
            <ac:spMk id="3" creationId="{D79E15C9-384F-594E-8010-13E3061CDD3F}"/>
          </ac:spMkLst>
        </pc:spChg>
      </pc:sldChg>
      <pc:sldMasterChg chg="del delSldLayout">
        <pc:chgData name="ALFA DESIGN STUDIO" userId="e3f148eb-4aaa-4303-8f3b-29cde3a54df4" providerId="ADAL" clId="{CADD6512-BD7F-490A-A62C-51743DE32C35}" dt="2024-11-21T16:00:05.072" v="10" actId="2696"/>
        <pc:sldMasterMkLst>
          <pc:docMk/>
          <pc:sldMasterMk cId="1978807886" sldId="2147483648"/>
        </pc:sldMasterMkLst>
        <pc:sldLayoutChg chg="del">
          <pc:chgData name="ALFA DESIGN STUDIO" userId="e3f148eb-4aaa-4303-8f3b-29cde3a54df4" providerId="ADAL" clId="{CADD6512-BD7F-490A-A62C-51743DE32C35}" dt="2024-11-21T16:00:05.072" v="10" actId="2696"/>
          <pc:sldLayoutMkLst>
            <pc:docMk/>
            <pc:sldMasterMk cId="1978807886" sldId="2147483648"/>
            <pc:sldLayoutMk cId="2296605158" sldId="2147483649"/>
          </pc:sldLayoutMkLst>
        </pc:sldLayoutChg>
        <pc:sldLayoutChg chg="del">
          <pc:chgData name="ALFA DESIGN STUDIO" userId="e3f148eb-4aaa-4303-8f3b-29cde3a54df4" providerId="ADAL" clId="{CADD6512-BD7F-490A-A62C-51743DE32C35}" dt="2024-11-21T16:00:05.072" v="10" actId="2696"/>
          <pc:sldLayoutMkLst>
            <pc:docMk/>
            <pc:sldMasterMk cId="1978807886" sldId="2147483648"/>
            <pc:sldLayoutMk cId="3295007540" sldId="2147483650"/>
          </pc:sldLayoutMkLst>
        </pc:sldLayoutChg>
        <pc:sldLayoutChg chg="del">
          <pc:chgData name="ALFA DESIGN STUDIO" userId="e3f148eb-4aaa-4303-8f3b-29cde3a54df4" providerId="ADAL" clId="{CADD6512-BD7F-490A-A62C-51743DE32C35}" dt="2024-11-21T16:00:05.072" v="10" actId="2696"/>
          <pc:sldLayoutMkLst>
            <pc:docMk/>
            <pc:sldMasterMk cId="1978807886" sldId="2147483648"/>
            <pc:sldLayoutMk cId="1550607424" sldId="2147483651"/>
          </pc:sldLayoutMkLst>
        </pc:sldLayoutChg>
        <pc:sldLayoutChg chg="del">
          <pc:chgData name="ALFA DESIGN STUDIO" userId="e3f148eb-4aaa-4303-8f3b-29cde3a54df4" providerId="ADAL" clId="{CADD6512-BD7F-490A-A62C-51743DE32C35}" dt="2024-11-21T16:00:05.072" v="10" actId="2696"/>
          <pc:sldLayoutMkLst>
            <pc:docMk/>
            <pc:sldMasterMk cId="1978807886" sldId="2147483648"/>
            <pc:sldLayoutMk cId="525961107" sldId="2147483652"/>
          </pc:sldLayoutMkLst>
        </pc:sldLayoutChg>
        <pc:sldLayoutChg chg="del">
          <pc:chgData name="ALFA DESIGN STUDIO" userId="e3f148eb-4aaa-4303-8f3b-29cde3a54df4" providerId="ADAL" clId="{CADD6512-BD7F-490A-A62C-51743DE32C35}" dt="2024-11-21T16:00:05.072" v="10" actId="2696"/>
          <pc:sldLayoutMkLst>
            <pc:docMk/>
            <pc:sldMasterMk cId="1978807886" sldId="2147483648"/>
            <pc:sldLayoutMk cId="2433151370" sldId="2147483653"/>
          </pc:sldLayoutMkLst>
        </pc:sldLayoutChg>
        <pc:sldLayoutChg chg="del">
          <pc:chgData name="ALFA DESIGN STUDIO" userId="e3f148eb-4aaa-4303-8f3b-29cde3a54df4" providerId="ADAL" clId="{CADD6512-BD7F-490A-A62C-51743DE32C35}" dt="2024-11-21T16:00:05.072" v="10" actId="2696"/>
          <pc:sldLayoutMkLst>
            <pc:docMk/>
            <pc:sldMasterMk cId="1978807886" sldId="2147483648"/>
            <pc:sldLayoutMk cId="2390434660" sldId="2147483654"/>
          </pc:sldLayoutMkLst>
        </pc:sldLayoutChg>
        <pc:sldLayoutChg chg="del">
          <pc:chgData name="ALFA DESIGN STUDIO" userId="e3f148eb-4aaa-4303-8f3b-29cde3a54df4" providerId="ADAL" clId="{CADD6512-BD7F-490A-A62C-51743DE32C35}" dt="2024-11-21T16:00:05.072" v="10" actId="2696"/>
          <pc:sldLayoutMkLst>
            <pc:docMk/>
            <pc:sldMasterMk cId="1978807886" sldId="2147483648"/>
            <pc:sldLayoutMk cId="271795370" sldId="2147483655"/>
          </pc:sldLayoutMkLst>
        </pc:sldLayoutChg>
        <pc:sldLayoutChg chg="del">
          <pc:chgData name="ALFA DESIGN STUDIO" userId="e3f148eb-4aaa-4303-8f3b-29cde3a54df4" providerId="ADAL" clId="{CADD6512-BD7F-490A-A62C-51743DE32C35}" dt="2024-11-21T16:00:05.072" v="10" actId="2696"/>
          <pc:sldLayoutMkLst>
            <pc:docMk/>
            <pc:sldMasterMk cId="1978807886" sldId="2147483648"/>
            <pc:sldLayoutMk cId="2245693401" sldId="2147483656"/>
          </pc:sldLayoutMkLst>
        </pc:sldLayoutChg>
        <pc:sldLayoutChg chg="del">
          <pc:chgData name="ALFA DESIGN STUDIO" userId="e3f148eb-4aaa-4303-8f3b-29cde3a54df4" providerId="ADAL" clId="{CADD6512-BD7F-490A-A62C-51743DE32C35}" dt="2024-11-21T16:00:05.072" v="10" actId="2696"/>
          <pc:sldLayoutMkLst>
            <pc:docMk/>
            <pc:sldMasterMk cId="1978807886" sldId="2147483648"/>
            <pc:sldLayoutMk cId="1209912450" sldId="2147483657"/>
          </pc:sldLayoutMkLst>
        </pc:sldLayoutChg>
        <pc:sldLayoutChg chg="del">
          <pc:chgData name="ALFA DESIGN STUDIO" userId="e3f148eb-4aaa-4303-8f3b-29cde3a54df4" providerId="ADAL" clId="{CADD6512-BD7F-490A-A62C-51743DE32C35}" dt="2024-11-21T16:00:05.072" v="10" actId="2696"/>
          <pc:sldLayoutMkLst>
            <pc:docMk/>
            <pc:sldMasterMk cId="1978807886" sldId="2147483648"/>
            <pc:sldLayoutMk cId="1115474281" sldId="2147483658"/>
          </pc:sldLayoutMkLst>
        </pc:sldLayoutChg>
        <pc:sldLayoutChg chg="del">
          <pc:chgData name="ALFA DESIGN STUDIO" userId="e3f148eb-4aaa-4303-8f3b-29cde3a54df4" providerId="ADAL" clId="{CADD6512-BD7F-490A-A62C-51743DE32C35}" dt="2024-11-21T16:00:05.072" v="10" actId="2696"/>
          <pc:sldLayoutMkLst>
            <pc:docMk/>
            <pc:sldMasterMk cId="1978807886" sldId="2147483648"/>
            <pc:sldLayoutMk cId="515643260" sldId="2147483659"/>
          </pc:sldLayoutMkLst>
        </pc:sldLayoutChg>
      </pc:sldMasterChg>
      <pc:sldMasterChg chg="add addSldLayout">
        <pc:chgData name="ALFA DESIGN STUDIO" userId="e3f148eb-4aaa-4303-8f3b-29cde3a54df4" providerId="ADAL" clId="{CADD6512-BD7F-490A-A62C-51743DE32C35}" dt="2024-11-21T16:00:17.959" v="11" actId="27028"/>
        <pc:sldMasterMkLst>
          <pc:docMk/>
          <pc:sldMasterMk cId="1203510571" sldId="2147483693"/>
        </pc:sldMasterMkLst>
        <pc:sldLayoutChg chg="add">
          <pc:chgData name="ALFA DESIGN STUDIO" userId="e3f148eb-4aaa-4303-8f3b-29cde3a54df4" providerId="ADAL" clId="{CADD6512-BD7F-490A-A62C-51743DE32C35}" dt="2024-11-21T15:59:37.595" v="0" actId="27028"/>
          <pc:sldLayoutMkLst>
            <pc:docMk/>
            <pc:sldMasterMk cId="1203510571" sldId="2147483693"/>
            <pc:sldLayoutMk cId="2507428708" sldId="2147483688"/>
          </pc:sldLayoutMkLst>
        </pc:sldLayoutChg>
        <pc:sldLayoutChg chg="add">
          <pc:chgData name="ALFA DESIGN STUDIO" userId="e3f148eb-4aaa-4303-8f3b-29cde3a54df4" providerId="ADAL" clId="{CADD6512-BD7F-490A-A62C-51743DE32C35}" dt="2024-11-21T16:00:17.959" v="11" actId="27028"/>
          <pc:sldLayoutMkLst>
            <pc:docMk/>
            <pc:sldMasterMk cId="1203510571" sldId="2147483693"/>
            <pc:sldLayoutMk cId="1797628417" sldId="214748368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11/21/2024</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1797628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11/21/2024</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a:t>
            </a:fld>
            <a:endParaRPr lang="en-US"/>
          </a:p>
        </p:txBody>
      </p:sp>
    </p:spTree>
    <p:extLst>
      <p:ext uri="{BB962C8B-B14F-4D97-AF65-F5344CB8AC3E}">
        <p14:creationId xmlns:p14="http://schemas.microsoft.com/office/powerpoint/2010/main" val="2507428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11/21/2024</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a:t>
            </a:fld>
            <a:endParaRPr lang="en-US"/>
          </a:p>
        </p:txBody>
      </p:sp>
    </p:spTree>
    <p:extLst>
      <p:ext uri="{BB962C8B-B14F-4D97-AF65-F5344CB8AC3E}">
        <p14:creationId xmlns:p14="http://schemas.microsoft.com/office/powerpoint/2010/main" val="1203510571"/>
      </p:ext>
    </p:extLst>
  </p:cSld>
  <p:clrMap bg1="lt1" tx1="dk1" bg2="lt2" tx2="dk2" accent1="accent1" accent2="accent2" accent3="accent3" accent4="accent4" accent5="accent5" accent6="accent6" hlink="hlink" folHlink="folHlink"/>
  <p:sldLayoutIdLst>
    <p:sldLayoutId id="2147483689" r:id="rId1"/>
    <p:sldLayoutId id="2147483688" r:id="rId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2">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DA0F300-F938-62AF-9C27-21FA49BDF1C7}"/>
              </a:ext>
            </a:extLst>
          </p:cNvPr>
          <p:cNvSpPr>
            <a:spLocks noGrp="1"/>
          </p:cNvSpPr>
          <p:nvPr>
            <p:ph type="ctrTitle"/>
          </p:nvPr>
        </p:nvSpPr>
        <p:spPr>
          <a:xfrm>
            <a:off x="643468" y="643467"/>
            <a:ext cx="4620584" cy="4567137"/>
          </a:xfrm>
        </p:spPr>
        <p:txBody>
          <a:bodyPr>
            <a:normAutofit/>
          </a:bodyPr>
          <a:lstStyle/>
          <a:p>
            <a:pPr algn="ctr"/>
            <a:r>
              <a:rPr lang="it-IT"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Omero, </a:t>
            </a:r>
            <a:r>
              <a:rPr lang="it-IT"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Lettura e commento dei libri XIII-XXIII</a:t>
            </a:r>
          </a:p>
        </p:txBody>
      </p:sp>
      <p:sp>
        <p:nvSpPr>
          <p:cNvPr id="3" name="Sottotitolo 2">
            <a:extLst>
              <a:ext uri="{FF2B5EF4-FFF2-40B4-BE49-F238E27FC236}">
                <a16:creationId xmlns:a16="http://schemas.microsoft.com/office/drawing/2014/main" id="{DA97AFD8-1F50-9384-6065-4F8083690135}"/>
              </a:ext>
            </a:extLst>
          </p:cNvPr>
          <p:cNvSpPr>
            <a:spLocks noGrp="1"/>
          </p:cNvSpPr>
          <p:nvPr>
            <p:ph type="subTitle" idx="1"/>
          </p:nvPr>
        </p:nvSpPr>
        <p:spPr>
          <a:xfrm>
            <a:off x="643467" y="5277684"/>
            <a:ext cx="4620584" cy="775494"/>
          </a:xfrm>
        </p:spPr>
        <p:txBody>
          <a:bodyPr>
            <a:normAutofit/>
          </a:bodyPr>
          <a:lstStyle/>
          <a:p>
            <a:pPr algn="ctr"/>
            <a:r>
              <a:rPr lang="it-IT" sz="3200" dirty="0">
                <a:latin typeface="AA Times New Roman" panose="02020603050405020304" pitchFamily="18" charset="0"/>
                <a:ea typeface="AA Times New Roman" panose="02020603050405020304" pitchFamily="18" charset="0"/>
                <a:cs typeface="AA Times New Roman" panose="02020603050405020304" pitchFamily="18" charset="0"/>
              </a:rPr>
              <a:t>Lezione 7, (2024-2025)</a:t>
            </a:r>
          </a:p>
        </p:txBody>
      </p:sp>
      <p:pic>
        <p:nvPicPr>
          <p:cNvPr id="4" name="Picture 3">
            <a:extLst>
              <a:ext uri="{FF2B5EF4-FFF2-40B4-BE49-F238E27FC236}">
                <a16:creationId xmlns:a16="http://schemas.microsoft.com/office/drawing/2014/main" id="{76BDBACF-805F-0439-6451-F1C67D020F2F}"/>
              </a:ext>
            </a:extLst>
          </p:cNvPr>
          <p:cNvPicPr>
            <a:picLocks noChangeAspect="1"/>
          </p:cNvPicPr>
          <p:nvPr/>
        </p:nvPicPr>
        <p:blipFill>
          <a:blip r:embed="rId2">
            <a:extLst>
              <a:ext uri="{28A0092B-C50C-407E-A947-70E740481C1C}">
                <a14:useLocalDpi xmlns:a14="http://schemas.microsoft.com/office/drawing/2010/main" val="0"/>
              </a:ext>
            </a:extLst>
          </a:blip>
          <a:srcRect l="19482" r="19482"/>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53692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75FD1C-5012-583C-E899-CEB4197C4C5A}"/>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Commento</a:t>
            </a:r>
          </a:p>
        </p:txBody>
      </p:sp>
      <p:sp>
        <p:nvSpPr>
          <p:cNvPr id="3" name="Segnaposto contenuto 2">
            <a:extLst>
              <a:ext uri="{FF2B5EF4-FFF2-40B4-BE49-F238E27FC236}">
                <a16:creationId xmlns:a16="http://schemas.microsoft.com/office/drawing/2014/main" id="{12461F27-2164-199F-EDA5-8553B39D62AA}"/>
              </a:ext>
            </a:extLst>
          </p:cNvPr>
          <p:cNvSpPr>
            <a:spLocks noGrp="1"/>
          </p:cNvSpPr>
          <p:nvPr>
            <p:ph idx="1"/>
          </p:nvPr>
        </p:nvSpPr>
        <p:spPr/>
        <p:txBody>
          <a:bodyPr>
            <a:normAutofit fontScale="92500"/>
          </a:bodyPr>
          <a:lstStyle/>
          <a:p>
            <a:pPr algn="just"/>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L’aggressività dei cani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da guardia simboleggia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l’ostilità dell’ambiente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che Odisseo deve affrontare fin dall’inizio, oltre a registrare un dato di realtà.</a:t>
            </a:r>
          </a:p>
          <a:p>
            <a:pPr algn="just"/>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accoglie Odisseo benevolmente, e non gli chiede nulla prima che quest’ultimo si sia rifocillato.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V. 40: </a:t>
            </a: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ἀντιθέου γὰρ ἄνακτος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(genitivo); il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definire un personaggio «pari agli dei» non è eccezionale, in Omero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poiché compare in vari modi. Questo dato sarà però «censurato» del mondo latino, ossia nell’</a:t>
            </a:r>
            <a:r>
              <a:rPr lang="it-IT" sz="2400" i="1" dirty="0" err="1">
                <a:latin typeface="AA Times New Roman" panose="02020603050405020304" pitchFamily="18" charset="0"/>
                <a:ea typeface="AA Times New Roman" panose="02020603050405020304" pitchFamily="18" charset="0"/>
                <a:cs typeface="AA Times New Roman" panose="02020603050405020304" pitchFamily="18" charset="0"/>
              </a:rPr>
              <a:t>Odusìa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di Livio Andronico.</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La capanna di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è probabilmente una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capanna di legno con il pavimento in terra battuta, senza finestre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cui si accede per un’apertura che serve per l’illuminazione e l’areazione. Davanti all’ingresso c’è un vestibolo dove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si trovava, impegnato a confezionarsi dei sandali. Non ci sono sedute, per questo i due si posizionano per terra. </a:t>
            </a:r>
          </a:p>
        </p:txBody>
      </p:sp>
    </p:spTree>
    <p:extLst>
      <p:ext uri="{BB962C8B-B14F-4D97-AF65-F5344CB8AC3E}">
        <p14:creationId xmlns:p14="http://schemas.microsoft.com/office/powerpoint/2010/main" val="2809355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666BDA-7DCD-A9A7-A5BE-1BA068570D40}"/>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L’ospitalità di </a:t>
            </a:r>
            <a:r>
              <a:rPr lang="it-IT" sz="48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48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55-68)</a:t>
            </a:r>
          </a:p>
        </p:txBody>
      </p:sp>
      <p:sp>
        <p:nvSpPr>
          <p:cNvPr id="3" name="Segnaposto contenuto 2">
            <a:extLst>
              <a:ext uri="{FF2B5EF4-FFF2-40B4-BE49-F238E27FC236}">
                <a16:creationId xmlns:a16="http://schemas.microsoft.com/office/drawing/2014/main" id="{B3D49A02-FE84-90FA-743A-E34695A2896C}"/>
              </a:ext>
            </a:extLst>
          </p:cNvPr>
          <p:cNvSpPr>
            <a:spLocks noGrp="1"/>
          </p:cNvSpPr>
          <p:nvPr>
            <p:ph idx="1"/>
          </p:nvPr>
        </p:nvSpPr>
        <p:spPr/>
        <p:txBody>
          <a:bodyPr>
            <a:normAutofit fontScale="92500" lnSpcReduction="20000"/>
          </a:bodyPr>
          <a:lstStyle/>
          <a:p>
            <a:pPr marL="0" indent="0">
              <a:buNone/>
            </a:pPr>
            <a:r>
              <a:rPr lang="el-GR" sz="2400" b="1" dirty="0">
                <a:latin typeface="AA Times New Roman" panose="02020603050405020304" pitchFamily="18" charset="0"/>
                <a:ea typeface="AA Times New Roman" panose="02020603050405020304" pitchFamily="18" charset="0"/>
                <a:cs typeface="AA Times New Roman" panose="02020603050405020304" pitchFamily="18" charset="0"/>
              </a:rPr>
              <a:t>ὸν δ᾽ ἀπαμειβόμενος προσέφης, Εὔμαιε συβῶτα</a:t>
            </a: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ξεῖν᾽, οὔ μοι θέμις ἔστ᾽, οὐδ᾽ εἰ κακίων σέθεν ἔλθοι,</a:t>
            </a:r>
          </a:p>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ξεῖνον ἀτιμῆσαι: </a:t>
            </a:r>
            <a:r>
              <a:rPr lang="el-GR" sz="2400" b="1" dirty="0">
                <a:latin typeface="AA Times New Roman" panose="02020603050405020304" pitchFamily="18" charset="0"/>
                <a:ea typeface="AA Times New Roman" panose="02020603050405020304" pitchFamily="18" charset="0"/>
                <a:cs typeface="AA Times New Roman" panose="02020603050405020304" pitchFamily="18" charset="0"/>
              </a:rPr>
              <a:t>πρὸς γὰρ Διός εἰσιν ἅπαντες</a:t>
            </a:r>
          </a:p>
          <a:p>
            <a:pPr marL="0" indent="0">
              <a:buNone/>
            </a:pPr>
            <a:r>
              <a:rPr lang="el-GR" sz="2400" b="1" dirty="0">
                <a:latin typeface="AA Times New Roman" panose="02020603050405020304" pitchFamily="18" charset="0"/>
                <a:ea typeface="AA Times New Roman" panose="02020603050405020304" pitchFamily="18" charset="0"/>
                <a:cs typeface="AA Times New Roman" panose="02020603050405020304" pitchFamily="18" charset="0"/>
              </a:rPr>
              <a:t>ξεῖνοί τε πτωχοί τε</a:t>
            </a: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 δόσις δ᾽ ὀλίγη τε φίλη τε</a:t>
            </a:r>
          </a:p>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γίγνεται ἡμετέρη: ἡ γὰρ δμώων δίκη ἐστὶν</a:t>
            </a:r>
          </a:p>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αἰεὶ δειδιότων, ὅτ᾽ ἐπικρατέωσιν ἄνακτες</a:t>
            </a:r>
          </a:p>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οἱ νέοι. ἦ γὰρ τοῦ γε θεοὶ κατὰ νόστον ἔδησαν,</a:t>
            </a:r>
          </a:p>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ὅς κεν ἔμ᾽ ἐνδυκέως ἐφίλει καὶ κτῆσιν ὄπασσεν,</a:t>
            </a:r>
          </a:p>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οἶκόν τε κλῆρόν τε πολυμνήστην τε γυναῖκα,</a:t>
            </a:r>
          </a:p>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οἷά τε ᾧ οἰκῆϊ ἄναξ εὔθυμος ἔδωκεν,</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endParaRPr lang="el-GR" sz="2400"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145655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416371-4493-599F-84EC-0A52AF4F9238}"/>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L’ospitalità di </a:t>
            </a:r>
            <a:r>
              <a:rPr lang="it-IT" sz="48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48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55-68)</a:t>
            </a:r>
            <a:endParaRPr lang="it-IT" sz="4800" dirty="0"/>
          </a:p>
        </p:txBody>
      </p:sp>
      <p:sp>
        <p:nvSpPr>
          <p:cNvPr id="3" name="Segnaposto contenuto 2">
            <a:extLst>
              <a:ext uri="{FF2B5EF4-FFF2-40B4-BE49-F238E27FC236}">
                <a16:creationId xmlns:a16="http://schemas.microsoft.com/office/drawing/2014/main" id="{70A56640-39FA-FECB-EF3A-B54F4BD73170}"/>
              </a:ext>
            </a:extLst>
          </p:cNvPr>
          <p:cNvSpPr>
            <a:spLocks noGrp="1"/>
          </p:cNvSpPr>
          <p:nvPr>
            <p:ph idx="1"/>
          </p:nvPr>
        </p:nvSpPr>
        <p:spPr/>
        <p:txBody>
          <a:bodyPr>
            <a:normAutofit/>
          </a:bodyPr>
          <a:lstStyle/>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ὅς οἱ πολλὰ κάμῃσι, θεὸς δ᾽ ἐπὶ ἔργον ἀέξῃ,</a:t>
            </a:r>
          </a:p>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ὡς καὶ ἐμοὶ τόδε ἔργον ἀέξεται, ᾧ ἐπιμίμνω.</a:t>
            </a:r>
          </a:p>
          <a:p>
            <a:pPr marL="0" indent="0">
              <a:buNone/>
            </a:pPr>
            <a:r>
              <a:rPr lang="el-GR" sz="2400" b="1" dirty="0">
                <a:latin typeface="AA Times New Roman" panose="02020603050405020304" pitchFamily="18" charset="0"/>
                <a:ea typeface="AA Times New Roman" panose="02020603050405020304" pitchFamily="18" charset="0"/>
                <a:cs typeface="AA Times New Roman" panose="02020603050405020304" pitchFamily="18" charset="0"/>
              </a:rPr>
              <a:t>τῷ κέ με πόλλ᾽ ὤνησεν ἄναξ, εἰ αὐτόθ᾽ ἐγήρα:</a:t>
            </a:r>
          </a:p>
          <a:p>
            <a:pPr marL="0" indent="0">
              <a:buNone/>
            </a:pPr>
            <a:r>
              <a:rPr lang="el-GR" sz="2400" b="1" dirty="0">
                <a:latin typeface="AA Times New Roman" panose="02020603050405020304" pitchFamily="18" charset="0"/>
                <a:ea typeface="AA Times New Roman" panose="02020603050405020304" pitchFamily="18" charset="0"/>
                <a:cs typeface="AA Times New Roman" panose="02020603050405020304" pitchFamily="18" charset="0"/>
              </a:rPr>
              <a:t>ἀλλ᾽ ὄλεθ</a:t>
            </a: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᾽—ὡς ὤφελλ᾽ Ἑλένης ἀπὸ φῦλον ὀλέσθαι</a:t>
            </a:r>
          </a:p>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πρόχνυ, ἐπεὶ πολλῶν ἀνδρῶν ὑπὸ γούνατ᾽ ἔλυσε:</a:t>
            </a:r>
          </a:p>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καὶ γὰρ κεῖνος ἔβη Ἀγαμέμνονος εἵνεκα τιμῆς</a:t>
            </a:r>
          </a:p>
          <a:p>
            <a:pPr marL="0" indent="0">
              <a:buNone/>
            </a:pPr>
            <a:r>
              <a:rPr lang="el-GR" sz="2400" dirty="0">
                <a:latin typeface="AA Times New Roman" panose="02020603050405020304" pitchFamily="18" charset="0"/>
                <a:ea typeface="AA Times New Roman" panose="02020603050405020304" pitchFamily="18" charset="0"/>
                <a:cs typeface="AA Times New Roman" panose="02020603050405020304" pitchFamily="18" charset="0"/>
              </a:rPr>
              <a:t>Ἴλιον εἰς εὔπωλον, ἵνα Τρώεσσι μάχοιτο.</a:t>
            </a:r>
            <a:endParaRPr lang="it-IT" sz="2400"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2208985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235001-CFED-CC6F-0A93-0D4CBB206328}"/>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Traduzione</a:t>
            </a:r>
          </a:p>
        </p:txBody>
      </p:sp>
      <p:sp>
        <p:nvSpPr>
          <p:cNvPr id="3" name="Segnaposto contenuto 2">
            <a:extLst>
              <a:ext uri="{FF2B5EF4-FFF2-40B4-BE49-F238E27FC236}">
                <a16:creationId xmlns:a16="http://schemas.microsoft.com/office/drawing/2014/main" id="{71459326-1630-DDE9-0FA0-04101FA59A30}"/>
              </a:ext>
            </a:extLst>
          </p:cNvPr>
          <p:cNvSpPr>
            <a:spLocks noGrp="1"/>
          </p:cNvSpPr>
          <p:nvPr>
            <p:ph idx="1"/>
          </p:nvPr>
        </p:nvSpPr>
        <p:spPr/>
        <p:txBody>
          <a:bodyPr>
            <a:normAutofit/>
          </a:bodyPr>
          <a:lstStyle/>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E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tu rispondendo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porcaro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gli dicesti:</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«Straniero, non è mio costume offendere un ospite,</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neppure se arrivasse un uomo più meschino di te: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ospiti e poveri</a:t>
            </a:r>
          </a:p>
          <a:p>
            <a:pPr marL="0" indent="0">
              <a:buNone/>
            </a:pP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vengono tutti da Zeus</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Il dono è piccolo e caro,</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da parte nostra: perché è costume dei servi </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avere sempre paura, quando come signori comandano</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i giovani; gli dèi hanno avvinto il ritorno</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di chi mi avrebbe voluto un gran bene e data tutta la sua roba</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che un padrone d’animo buono dà al suo servitore </a:t>
            </a:r>
          </a:p>
          <a:p>
            <a:pPr marL="0" indent="0">
              <a:buNone/>
            </a:pPr>
            <a:endParaRPr lang="it-IT" sz="2200"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3003649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1F6197-2AC5-CC1B-A277-F5E9B91FF824}"/>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Traduzione</a:t>
            </a:r>
          </a:p>
        </p:txBody>
      </p:sp>
      <p:sp>
        <p:nvSpPr>
          <p:cNvPr id="3" name="Segnaposto contenuto 2">
            <a:extLst>
              <a:ext uri="{FF2B5EF4-FFF2-40B4-BE49-F238E27FC236}">
                <a16:creationId xmlns:a16="http://schemas.microsoft.com/office/drawing/2014/main" id="{480D4318-3CCD-BBE7-335E-304283DE9C11}"/>
              </a:ext>
            </a:extLst>
          </p:cNvPr>
          <p:cNvSpPr>
            <a:spLocks noGrp="1"/>
          </p:cNvSpPr>
          <p:nvPr>
            <p:ph idx="1"/>
          </p:nvPr>
        </p:nvSpPr>
        <p:spPr/>
        <p:txBody>
          <a:bodyPr/>
          <a:lstStyle/>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una casa, un pezzo di terra, una donna ambita da molti,</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 chi tanto fatica per lui, e la cui l’opera fa prospera il dio,</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come anche a me rende prospera questa fatica, che io affronto.</a:t>
            </a:r>
          </a:p>
          <a:p>
            <a:pPr marL="0" indent="0">
              <a:buNone/>
            </a:pP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Mi avrebbe molto aiutato il padrone, se fosse invecchiato qui:</a:t>
            </a:r>
          </a:p>
          <a:p>
            <a:pPr marL="0" indent="0">
              <a:buNone/>
            </a:pP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ma è morto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Così fosse morta in ginocchio la razza di Elena,</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che fiaccò le ginocchia a tanti guerrieri:</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perché egli andò per l’onore di Agamennone,</a:t>
            </a:r>
          </a:p>
          <a:p>
            <a:pPr marL="0" indent="0">
              <a:buNone/>
            </a:pP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 Troia dalle belle puledre, a combattere contro i Troiani. </a:t>
            </a:r>
          </a:p>
          <a:p>
            <a:pPr marL="0" indent="0">
              <a:buNone/>
            </a:pPr>
            <a:endParaRPr lang="it-IT" sz="2200" dirty="0">
              <a:latin typeface="AA Times New Roman" panose="02020603050405020304" pitchFamily="18" charset="0"/>
              <a:ea typeface="AA Times New Roman" panose="02020603050405020304" pitchFamily="18" charset="0"/>
              <a:cs typeface="AA Times New Roman" panose="02020603050405020304" pitchFamily="18" charset="0"/>
            </a:endParaRPr>
          </a:p>
          <a:p>
            <a:pPr marL="0" indent="0">
              <a:buNone/>
            </a:pPr>
            <a:endParaRPr lang="it-IT" sz="2200"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230433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C2A412-A1AD-ABC6-D21A-CDD88573A41A}"/>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Commento</a:t>
            </a:r>
          </a:p>
        </p:txBody>
      </p:sp>
      <p:sp>
        <p:nvSpPr>
          <p:cNvPr id="3" name="Segnaposto contenuto 2">
            <a:extLst>
              <a:ext uri="{FF2B5EF4-FFF2-40B4-BE49-F238E27FC236}">
                <a16:creationId xmlns:a16="http://schemas.microsoft.com/office/drawing/2014/main" id="{D79E15C9-384F-594E-8010-13E3061CDD3F}"/>
              </a:ext>
            </a:extLst>
          </p:cNvPr>
          <p:cNvSpPr>
            <a:spLocks noGrp="1"/>
          </p:cNvSpPr>
          <p:nvPr>
            <p:ph idx="1"/>
          </p:nvPr>
        </p:nvSpPr>
        <p:spPr/>
        <p:txBody>
          <a:bodyPr>
            <a:normAutofit/>
          </a:bodyPr>
          <a:lstStyle/>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Il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poeta apostrofa direttamente </a:t>
            </a:r>
            <a:r>
              <a:rPr lang="it-IT" sz="2200" b="1"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dandogli del tu; questo trattamento è riservato, nell’</a:t>
            </a:r>
            <a:r>
              <a:rPr lang="it-IT" sz="22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al solo porcaro, mentre nell’</a:t>
            </a:r>
            <a:r>
              <a:rPr lang="it-IT" sz="2200"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compare quando il narratore vuole inserire </a:t>
            </a:r>
            <a:r>
              <a:rPr lang="it-IT" sz="2200" i="1" dirty="0">
                <a:latin typeface="AA Times New Roman" panose="02020603050405020304" pitchFamily="18" charset="0"/>
                <a:ea typeface="AA Times New Roman" panose="02020603050405020304" pitchFamily="18" charset="0"/>
                <a:cs typeface="AA Times New Roman" panose="02020603050405020304" pitchFamily="18" charset="0"/>
              </a:rPr>
              <a:t>pathos</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e coinvolgimento (ad es. con Patroclo prima di morire).</a:t>
            </a:r>
          </a:p>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Nella parte finale, inizia una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dissacrazione della guerra di Troia</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Odisseo ha seguito Agamennone (già citato nel libro XIII) in una spedizione rischiosa soltanto per una donna. Questo concetto si ritroverà pienamente in Euripide, che affermerà «deve fuggire la guerra ogni uomo assennato» (</a:t>
            </a:r>
            <a:r>
              <a:rPr lang="it-IT" sz="2200" i="1" dirty="0">
                <a:latin typeface="AA Times New Roman" panose="02020603050405020304" pitchFamily="18" charset="0"/>
                <a:ea typeface="AA Times New Roman" panose="02020603050405020304" pitchFamily="18" charset="0"/>
                <a:cs typeface="AA Times New Roman" panose="02020603050405020304" pitchFamily="18" charset="0"/>
              </a:rPr>
              <a:t>Troiane</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400).</a:t>
            </a:r>
          </a:p>
        </p:txBody>
      </p:sp>
    </p:spTree>
    <p:extLst>
      <p:ext uri="{BB962C8B-B14F-4D97-AF65-F5344CB8AC3E}">
        <p14:creationId xmlns:p14="http://schemas.microsoft.com/office/powerpoint/2010/main" val="2503713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F8D54E-996B-5D30-434B-4C0C8711E9F5}"/>
              </a:ext>
            </a:extLst>
          </p:cNvPr>
          <p:cNvSpPr>
            <a:spLocks noGrp="1"/>
          </p:cNvSpPr>
          <p:nvPr>
            <p:ph type="title"/>
          </p:nvPr>
        </p:nvSpPr>
        <p:spPr/>
        <p:txBody>
          <a:bodyPr>
            <a:normAutofit/>
          </a:bodyPr>
          <a:lstStyle/>
          <a:p>
            <a:pPr algn="ctr"/>
            <a:r>
              <a:rPr lang="it-IT" sz="48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libro XIV</a:t>
            </a:r>
          </a:p>
        </p:txBody>
      </p:sp>
      <p:sp>
        <p:nvSpPr>
          <p:cNvPr id="3" name="Segnaposto contenuto 2">
            <a:extLst>
              <a:ext uri="{FF2B5EF4-FFF2-40B4-BE49-F238E27FC236}">
                <a16:creationId xmlns:a16="http://schemas.microsoft.com/office/drawing/2014/main" id="{9445300E-FFFE-87F5-1CAC-8B909D12D186}"/>
              </a:ext>
            </a:extLst>
          </p:cNvPr>
          <p:cNvSpPr>
            <a:spLocks noGrp="1"/>
          </p:cNvSpPr>
          <p:nvPr>
            <p:ph idx="1"/>
          </p:nvPr>
        </p:nvSpPr>
        <p:spPr/>
        <p:txBody>
          <a:bodyPr>
            <a:normAutofit/>
          </a:bodyPr>
          <a:lstStyle/>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La prima parte del canto riguarda l’ospitalità di Odisseo, travestito da mendicante, presso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l’umile capanna del porcaro </a:t>
            </a:r>
            <a:r>
              <a:rPr lang="it-IT" sz="2200" b="1"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1-190). Davanti alla situazione descritta da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Odisseo, pur senza rivelarsi, promette che il suo padrone tornerà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148-190).</a:t>
            </a:r>
          </a:p>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Successivamente,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Odisseo racconta la propria storia ad </a:t>
            </a:r>
            <a:r>
              <a:rPr lang="it-IT" sz="2200" b="1"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 ancora una volta mentendo e indossando le vesti di un cretese che ha combattuto nella guerra di Troia </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199-345); a differenza del racconto fatto ad Atena, si inserisce qui il racconto delle sue (presunte) peripezie di ritorno dalla guerra, fino all’approdo fortuito presso Itaca. </a:t>
            </a:r>
          </a:p>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Ai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360-533 abbiamo poi la descrizione di un notturno nella capanna, con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che prepara il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banchetto serale</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a:t>
            </a:r>
          </a:p>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Ai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457-533 Odisseo mette alla prova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con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un altro racconto menzognero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sempre tratto dalla guerra di Troia; l’obiettivo è testare la sua fedeltà. Segue la notte. </a:t>
            </a:r>
          </a:p>
        </p:txBody>
      </p:sp>
    </p:spTree>
    <p:extLst>
      <p:ext uri="{BB962C8B-B14F-4D97-AF65-F5344CB8AC3E}">
        <p14:creationId xmlns:p14="http://schemas.microsoft.com/office/powerpoint/2010/main" val="392142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65DC0F-AE27-8F6D-4EDC-FBB17D169E0F}"/>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La capanna di </a:t>
            </a:r>
            <a:r>
              <a:rPr lang="it-IT" sz="48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(vv.1-10)</a:t>
            </a:r>
          </a:p>
        </p:txBody>
      </p:sp>
      <p:sp>
        <p:nvSpPr>
          <p:cNvPr id="3" name="Segnaposto contenuto 2">
            <a:extLst>
              <a:ext uri="{FF2B5EF4-FFF2-40B4-BE49-F238E27FC236}">
                <a16:creationId xmlns:a16="http://schemas.microsoft.com/office/drawing/2014/main" id="{A3C6B4A4-5B27-D4EF-F46E-A13C59EE38BF}"/>
              </a:ext>
            </a:extLst>
          </p:cNvPr>
          <p:cNvSpPr>
            <a:spLocks noGrp="1"/>
          </p:cNvSpPr>
          <p:nvPr>
            <p:ph idx="1"/>
          </p:nvPr>
        </p:nvSpPr>
        <p:spPr/>
        <p:txBody>
          <a:bodyPr>
            <a:normAutofit fontScale="92500" lnSpcReduction="10000"/>
          </a:bodyPr>
          <a:lstStyle/>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αὐτὰρ ὁ ἐκ λιμένος προσέβη τρηχεῖαν ἀταρπὸν</a:t>
            </a:r>
          </a:p>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χῶρον ἀν᾽ ὑλήεντα δι᾽ ἄκριας, ᾗ οἱ Ἀθήνη</a:t>
            </a:r>
          </a:p>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πέφραδε </a:t>
            </a:r>
            <a:r>
              <a:rPr lang="el-GR" sz="2200" b="1" dirty="0">
                <a:latin typeface="AA Times New Roman" panose="02020603050405020304" pitchFamily="18" charset="0"/>
                <a:ea typeface="AA Times New Roman" panose="02020603050405020304" pitchFamily="18" charset="0"/>
                <a:cs typeface="AA Times New Roman" panose="02020603050405020304" pitchFamily="18" charset="0"/>
              </a:rPr>
              <a:t>δῖον ὑφορβόν</a:t>
            </a: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 ὅ οἱ βιότοιο μάλιστα</a:t>
            </a:r>
          </a:p>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κήδετο οἰκήων, οὓς κτήσατο δῖος Ὀδυσσεύς.</a:t>
            </a:r>
            <a:endParaRPr lang="it-IT" sz="2200" dirty="0">
              <a:latin typeface="AA Times New Roman" panose="02020603050405020304" pitchFamily="18" charset="0"/>
              <a:ea typeface="AA Times New Roman" panose="02020603050405020304" pitchFamily="18" charset="0"/>
              <a:cs typeface="AA Times New Roman" panose="02020603050405020304" pitchFamily="18" charset="0"/>
            </a:endParaRPr>
          </a:p>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τὸν δ᾽ ἄρ᾽ ἐνὶ προδόμῳ εὗρ᾽ ἥμενον, ἔνθα οἱ αὐλὴ</a:t>
            </a:r>
          </a:p>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ὑψηλὴ δέδμητο, περισκέπτῳ ἐνὶ χώρῳ,</a:t>
            </a:r>
          </a:p>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καλή τε μεγάλη τε, περίδρομος: ἥν ῥα </a:t>
            </a:r>
            <a:r>
              <a:rPr lang="el-GR" sz="2200" b="1" dirty="0">
                <a:latin typeface="AA Times New Roman" panose="02020603050405020304" pitchFamily="18" charset="0"/>
                <a:ea typeface="AA Times New Roman" panose="02020603050405020304" pitchFamily="18" charset="0"/>
                <a:cs typeface="AA Times New Roman" panose="02020603050405020304" pitchFamily="18" charset="0"/>
              </a:rPr>
              <a:t>συβώτης</a:t>
            </a:r>
          </a:p>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αὐτὸς δείμαθ᾽ ὕεσσιν ἀποιχομένοιο ἄνακτος,</a:t>
            </a:r>
          </a:p>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νόσφιν δεσποίνης καὶ Λαέρταο γέροντος,</a:t>
            </a:r>
          </a:p>
          <a:p>
            <a:pPr marL="0" indent="0">
              <a:buNone/>
            </a:pPr>
            <a:r>
              <a:rPr lang="el-GR" sz="2200" dirty="0">
                <a:latin typeface="AA Times New Roman" panose="02020603050405020304" pitchFamily="18" charset="0"/>
                <a:ea typeface="AA Times New Roman" panose="02020603050405020304" pitchFamily="18" charset="0"/>
                <a:cs typeface="AA Times New Roman" panose="02020603050405020304" pitchFamily="18" charset="0"/>
              </a:rPr>
              <a:t>ῥυτοῖσιν λάεσσι καὶ ἐθρίγκωσεν ἀχέρδῳ:</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a:t>
            </a:r>
          </a:p>
        </p:txBody>
      </p:sp>
    </p:spTree>
    <p:extLst>
      <p:ext uri="{BB962C8B-B14F-4D97-AF65-F5344CB8AC3E}">
        <p14:creationId xmlns:p14="http://schemas.microsoft.com/office/powerpoint/2010/main" val="2915992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34CC3E-AC06-C4D6-057A-66688A49C2BC}"/>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Traduzione</a:t>
            </a:r>
          </a:p>
        </p:txBody>
      </p:sp>
      <p:sp>
        <p:nvSpPr>
          <p:cNvPr id="3" name="Segnaposto contenuto 2">
            <a:extLst>
              <a:ext uri="{FF2B5EF4-FFF2-40B4-BE49-F238E27FC236}">
                <a16:creationId xmlns:a16="http://schemas.microsoft.com/office/drawing/2014/main" id="{7B5EFC5E-58F5-D98B-D1A1-0969C72C22CE}"/>
              </a:ext>
            </a:extLst>
          </p:cNvPr>
          <p:cNvSpPr>
            <a:spLocks noGrp="1"/>
          </p:cNvSpPr>
          <p:nvPr>
            <p:ph idx="1"/>
          </p:nvPr>
        </p:nvSpPr>
        <p:spPr/>
        <p:txBody>
          <a:bodyPr>
            <a:normAutofit lnSpcReduction="10000"/>
          </a:bodyPr>
          <a:lstStyle/>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Egli invece dal porto raggiunse l’aspro sentiero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nella terra boscosa tra alture, per dove Atena</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gli aveva indicato la via del </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nobile mandriano</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quello che più di tutti</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si prendeva cura delle sue sostanze, tra i servi che Odisseo possedeva. </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Lo trovò seduto davanti all’entrata, dove sorgeva,</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in un luogo protetto, l’alto recinto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bello e grande, di forma rotonda, che aveva eretto,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lo stesso </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porcaro</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per i porci del signore lontano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senz’ordine della padrona e del vecchio Laerte,</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trascinando dai massi, e lo aveva coronato di spinosi peri selvatici. </a:t>
            </a:r>
          </a:p>
        </p:txBody>
      </p:sp>
    </p:spTree>
    <p:extLst>
      <p:ext uri="{BB962C8B-B14F-4D97-AF65-F5344CB8AC3E}">
        <p14:creationId xmlns:p14="http://schemas.microsoft.com/office/powerpoint/2010/main" val="3254562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902AEE-48DF-BABF-A5A1-B937CF158AD9}"/>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Commento</a:t>
            </a:r>
          </a:p>
        </p:txBody>
      </p:sp>
      <p:sp>
        <p:nvSpPr>
          <p:cNvPr id="3" name="Segnaposto contenuto 2">
            <a:extLst>
              <a:ext uri="{FF2B5EF4-FFF2-40B4-BE49-F238E27FC236}">
                <a16:creationId xmlns:a16="http://schemas.microsoft.com/office/drawing/2014/main" id="{A520F85E-8990-7271-B6CD-D280423368FC}"/>
              </a:ext>
            </a:extLst>
          </p:cNvPr>
          <p:cNvSpPr>
            <a:spLocks noGrp="1"/>
          </p:cNvSpPr>
          <p:nvPr>
            <p:ph idx="1"/>
          </p:nvPr>
        </p:nvSpPr>
        <p:spPr/>
        <p:txBody>
          <a:bodyPr>
            <a:normAutofit/>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V. 3, </a:t>
            </a:r>
            <a:r>
              <a:rPr lang="el-GR" sz="2400" b="1" dirty="0">
                <a:latin typeface="AA Times New Roman" panose="02020603050405020304" pitchFamily="18" charset="0"/>
                <a:ea typeface="AA Times New Roman" panose="02020603050405020304" pitchFamily="18" charset="0"/>
                <a:cs typeface="AA Times New Roman" panose="02020603050405020304" pitchFamily="18" charset="0"/>
              </a:rPr>
              <a:t>δῖον ὑφορβόν</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(accusativo; nobile/divino mandriano): sembra un ossimoro, ma in realtà serve 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rimarcare la nobiltà d’animo del personaggio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dedito ai suoi padroni e alle loro sostanze. Inoltre, la necessità metrica avrà favorito l’accostamento dei termini.</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La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descrizione della capanna di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una sorta di baita nel contesto montuoso, è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realistica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l’</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rispetto all’</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è più attenta alla realtà concreta/povera (nell’</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Iliade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descrizioni di case povere si trovano solo nelle similitudini e nella descrizione dello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Scudo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di Achille). </a:t>
            </a:r>
          </a:p>
          <a:p>
            <a:endParaRPr lang="it-IT" sz="2400"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3430483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9DF73C-1D3E-0D47-14D5-4E562D9C4E53}"/>
              </a:ext>
            </a:extLst>
          </p:cNvPr>
          <p:cNvSpPr>
            <a:spLocks noGrp="1"/>
          </p:cNvSpPr>
          <p:nvPr>
            <p:ph type="title"/>
          </p:nvPr>
        </p:nvSpPr>
        <p:spPr/>
        <p:txBody>
          <a:bodyPr>
            <a:normAutofit fontScale="90000"/>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L’accoglienza di </a:t>
            </a:r>
            <a:r>
              <a:rPr lang="it-IT" sz="48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48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29-54, </a:t>
            </a:r>
            <a:r>
              <a:rPr lang="it-IT" sz="48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passim</a:t>
            </a: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a:t>
            </a:r>
          </a:p>
        </p:txBody>
      </p:sp>
      <p:sp>
        <p:nvSpPr>
          <p:cNvPr id="3" name="Segnaposto contenuto 2">
            <a:extLst>
              <a:ext uri="{FF2B5EF4-FFF2-40B4-BE49-F238E27FC236}">
                <a16:creationId xmlns:a16="http://schemas.microsoft.com/office/drawing/2014/main" id="{77013A2D-2A77-20A7-98DA-DAC3F7A5DE82}"/>
              </a:ext>
            </a:extLst>
          </p:cNvPr>
          <p:cNvSpPr>
            <a:spLocks noGrp="1"/>
          </p:cNvSpPr>
          <p:nvPr>
            <p:ph idx="1"/>
          </p:nvPr>
        </p:nvSpPr>
        <p:spPr/>
        <p:txBody>
          <a:bodyPr>
            <a:normAutofit lnSpcReduction="10000"/>
          </a:bodyPr>
          <a:lstStyle/>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29 </a:t>
            </a: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ἐξαπίνης δ᾽ Ὀδυσῆα ἴδον κύνες ὑλακόμωροι.</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30 </a:t>
            </a: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οἱ μὲν κεκλήγοντες ἐπέδραμον:</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37 «</a:t>
            </a: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ὦ γέρον, ἦ ὀλίγου σε κύνες διεδηλήσαντο</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ἐξαπίνης, καί κέν μοι ἐλεγχείην κατέχευας.</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καὶ δέ μοι ἄλλα θεοὶ δόσαν ἄλγεά τε στοναχάς τε:</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l-GR" sz="2000" b="1" dirty="0">
                <a:latin typeface="AA Times New Roman" panose="02020603050405020304" pitchFamily="18" charset="0"/>
                <a:ea typeface="AA Times New Roman" panose="02020603050405020304" pitchFamily="18" charset="0"/>
                <a:cs typeface="AA Times New Roman" panose="02020603050405020304" pitchFamily="18" charset="0"/>
              </a:rPr>
              <a:t>ἀντιθέου γὰρ ἄνακτος </a:t>
            </a: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ὀδυρόμενος καὶ ἀχεύων</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ἧμαι, ἄλλοισιν δὲ σύας σιάλους ἀτιτάλλω</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ἔδμεναι: αὐτὰρ κεῖνος ἐελδόμενός που ἐδωδῆς</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πλάζετ᾽ ἐπ᾽ ἀλλοθρόων ἀνδρῶν δῆμόν τε πόλιν τε,</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εἴ που ἔτι ζώει καὶ </a:t>
            </a:r>
            <a:r>
              <a:rPr lang="el-GR" sz="2000" b="1" dirty="0">
                <a:latin typeface="AA Times New Roman" panose="02020603050405020304" pitchFamily="18" charset="0"/>
                <a:ea typeface="AA Times New Roman" panose="02020603050405020304" pitchFamily="18" charset="0"/>
                <a:cs typeface="AA Times New Roman" panose="02020603050405020304" pitchFamily="18" charset="0"/>
              </a:rPr>
              <a:t>ὁρᾷ φάος ἠελίοιο</a:t>
            </a: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a:t>
            </a:r>
            <a:endParaRPr lang="it-IT" sz="2000"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262809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7377C2-2302-7D8F-9730-B3E6DB90675A}"/>
              </a:ext>
            </a:extLst>
          </p:cNvPr>
          <p:cNvSpPr>
            <a:spLocks noGrp="1"/>
          </p:cNvSpPr>
          <p:nvPr>
            <p:ph type="title"/>
          </p:nvPr>
        </p:nvSpPr>
        <p:spPr/>
        <p:txBody>
          <a:bodyPr/>
          <a:lstStyle/>
          <a:p>
            <a:pPr algn="ctr"/>
            <a:r>
              <a:rPr lang="it-IT" sz="40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L’accoglienza di </a:t>
            </a:r>
            <a:r>
              <a:rPr lang="it-IT" sz="40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Eumeo</a:t>
            </a:r>
            <a:r>
              <a:rPr lang="it-IT" sz="40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4000" dirty="0" err="1">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40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 29-54, </a:t>
            </a:r>
            <a:r>
              <a:rPr lang="it-IT" sz="4000" i="1"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passim</a:t>
            </a:r>
            <a:r>
              <a:rPr lang="it-IT" sz="40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a:t>
            </a:r>
            <a:endParaRPr lang="it-IT" dirty="0"/>
          </a:p>
        </p:txBody>
      </p:sp>
      <p:sp>
        <p:nvSpPr>
          <p:cNvPr id="3" name="Segnaposto contenuto 2">
            <a:extLst>
              <a:ext uri="{FF2B5EF4-FFF2-40B4-BE49-F238E27FC236}">
                <a16:creationId xmlns:a16="http://schemas.microsoft.com/office/drawing/2014/main" id="{C71C2903-9F1E-F387-3904-E56CFBA9285A}"/>
              </a:ext>
            </a:extLst>
          </p:cNvPr>
          <p:cNvSpPr>
            <a:spLocks noGrp="1"/>
          </p:cNvSpPr>
          <p:nvPr>
            <p:ph idx="1"/>
          </p:nvPr>
        </p:nvSpPr>
        <p:spPr/>
        <p:txBody>
          <a:bodyPr>
            <a:normAutofit lnSpcReduction="10000"/>
          </a:bodyPr>
          <a:lstStyle/>
          <a:p>
            <a:pPr marL="0" indent="0">
              <a:buNone/>
            </a:pP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ἀλλ᾽ ἕπεο, κλισίηνδ᾽ ἴομεν, γέρον, ὄφρα καὶ αὐτός,</a:t>
            </a:r>
          </a:p>
          <a:p>
            <a:pPr marL="0" indent="0">
              <a:buNone/>
            </a:pP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σίτου καὶ οἴνοιο κορεσσάμενος κατὰ θυμόν,</a:t>
            </a:r>
          </a:p>
          <a:p>
            <a:pPr marL="0" indent="0">
              <a:buNone/>
            </a:pP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εἴπῃς ὁππόθεν ἐσσὶ καὶ ὁππόσα κήδε᾽ ἀνέτλης</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a:t>
            </a:r>
          </a:p>
          <a:p>
            <a:pPr marL="0" indent="0">
              <a:buNone/>
            </a:pP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ὣς εἰπὼν κλισίηνδ᾽ ἡγήσατο δῖος ὑφορβός,</a:t>
            </a:r>
          </a:p>
          <a:p>
            <a:pPr marL="0" indent="0">
              <a:buNone/>
            </a:pP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εἷσεν δ᾽ εἰσαγαγών, ῥῶπας δ᾽ ὑπέχευε δασείας,</a:t>
            </a:r>
          </a:p>
          <a:p>
            <a:pPr marL="0" indent="0">
              <a:buNone/>
            </a:pP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ἐστόρεσεν δ᾽ ἐπὶ δέρμα ἰονθάδος ἀγρίου αἰγός,</a:t>
            </a:r>
          </a:p>
          <a:p>
            <a:pPr marL="0" indent="0">
              <a:buNone/>
            </a:pP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αὐτοῦ ἐνεύναιον, μέγα καὶ δασύ. χαῖρε δ᾽ Ὀδυσσεὺς</a:t>
            </a:r>
          </a:p>
          <a:p>
            <a:pPr marL="0" indent="0">
              <a:buNone/>
            </a:pP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ὅττι μιν ὣς ὑπέδεκτο, ἔπος τ᾽ ἔφατ᾽ ἔκ τ᾽ ὀνόμαζεν:</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Ζεύς τοι δοίη, ξεῖνε, καὶ ἀθάνατοι θεοὶ ἄλλοι</a:t>
            </a:r>
          </a:p>
          <a:p>
            <a:pPr marL="0" indent="0">
              <a:buNone/>
            </a:pPr>
            <a:r>
              <a:rPr lang="el-GR" sz="2000" dirty="0">
                <a:latin typeface="AA Times New Roman" panose="02020603050405020304" pitchFamily="18" charset="0"/>
                <a:ea typeface="AA Times New Roman" panose="02020603050405020304" pitchFamily="18" charset="0"/>
                <a:cs typeface="AA Times New Roman" panose="02020603050405020304" pitchFamily="18" charset="0"/>
              </a:rPr>
              <a:t>ὅττι μάλιστ᾽ ἐθέλεις, ὅτι με πρόφρων ὑπέδεξο</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
            </a:r>
          </a:p>
        </p:txBody>
      </p:sp>
    </p:spTree>
    <p:extLst>
      <p:ext uri="{BB962C8B-B14F-4D97-AF65-F5344CB8AC3E}">
        <p14:creationId xmlns:p14="http://schemas.microsoft.com/office/powerpoint/2010/main" val="758565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112405-6A6A-D8EB-9F42-05744EE67B3C}"/>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Traduzione</a:t>
            </a:r>
          </a:p>
        </p:txBody>
      </p:sp>
      <p:sp>
        <p:nvSpPr>
          <p:cNvPr id="3" name="Segnaposto contenuto 2">
            <a:extLst>
              <a:ext uri="{FF2B5EF4-FFF2-40B4-BE49-F238E27FC236}">
                <a16:creationId xmlns:a16="http://schemas.microsoft.com/office/drawing/2014/main" id="{F78BAC48-EE4E-A6C4-B996-04D94064AA25}"/>
              </a:ext>
            </a:extLst>
          </p:cNvPr>
          <p:cNvSpPr>
            <a:spLocks noGrp="1"/>
          </p:cNvSpPr>
          <p:nvPr>
            <p:ph idx="1"/>
          </p:nvPr>
        </p:nvSpPr>
        <p:spPr/>
        <p:txBody>
          <a:bodyPr>
            <a:normAutofit lnSpcReduction="10000"/>
          </a:bodyPr>
          <a:lstStyle/>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All’improvviso i </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cani latranti </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videro Odisseo.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Abbaiando gli corsero contro (…).</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«Vecchio, per poco i cani non ti hanno sbranato,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 un tratto, e mi avresti coperto di ingiurie.</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Anche altri dolori e lamenti gli dèi mi hanno dato: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sto qui gemendo e piangendo il </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signore pari ad un dio</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e allevo i pingui maiali per altri,</a:t>
            </a:r>
          </a:p>
          <a:p>
            <a:pPr marL="0" indent="0">
              <a:buNone/>
            </a:pP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perché se li mangino</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mentre egli, forse bisognoso di cibo,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erra in paesi e città di uomini con un altro linguaggio,</a:t>
            </a:r>
          </a:p>
          <a:p>
            <a:pPr marL="0" indent="0">
              <a:buNone/>
            </a:pP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se mai vive ancora e vede la luce del sole</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endParaRPr lang="it-IT" sz="2000"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42434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D7367C-DC76-C567-5F19-9C7A135A911D}"/>
              </a:ext>
            </a:extLst>
          </p:cNvPr>
          <p:cNvSpPr>
            <a:spLocks noGrp="1"/>
          </p:cNvSpPr>
          <p:nvPr>
            <p:ph type="title"/>
          </p:nvPr>
        </p:nvSpPr>
        <p:spPr/>
        <p:txBody>
          <a:bodyPr>
            <a:normAutofit/>
          </a:bodyPr>
          <a:lstStyle/>
          <a:p>
            <a:pPr algn="ctr"/>
            <a:r>
              <a:rPr lang="it-IT" sz="4800" dirty="0">
                <a:solidFill>
                  <a:srgbClr val="0070C0"/>
                </a:solidFill>
                <a:latin typeface="AA Times New Roman" panose="02020603050405020304" pitchFamily="18" charset="0"/>
                <a:ea typeface="AA Times New Roman" panose="02020603050405020304" pitchFamily="18" charset="0"/>
                <a:cs typeface="AA Times New Roman" panose="02020603050405020304" pitchFamily="18" charset="0"/>
              </a:rPr>
              <a:t>Traduzione</a:t>
            </a:r>
            <a:endParaRPr lang="it-IT" sz="4800" dirty="0"/>
          </a:p>
        </p:txBody>
      </p:sp>
      <p:sp>
        <p:nvSpPr>
          <p:cNvPr id="3" name="Segnaposto contenuto 2">
            <a:extLst>
              <a:ext uri="{FF2B5EF4-FFF2-40B4-BE49-F238E27FC236}">
                <a16:creationId xmlns:a16="http://schemas.microsoft.com/office/drawing/2014/main" id="{C2640073-4DF3-860F-04DA-3667C9E9DB29}"/>
              </a:ext>
            </a:extLst>
          </p:cNvPr>
          <p:cNvSpPr>
            <a:spLocks noGrp="1"/>
          </p:cNvSpPr>
          <p:nvPr>
            <p:ph idx="1"/>
          </p:nvPr>
        </p:nvSpPr>
        <p:spPr/>
        <p:txBody>
          <a:bodyPr>
            <a:normAutofit lnSpcReduction="10000"/>
          </a:bodyPr>
          <a:lstStyle/>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Ma seguimi, andiamo nella capanna, perché anche tu, o vecchio,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dopo che sarai sazio, come hai voglia, di cibo e di vino,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possa dire di dove sei e quanti dolori hai sofferto».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Detto così, lo condusse nella capanna, il nobile mandriano,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lo fece entrare e sedere, sparse dei soffici arbusti,</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sopra vi stese la pelle d’una ispida capra selvatica,</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il suo stesso giaciglio, grande e soffice. Fu lieto Odisseo</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che lo accogliesse così, gli rivolse la parola e gli disse:</a:t>
            </a:r>
          </a:p>
          <a:p>
            <a:pPr marL="0" indent="0">
              <a:buNone/>
            </a:pP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Zeus ti conceda, o straniero, con gli altri immortali,</a:t>
            </a:r>
          </a:p>
          <a:p>
            <a:pPr marL="0" indent="0">
              <a:buNone/>
            </a:pPr>
            <a:r>
              <a:rPr lang="it-IT" sz="2000" b="1" dirty="0">
                <a:latin typeface="AA Times New Roman" panose="02020603050405020304" pitchFamily="18" charset="0"/>
                <a:ea typeface="AA Times New Roman" panose="02020603050405020304" pitchFamily="18" charset="0"/>
                <a:cs typeface="AA Times New Roman" panose="02020603050405020304" pitchFamily="18" charset="0"/>
              </a:rPr>
              <a:t>ciò che tu più desideri</a:t>
            </a:r>
            <a:r>
              <a:rPr lang="it-IT" sz="2000" dirty="0">
                <a:latin typeface="AA Times New Roman" panose="02020603050405020304" pitchFamily="18" charset="0"/>
                <a:ea typeface="AA Times New Roman" panose="02020603050405020304" pitchFamily="18" charset="0"/>
                <a:cs typeface="AA Times New Roman" panose="02020603050405020304" pitchFamily="18" charset="0"/>
              </a:rPr>
              <a:t>, perché gentilmente mi accogli».</a:t>
            </a:r>
          </a:p>
        </p:txBody>
      </p:sp>
    </p:spTree>
    <p:extLst>
      <p:ext uri="{BB962C8B-B14F-4D97-AF65-F5344CB8AC3E}">
        <p14:creationId xmlns:p14="http://schemas.microsoft.com/office/powerpoint/2010/main" val="100579184"/>
      </p:ext>
    </p:extLst>
  </p:cSld>
  <p:clrMapOvr>
    <a:masterClrMapping/>
  </p:clrMapOvr>
</p:sld>
</file>

<file path=ppt/theme/theme1.xml><?xml version="1.0" encoding="utf-8"?>
<a:theme xmlns:a="http://schemas.openxmlformats.org/drawingml/2006/main" name="BrushVTI">
  <a:themeElements>
    <a:clrScheme name="AnalogousFromLightSeed_2SEEDS">
      <a:dk1>
        <a:srgbClr val="000000"/>
      </a:dk1>
      <a:lt1>
        <a:srgbClr val="FFFFFF"/>
      </a:lt1>
      <a:dk2>
        <a:srgbClr val="22363C"/>
      </a:dk2>
      <a:lt2>
        <a:srgbClr val="E2E6E8"/>
      </a:lt2>
      <a:accent1>
        <a:srgbClr val="C18C78"/>
      </a:accent1>
      <a:accent2>
        <a:srgbClr val="CC9099"/>
      </a:accent2>
      <a:accent3>
        <a:srgbClr val="B19F77"/>
      </a:accent3>
      <a:accent4>
        <a:srgbClr val="6DAFA2"/>
      </a:accent4>
      <a:accent5>
        <a:srgbClr val="70ACBC"/>
      </a:accent5>
      <a:accent6>
        <a:srgbClr val="7893C1"/>
      </a:accent6>
      <a:hlink>
        <a:srgbClr val="5E8A9B"/>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92</TotalTime>
  <Words>1560</Words>
  <Application>Microsoft Office PowerPoint</Application>
  <PresentationFormat>Widescreen</PresentationFormat>
  <Paragraphs>122</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AA Times New Roman</vt:lpstr>
      <vt:lpstr>Arial</vt:lpstr>
      <vt:lpstr>Century Gothic</vt:lpstr>
      <vt:lpstr>BrushVTI</vt:lpstr>
      <vt:lpstr>Omero, Odissea. Lettura e commento dei libri XIII-XXIII</vt:lpstr>
      <vt:lpstr>Odissea, libro XIV</vt:lpstr>
      <vt:lpstr>La capanna di Eumeo (vv.1-10)</vt:lpstr>
      <vt:lpstr>Traduzione</vt:lpstr>
      <vt:lpstr>Commento</vt:lpstr>
      <vt:lpstr>L’accoglienza di Eumeo (vv. 29-54, passim)</vt:lpstr>
      <vt:lpstr>L’accoglienza di Eumeo (vv. 29-54, passim)</vt:lpstr>
      <vt:lpstr>Traduzione</vt:lpstr>
      <vt:lpstr>Traduzione</vt:lpstr>
      <vt:lpstr>Commento</vt:lpstr>
      <vt:lpstr>L’ospitalità di Eumeo (vv. 55-68)</vt:lpstr>
      <vt:lpstr>L’ospitalità di Eumeo (vv. 55-68)</vt:lpstr>
      <vt:lpstr>Traduzione</vt:lpstr>
      <vt:lpstr>Traduzione</vt:lpstr>
      <vt:lpstr>Commento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ALFA DESIGN STUDIO</dc:creator>
  <cp:lastModifiedBy>ALFA DESIGN STUDIO</cp:lastModifiedBy>
  <cp:revision>1</cp:revision>
  <dcterms:created xsi:type="dcterms:W3CDTF">2024-11-21T15:59:02Z</dcterms:created>
  <dcterms:modified xsi:type="dcterms:W3CDTF">2024-11-21T17:31:24Z</dcterms:modified>
</cp:coreProperties>
</file>