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683" r:id="rId3"/>
    <p:sldId id="955" r:id="rId4"/>
    <p:sldId id="943" r:id="rId5"/>
    <p:sldId id="905" r:id="rId6"/>
    <p:sldId id="924" r:id="rId7"/>
    <p:sldId id="750" r:id="rId8"/>
    <p:sldId id="926" r:id="rId9"/>
    <p:sldId id="927" r:id="rId10"/>
    <p:sldId id="911" r:id="rId11"/>
    <p:sldId id="907" r:id="rId12"/>
    <p:sldId id="904" r:id="rId13"/>
    <p:sldId id="821" r:id="rId14"/>
    <p:sldId id="822" r:id="rId15"/>
    <p:sldId id="928" r:id="rId16"/>
    <p:sldId id="823" r:id="rId17"/>
    <p:sldId id="929" r:id="rId18"/>
    <p:sldId id="949" r:id="rId19"/>
    <p:sldId id="932" r:id="rId20"/>
    <p:sldId id="931" r:id="rId21"/>
    <p:sldId id="933" r:id="rId22"/>
    <p:sldId id="934" r:id="rId23"/>
    <p:sldId id="935" r:id="rId24"/>
    <p:sldId id="899" r:id="rId25"/>
    <p:sldId id="825" r:id="rId26"/>
    <p:sldId id="936" r:id="rId27"/>
    <p:sldId id="945" r:id="rId28"/>
    <p:sldId id="950" r:id="rId29"/>
    <p:sldId id="946" r:id="rId30"/>
    <p:sldId id="758" r:id="rId31"/>
    <p:sldId id="819" r:id="rId32"/>
    <p:sldId id="269" r:id="rId33"/>
    <p:sldId id="826" r:id="rId34"/>
    <p:sldId id="939" r:id="rId35"/>
    <p:sldId id="948" r:id="rId36"/>
    <p:sldId id="954" r:id="rId37"/>
    <p:sldId id="942" r:id="rId38"/>
    <p:sldId id="802" r:id="rId39"/>
    <p:sldId id="799" r:id="rId40"/>
    <p:sldId id="828" r:id="rId41"/>
    <p:sldId id="908" r:id="rId42"/>
    <p:sldId id="937" r:id="rId43"/>
    <p:sldId id="947" r:id="rId44"/>
    <p:sldId id="938" r:id="rId45"/>
    <p:sldId id="923" r:id="rId46"/>
    <p:sldId id="795" r:id="rId47"/>
    <p:sldId id="915" r:id="rId48"/>
    <p:sldId id="768" r:id="rId49"/>
    <p:sldId id="917" r:id="rId50"/>
    <p:sldId id="914" r:id="rId51"/>
    <p:sldId id="941" r:id="rId52"/>
    <p:sldId id="836" r:id="rId53"/>
    <p:sldId id="956" r:id="rId54"/>
    <p:sldId id="922" r:id="rId55"/>
    <p:sldId id="944" r:id="rId56"/>
    <p:sldId id="852" r:id="rId57"/>
    <p:sldId id="953" r:id="rId58"/>
    <p:sldId id="952" r:id="rId59"/>
    <p:sldId id="957" r:id="rId60"/>
    <p:sldId id="913" r:id="rId61"/>
    <p:sldId id="958" r:id="rId62"/>
    <p:sldId id="951" r:id="rId63"/>
    <p:sldId id="897" r:id="rId64"/>
    <p:sldId id="436" r:id="rId6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00F8"/>
    <a:srgbClr val="860000"/>
    <a:srgbClr val="944218"/>
    <a:srgbClr val="6F2B15"/>
    <a:srgbClr val="B913C9"/>
    <a:srgbClr val="786914"/>
    <a:srgbClr val="D88412"/>
    <a:srgbClr val="977616"/>
    <a:srgbClr val="847F17"/>
    <a:srgbClr val="CEA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2"/>
    <p:restoredTop sz="50000"/>
  </p:normalViewPr>
  <p:slideViewPr>
    <p:cSldViewPr>
      <p:cViewPr varScale="1">
        <p:scale>
          <a:sx n="97" d="100"/>
          <a:sy n="97" d="100"/>
        </p:scale>
        <p:origin x="95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 21 novembre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6"/>
            <a:ext cx="5004048" cy="5157193"/>
          </a:xfrm>
        </p:spPr>
        <p:txBody>
          <a:bodyPr/>
          <a:lstStyle/>
          <a:p>
            <a:pPr algn="ctr"/>
            <a:r>
              <a:rPr lang="it-IT" sz="2800" i="1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Vitaliano Brancati</a:t>
            </a:r>
            <a:endParaRPr lang="it-IT" sz="2800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  <a:p>
            <a:pPr algn="ctr">
              <a:lnSpc>
                <a:spcPct val="80000"/>
              </a:lnSpc>
            </a:pPr>
            <a:r>
              <a:rPr lang="it-IT" sz="4400" b="1" dirty="0">
                <a:solidFill>
                  <a:schemeClr val="tx1"/>
                </a:solidFill>
                <a:latin typeface="Arial" pitchFamily="34"/>
                <a:cs typeface="Arial" pitchFamily="34"/>
              </a:rPr>
              <a:t>«IL BELL’ANTONIO»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sz="3600" i="1" dirty="0">
                <a:solidFill>
                  <a:srgbClr val="D88412"/>
                </a:solidFill>
                <a:latin typeface="Arial" pitchFamily="34"/>
                <a:cs typeface="Arial" pitchFamily="34"/>
              </a:rPr>
              <a:t>La vicenda </a:t>
            </a:r>
          </a:p>
          <a:p>
            <a:pPr lvl="0" algn="ctr"/>
            <a:r>
              <a:rPr lang="it-IT" sz="3600" i="1" dirty="0">
                <a:solidFill>
                  <a:srgbClr val="D88412"/>
                </a:solidFill>
                <a:latin typeface="Arial" pitchFamily="34"/>
                <a:cs typeface="Arial" pitchFamily="34"/>
              </a:rPr>
              <a:t>di un bel giovanotto </a:t>
            </a:r>
          </a:p>
          <a:p>
            <a:pPr lvl="0" algn="ctr"/>
            <a:r>
              <a:rPr lang="it-IT" sz="3600" i="1" dirty="0">
                <a:solidFill>
                  <a:srgbClr val="D88412"/>
                </a:solidFill>
                <a:latin typeface="Arial" pitchFamily="34"/>
                <a:cs typeface="Arial" pitchFamily="34"/>
              </a:rPr>
              <a:t>di Catania,</a:t>
            </a:r>
          </a:p>
          <a:p>
            <a:pPr lvl="0" algn="ctr"/>
            <a:r>
              <a:rPr lang="it-IT" sz="3600" i="1" dirty="0">
                <a:solidFill>
                  <a:srgbClr val="D88412"/>
                </a:solidFill>
                <a:latin typeface="Arial" pitchFamily="34"/>
                <a:cs typeface="Arial" pitchFamily="34"/>
              </a:rPr>
              <a:t>amante delle donne.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92A44F-88FB-166F-5BE8-94B523344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94" y="1644818"/>
            <a:ext cx="4102699" cy="51803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399C4DF-F831-55EF-3E31-28AC8038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056784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293096"/>
            <a:ext cx="7560840" cy="256490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Protagonista del romanzo Antonio Magnano, nel film l’attore Marcello Mastroianni.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5BAAF5-1BCA-D295-7040-E7210F45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01" y="764704"/>
            <a:ext cx="7367398" cy="41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90" y="4869160"/>
            <a:ext cx="6991157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Catania. </a:t>
            </a:r>
            <a:r>
              <a:rPr lang="it-IT" sz="1600" dirty="0">
                <a:solidFill>
                  <a:srgbClr val="6F2B15"/>
                </a:solidFill>
              </a:rPr>
              <a:t>Il Duomo di Sant’Agata negli anni ‘30 del ‘900.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A686D9-DD0F-B894-C098-DF5BEAA2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1" y="626689"/>
            <a:ext cx="6991156" cy="46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710547-9E19-2113-80C9-DC9D78E4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" y="27174"/>
            <a:ext cx="3167981" cy="46667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EAAA74-B253-65A9-B10B-F5C8B39C7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92" y="0"/>
            <a:ext cx="2901008" cy="47971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23FA523-66ED-8F16-F02F-8037A49F5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30" y="836712"/>
            <a:ext cx="3070262" cy="4536504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3E823A9D-D2A0-61A1-0313-6CE87460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176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personaggio del Don Giovanni protagonista di tre opere d’arte.</a:t>
            </a:r>
          </a:p>
        </p:txBody>
      </p:sp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47F3D6-49E7-0E4D-92B9-5BE7C5AD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941168"/>
            <a:ext cx="6991156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Catania. </a:t>
            </a:r>
            <a:r>
              <a:rPr lang="it-IT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Il Palazzo Municipale in Via Etnea, la via principale della città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83C0CA-B6F8-941E-5D56-8324F3B8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10" y="2606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5A029F7-191B-922F-E8FC-201A3ADB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49" y="0"/>
            <a:ext cx="482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4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266534-64DC-5073-7407-3FE3DEB0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836712"/>
            <a:ext cx="3744416" cy="5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838562D-5ABE-499F-07F0-EAC50B36D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06" y="836712"/>
            <a:ext cx="8085787" cy="4225476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3446C5D-D31F-553E-EB2A-A6D97C1D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5841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 sceneggiatore del film Pier Paolo Pasolini.</a:t>
            </a:r>
          </a:p>
        </p:txBody>
      </p:sp>
    </p:spTree>
    <p:extLst>
      <p:ext uri="{BB962C8B-B14F-4D97-AF65-F5344CB8AC3E}">
        <p14:creationId xmlns:p14="http://schemas.microsoft.com/office/powerpoint/2010/main" val="4218618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AC7CA-8E88-0DFB-A14E-1F773E06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4797152"/>
            <a:ext cx="3024336" cy="20608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944218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iniserie televisiva del 2005 con Daniele Liotti, Antonio Magnano e Andrea </a:t>
            </a:r>
            <a:r>
              <a:rPr lang="it-IT" sz="1600" dirty="0" err="1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Osvart</a:t>
            </a:r>
            <a:r>
              <a:rPr lang="it-IT" sz="1600" dirty="0">
                <a:solidFill>
                  <a:srgbClr val="944218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Barbara Puglisi, Julia, </a:t>
            </a:r>
            <a:b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regia di Maurizio Zaccaro.</a:t>
            </a:r>
            <a:endParaRPr lang="it-IT" sz="1600" dirty="0">
              <a:solidFill>
                <a:srgbClr val="944218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F8BAD1-D8F1-72A3-7BAB-81F1B233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30FB5-02FC-7610-01D5-D4BF1D44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400" dirty="0">
                <a:solidFill>
                  <a:srgbClr val="C0000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scena della M</a:t>
            </a:r>
            <a:r>
              <a:rPr lang="it-IT" sz="14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iniserie televisiva del 2005 con Daniele Liotti, Antonio Magnano </a:t>
            </a:r>
            <a:br>
              <a:rPr lang="it-IT" sz="14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Andrea </a:t>
            </a:r>
            <a:r>
              <a:rPr lang="it-IT" sz="1400" dirty="0" err="1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Osvart</a:t>
            </a:r>
            <a:r>
              <a:rPr lang="it-IT" sz="1400" dirty="0">
                <a:solidFill>
                  <a:srgbClr val="C0000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4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Barbara Puglisi, Julia, regia di Maurizio Zaccaro.</a:t>
            </a:r>
            <a:endParaRPr lang="it-IT" sz="14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A3A282-5564-B6B7-A444-7EF93CC1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41" y="1124744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4797152"/>
            <a:ext cx="3168352" cy="20608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L’autore, Vitaliano Brancati.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786914"/>
                </a:solidFill>
              </a:rPr>
              <a:t>Pachino (SR), 24 luglio 1907 – Torino, 25 settembre 1954, </a:t>
            </a:r>
            <a:br>
              <a:rPr lang="it-IT" sz="1600" dirty="0">
                <a:solidFill>
                  <a:srgbClr val="786914"/>
                </a:solidFill>
              </a:rPr>
            </a:br>
            <a:r>
              <a:rPr lang="it-IT" sz="1600" dirty="0">
                <a:solidFill>
                  <a:srgbClr val="786914"/>
                </a:solidFill>
              </a:rPr>
              <a:t>a 47 anni.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462C50-6666-3A34-E472-D1A132D1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997F-A40A-D39E-F414-18048818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5184576"/>
            <a:ext cx="2952328" cy="170080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La riduzione teatrale del 2005, 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cura di Antonia Brancati </a:t>
            </a:r>
            <a:b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Simona Celi</a:t>
            </a:r>
            <a:r>
              <a:rPr lang="it-IT" sz="1600" dirty="0">
                <a:solidFill>
                  <a:srgbClr val="002060"/>
                </a:solidFill>
                <a:effectLst/>
              </a:rPr>
              <a:t> 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50C604-265F-61BB-17C9-927ADDFE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147094"/>
            <a:ext cx="3563887" cy="45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82385-698B-2A11-B350-7354A38C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34" y="5013177"/>
            <a:ext cx="6896266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Giorgio Albertazzi e Anna Proclemer, una coppia nel teatro e nella vita.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F89B49-EB9F-04D0-73D4-7A4CFB62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92696"/>
            <a:ext cx="6320202" cy="47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9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34DD8D-CD54-DF57-3D50-A8F15A67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69" y="0"/>
            <a:ext cx="506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D31F3-6DF2-D9B0-B58F-474B9F73D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Catania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6F2B15"/>
                </a:solidFill>
              </a:rPr>
              <a:t>Ponte del Tondo </a:t>
            </a:r>
            <a:r>
              <a:rPr lang="it-IT" sz="1600" dirty="0" err="1">
                <a:solidFill>
                  <a:srgbClr val="6F2B15"/>
                </a:solidFill>
              </a:rPr>
              <a:t>Gioeni</a:t>
            </a:r>
            <a:r>
              <a:rPr lang="it-IT" sz="1600" dirty="0">
                <a:solidFill>
                  <a:srgbClr val="6F2B15"/>
                </a:solidFill>
              </a:rPr>
              <a:t> anni '60.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E899C2-D797-E282-A97B-302F9001D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80728"/>
            <a:ext cx="8169179" cy="44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38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5485E4-1B9C-A8FD-86C8-06F6886D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00808"/>
            <a:ext cx="7007358" cy="39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0BDA718-D517-25F5-C0D5-6E49B45C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2656"/>
            <a:ext cx="7772400" cy="63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7FF3D40-3731-BEA2-E32A-92DB63A2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55" y="27384"/>
            <a:ext cx="4834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8798F-11AA-73A6-4395-27051E29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Antonio in giro per Catania, in via Etnea.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50D36E-0905-7A7E-B28A-06D674E7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11" y="692696"/>
            <a:ext cx="788727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57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2B3656-831D-0C38-FDDA-15D73F8E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800200"/>
          </a:xfrm>
        </p:spPr>
        <p:txBody>
          <a:bodyPr/>
          <a:lstStyle/>
          <a:p>
            <a:r>
              <a:rPr lang="it-IT" sz="1600" dirty="0"/>
              <a:t>Una location del film di Mauro Bolognini.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070C3E-1BD6-1E10-E7C4-2DBAE8BF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71" y="980728"/>
            <a:ext cx="7551396" cy="434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95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F3235-6C35-BE37-C9A9-4322190C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Antonio con la madre Rosaria, l’attrice Rina Morelli.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BB3ADD-C909-65C0-FB04-27D378D2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6672"/>
            <a:ext cx="65024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7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CEC978-DB90-56CD-0A7F-FA24161F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5157192"/>
            <a:ext cx="6120680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Cartolina da Pachino (SR). Piazza Vittorio Emanuele, anni ‘50.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4FF7D9-32DA-244B-C4AD-3CA61F89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36712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2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2B237D-02F6-A762-694E-B3170C8A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76025"/>
            <a:ext cx="7521858" cy="422112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55CAA69-3F51-2A84-2522-DB59C77E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725144"/>
            <a:ext cx="7521858" cy="14401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padre don Alfio Magnano, l’attore Pierre </a:t>
            </a:r>
            <a:r>
              <a:rPr lang="it-IT" sz="1600" dirty="0" err="1">
                <a:solidFill>
                  <a:srgbClr val="002060"/>
                </a:solidFill>
              </a:rPr>
              <a:t>Brasseur</a:t>
            </a:r>
            <a:r>
              <a:rPr lang="it-IT" sz="1600" dirty="0">
                <a:solidFill>
                  <a:srgbClr val="002060"/>
                </a:solidFill>
              </a:rPr>
              <a:t>, col figlio Antonio.</a:t>
            </a:r>
          </a:p>
        </p:txBody>
      </p:sp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12657D-068C-1A48-7844-1640BDD8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7121742" cy="405740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59FFCC00-34E2-36B6-C70B-A7343C5B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797152"/>
            <a:ext cx="7121742" cy="1368151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Barbara Puglisi, una conturbante Claudia Cardinale.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i="1" dirty="0">
                <a:solidFill>
                  <a:srgbClr val="B913C9"/>
                </a:solidFill>
              </a:rPr>
              <a:t>«Ben fatta, onesta e ricca»</a:t>
            </a:r>
          </a:p>
        </p:txBody>
      </p:sp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280" y="5157192"/>
            <a:ext cx="1872208" cy="1700808"/>
          </a:xfrm>
        </p:spPr>
        <p:txBody>
          <a:bodyPr/>
          <a:lstStyle/>
          <a:p>
            <a:pPr algn="l"/>
            <a:r>
              <a:rPr lang="it-IT" sz="1600" dirty="0"/>
              <a:t>Edoardo, </a:t>
            </a:r>
            <a:br>
              <a:rPr lang="it-IT" sz="1600" dirty="0"/>
            </a:br>
            <a:r>
              <a:rPr lang="it-IT" sz="1600" dirty="0"/>
              <a:t>cugino di Antonio, </a:t>
            </a:r>
            <a:br>
              <a:rPr lang="it-IT" sz="1600" dirty="0"/>
            </a:br>
            <a:r>
              <a:rPr lang="it-IT" sz="1600" dirty="0"/>
              <a:t>l’attore </a:t>
            </a:r>
            <a:br>
              <a:rPr lang="it-IT" sz="1600" dirty="0"/>
            </a:br>
            <a:r>
              <a:rPr lang="it-IT" sz="1600" dirty="0"/>
              <a:t>Tomas Milian.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A0F691-B356-FC41-5277-47934A7C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592" y="640080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208" y="5229200"/>
            <a:ext cx="2448272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Una conturbante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Barbara Puglisi.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A1764A-1D27-8823-400B-35C1D181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84784"/>
            <a:ext cx="537321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BABD2-8549-CFE2-1870-11D6E2EC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941168"/>
            <a:ext cx="798157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padre e la madre sul balcone di casa soddisfatti col loro figlio Antonio.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FE3792-2BE9-1D97-7BB9-A8A65342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80728"/>
            <a:ext cx="6502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7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99553-C833-1C62-7994-1A9BF8B5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 due fidanzati innamorati Antonio e Barbara.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CD3294-5D84-DDD8-7232-2E9299EF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906802" cy="44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484146-2FFE-B4DB-1A15-613290EE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1882552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I due innamorati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una scena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gruppo.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FD1522-A37A-884A-53B6-F5DBED5A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56" y="1916832"/>
            <a:ext cx="6617144" cy="53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536302-CF8B-1311-8712-7E9A90391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7454070" cy="423858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EBEA9EB-0466-0D7A-1DDA-1B108D8B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517232"/>
            <a:ext cx="7454070" cy="792088"/>
          </a:xfrm>
        </p:spPr>
        <p:txBody>
          <a:bodyPr/>
          <a:lstStyle/>
          <a:p>
            <a:r>
              <a:rPr lang="it-IT" sz="1600" dirty="0"/>
              <a:t>Barbara, il parroco, il suocero e la madre.</a:t>
            </a:r>
          </a:p>
        </p:txBody>
      </p:sp>
    </p:spTree>
    <p:extLst>
      <p:ext uri="{BB962C8B-B14F-4D97-AF65-F5344CB8AC3E}">
        <p14:creationId xmlns:p14="http://schemas.microsoft.com/office/powerpoint/2010/main" val="4016366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42492CB-ABEF-2374-A119-8AC46D09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36227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3A7E88-B865-9F44-28DB-5AF8BB28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9" y="692696"/>
            <a:ext cx="733360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0CAACDF-636C-6867-BC6D-322C9931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0"/>
            <a:ext cx="5340668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BB1FD0-55F6-6DB8-1B95-00910549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92" y="0"/>
            <a:ext cx="4415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B438419-AC75-FEBB-04F6-0351B135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764704"/>
            <a:ext cx="6739436" cy="54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7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D9B7C3-5806-B555-44B5-75BA4029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8752"/>
            <a:ext cx="7772400" cy="434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3AF5818-CBD5-3625-EF3B-B984F43D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10236"/>
            <a:ext cx="7788948" cy="44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0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54E85-477B-8508-E8C3-C6C5411D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8512"/>
            <a:ext cx="8135938" cy="22768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Antonio preoccupato, a letto accanto alla moglie addormentata.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84C2DB-3E0A-DAC2-979E-AA9ACB84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82" y="620688"/>
            <a:ext cx="7919894" cy="44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92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F7B362-AFAD-18B5-2533-473B6E77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22" y="0"/>
            <a:ext cx="487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7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rbara e la suocera Rina Morelli (Ita -1960).mp4">
            <a:hlinkClick r:id="" action="ppaction://media"/>
            <a:extLst>
              <a:ext uri="{FF2B5EF4-FFF2-40B4-BE49-F238E27FC236}">
                <a16:creationId xmlns:a16="http://schemas.microsoft.com/office/drawing/2014/main" id="{D6C3B9BB-63D0-DD35-5671-DCD1E1934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" y="1143000"/>
            <a:ext cx="8001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9932A-D19C-0549-9E5F-BD7B0DBC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6561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notaio Alfio Puglisi e la moglie, signora Puglisi, l’attrice Anna Arena.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BCD546-611D-A2FC-4E68-162E1A2A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052736"/>
            <a:ext cx="5736637" cy="430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0EDDD1-114E-6DAD-61BA-AA4017DB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30" y="1556792"/>
            <a:ext cx="66567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0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velazione notaio Puglisi a casa Magnano.mp4">
            <a:hlinkClick r:id="" action="ppaction://media"/>
            <a:extLst>
              <a:ext uri="{FF2B5EF4-FFF2-40B4-BE49-F238E27FC236}">
                <a16:creationId xmlns:a16="http://schemas.microsoft.com/office/drawing/2014/main" id="{E4315EA7-0C10-F568-E3AD-CFC2ED275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C60322-444B-3B8E-919A-17FCDF7F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052736"/>
            <a:ext cx="4212467" cy="432048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DA5E4B6A-F689-F759-967A-BE41C860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3681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Antonio ombroso e  preoccupato.</a:t>
            </a:r>
          </a:p>
        </p:txBody>
      </p:sp>
    </p:spTree>
    <p:extLst>
      <p:ext uri="{BB962C8B-B14F-4D97-AF65-F5344CB8AC3E}">
        <p14:creationId xmlns:p14="http://schemas.microsoft.com/office/powerpoint/2010/main" val="102181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AF45F6-DEDA-AD72-BF70-435EA58E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0"/>
            <a:ext cx="4875355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BE0EBA3-7DEB-C119-FCA8-CD6DFD3A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2962672" cy="1196752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B913C9"/>
                </a:solidFill>
              </a:rPr>
              <a:t>Anno 1960</a:t>
            </a:r>
          </a:p>
        </p:txBody>
      </p:sp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01550D7-87E0-8B00-965D-192F4266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98043"/>
            <a:ext cx="7772400" cy="52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2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5A64DA5-A816-6313-81D4-945FE519C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84" y="908720"/>
            <a:ext cx="7099832" cy="533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9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onio. Sempre cercarto l'amore e mai trovato. mp4.mp4">
            <a:hlinkClick r:id="" action="ppaction://media"/>
            <a:extLst>
              <a:ext uri="{FF2B5EF4-FFF2-40B4-BE49-F238E27FC236}">
                <a16:creationId xmlns:a16="http://schemas.microsoft.com/office/drawing/2014/main" id="{ED85F6A6-EC37-DC0E-6585-81EC9FD11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BEAA3C-6056-BAB3-B5F4-0DF05C66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34" y="1080120"/>
            <a:ext cx="5660131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69369-19DD-2009-D814-F1520FD3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9080"/>
            <a:ext cx="8135938" cy="270892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cugino-amico Edoardo, l’attore Tomas Milian, con Barbara, Claudia Cardinale.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86ED6C-AAE3-5C30-2043-B27221F5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19" y="1412776"/>
            <a:ext cx="6286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0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C60322-444B-3B8E-919A-17FCDF7F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08720"/>
            <a:ext cx="5472608" cy="56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83398C-EE15-EE4F-9B4D-DD978A7A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25144"/>
            <a:ext cx="3528392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Il cavaliere don Alfio Magnano,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non volendo arrendersi alla evidenza, per riscattare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la virilità del figlio,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muore d’infarto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tra le braccia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una prostituta..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4B243CB-1758-6CF9-9258-910548714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542117"/>
            <a:ext cx="7305834" cy="40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8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EA698-9C2B-9738-A95E-C8E37F66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653136"/>
            <a:ext cx="6552728" cy="220486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Antonio, innamorato della moglie continua a vivere nel ricordo di lei.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B01B6B-C035-AE6A-C02C-1E4A8AB3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04664"/>
            <a:ext cx="6350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39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E7615F3-2DEE-F5A4-7B12-7D5F60F5E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5679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7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7CDDDA-214A-E1EB-7672-2131F19A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1248"/>
            <a:ext cx="7772400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Santuzza, la giovane cameriera di casa Magnano, l’attrice Patrizia Bini.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B81BAF-F4B9-7F8E-3495-61D0F232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376550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F5F52A-33F0-37AD-6D51-733E11C6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86" y="5301208"/>
            <a:ext cx="6852828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 protagonisti del film Marcello Mastroianni, Antonio Magnano,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e Claudia Cardinale, Barbara Puglisi.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8B5B2-981A-9983-0BF3-DB13A94EC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86" y="548680"/>
            <a:ext cx="6852828" cy="50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90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756C216-CA61-E0BB-7626-53F5778D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6672"/>
            <a:ext cx="6502400" cy="49403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6795AAF-FF59-24C8-FBA4-3816C219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416972"/>
            <a:ext cx="6502400" cy="964356"/>
          </a:xfrm>
        </p:spPr>
        <p:txBody>
          <a:bodyPr/>
          <a:lstStyle/>
          <a:p>
            <a:r>
              <a:rPr lang="it-IT" sz="1600" dirty="0"/>
              <a:t>Rosaria Magnano, la madre di Antonio.</a:t>
            </a:r>
          </a:p>
        </p:txBody>
      </p:sp>
    </p:spTree>
    <p:extLst>
      <p:ext uri="{BB962C8B-B14F-4D97-AF65-F5344CB8AC3E}">
        <p14:creationId xmlns:p14="http://schemas.microsoft.com/office/powerpoint/2010/main" val="4222798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8B6BBC-320F-8545-41C5-C1F63434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3106688" cy="1656184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C00000"/>
                </a:solidFill>
              </a:rPr>
              <a:t>Il romanzo di</a:t>
            </a:r>
            <a:br>
              <a:rPr lang="it-IT" sz="1800" b="1" dirty="0">
                <a:solidFill>
                  <a:srgbClr val="C00000"/>
                </a:solidFill>
              </a:rPr>
            </a:br>
            <a:r>
              <a:rPr lang="it-IT" sz="1800" b="1" dirty="0">
                <a:solidFill>
                  <a:srgbClr val="C00000"/>
                </a:solidFill>
              </a:rPr>
              <a:t>Vitaliano Brancati,</a:t>
            </a:r>
            <a:br>
              <a:rPr lang="it-IT" sz="1800" b="1" dirty="0">
                <a:solidFill>
                  <a:srgbClr val="C00000"/>
                </a:solidFill>
              </a:rPr>
            </a:br>
            <a:r>
              <a:rPr lang="it-IT" sz="1800" b="1" dirty="0">
                <a:solidFill>
                  <a:srgbClr val="C00000"/>
                </a:solidFill>
              </a:rPr>
              <a:t>1949</a:t>
            </a:r>
            <a:r>
              <a:rPr lang="it-IT" sz="1800" b="1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AE77BC-24DF-52C4-5644-18E5B36A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32" y="128588"/>
            <a:ext cx="5340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9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0C44D9-FD3B-5F5B-AE99-652D492E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33" y="126944"/>
            <a:ext cx="3746500" cy="67437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93CB34-E642-5FA2-8AA6-1A7D5001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638" y="5229200"/>
            <a:ext cx="3746500" cy="1628800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B0F0"/>
                </a:solidFill>
              </a:rPr>
              <a:t>Il film di Mauro Bolognini, </a:t>
            </a:r>
            <a:br>
              <a:rPr lang="it-IT" sz="1800" b="1" dirty="0">
                <a:solidFill>
                  <a:srgbClr val="00B0F0"/>
                </a:solidFill>
              </a:rPr>
            </a:br>
            <a:r>
              <a:rPr lang="it-IT" sz="1800" b="1" dirty="0">
                <a:solidFill>
                  <a:srgbClr val="00B0F0"/>
                </a:solidFill>
              </a:rPr>
              <a:t>1960</a:t>
            </a:r>
            <a:r>
              <a:rPr lang="it-IT" sz="1600" dirty="0">
                <a:solidFill>
                  <a:srgbClr val="00B0F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281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Bell'Antonio - scena finale.mp4">
            <a:hlinkClick r:id="" action="ppaction://media"/>
            <a:extLst>
              <a:ext uri="{FF2B5EF4-FFF2-40B4-BE49-F238E27FC236}">
                <a16:creationId xmlns:a16="http://schemas.microsoft.com/office/drawing/2014/main" id="{BBB1641E-EB19-53D1-4A01-ADC89659C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2700F8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28 novembre 2024 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it-IT" sz="4400" dirty="0">
                <a:solidFill>
                  <a:srgbClr val="C00000"/>
                </a:solidFill>
                <a:latin typeface="Arial" pitchFamily="34"/>
                <a:cs typeface="Arial" pitchFamily="34"/>
              </a:rPr>
              <a:t>«IL BUIO OLTRE LA SIEPE» </a:t>
            </a:r>
          </a:p>
          <a:p>
            <a:pPr algn="ctr">
              <a:lnSpc>
                <a:spcPct val="90000"/>
              </a:lnSpc>
            </a:pPr>
            <a:r>
              <a:rPr lang="it-IT" sz="4400" i="1" dirty="0">
                <a:solidFill>
                  <a:srgbClr val="C00000"/>
                </a:solidFill>
                <a:latin typeface="Arial" pitchFamily="34"/>
                <a:cs typeface="Arial" pitchFamily="34"/>
              </a:rPr>
              <a:t>di Harper Lee, 1960. </a:t>
            </a:r>
            <a:endParaRPr lang="it-IT" sz="4000" i="1" dirty="0">
              <a:solidFill>
                <a:srgbClr val="C00000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 Bell'Antonio - Trailer by Film&amp;Clips.mp4">
            <a:hlinkClick r:id="" action="ppaction://media"/>
            <a:extLst>
              <a:ext uri="{FF2B5EF4-FFF2-40B4-BE49-F238E27FC236}">
                <a16:creationId xmlns:a16="http://schemas.microsoft.com/office/drawing/2014/main" id="{ABC6E856-BB99-7C68-624B-FCE3E1AD1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8400"/>
            <a:ext cx="8128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02EB81-F75A-7BE6-A282-BD880762C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019" y="908720"/>
            <a:ext cx="378677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1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9DAAED-FB83-A4B3-429D-BC023006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4664"/>
            <a:ext cx="7772400" cy="529107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0B742BD-5911-FF20-1844-E0627DB5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5734"/>
            <a:ext cx="8135938" cy="90161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Giacomo Matteotti nella denuncia alla camera che ne ha decretato la condanna a morte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64539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6451</TotalTime>
  <Words>530</Words>
  <Application>Microsoft Macintosh PowerPoint</Application>
  <PresentationFormat>Presentazione su schermo (4:3)</PresentationFormat>
  <Paragraphs>50</Paragraphs>
  <Slides>64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9" baseType="lpstr">
      <vt:lpstr>Brush Script MT</vt:lpstr>
      <vt:lpstr>Arial</vt:lpstr>
      <vt:lpstr>Geneva</vt:lpstr>
      <vt:lpstr>Times New Roman</vt:lpstr>
      <vt:lpstr>Tema di Office</vt:lpstr>
      <vt:lpstr>UTE – Università Cardinal Colombo - MILANO Giovedì,  21 novembre 2024</vt:lpstr>
      <vt:lpstr>L’autore, Vitaliano Brancati. Pachino (SR), 24 luglio 1907 – Torino, 25 settembre 1954,  a 47 anni.</vt:lpstr>
      <vt:lpstr>Cartolina da Pachino (SR). Piazza Vittorio Emanuele, anni ‘50.</vt:lpstr>
      <vt:lpstr>Presentazione standard di PowerPoint</vt:lpstr>
      <vt:lpstr>Anno 1960</vt:lpstr>
      <vt:lpstr>I protagonisti del film Marcello Mastroianni, Antonio Magnano,  e Claudia Cardinale, Barbara Puglisi.</vt:lpstr>
      <vt:lpstr>Presentazione standard di PowerPoint</vt:lpstr>
      <vt:lpstr>Presentazione standard di PowerPoint</vt:lpstr>
      <vt:lpstr>Giacomo Matteotti nella denuncia alla camera che ne ha decretato la condanna a morte.</vt:lpstr>
      <vt:lpstr>Presentazione standard di PowerPoint</vt:lpstr>
      <vt:lpstr>Protagonista del romanzo Antonio Magnano, nel film l’attore Marcello Mastroianni.</vt:lpstr>
      <vt:lpstr>Catania. Il Duomo di Sant’Agata negli anni ‘30 del ‘900. </vt:lpstr>
      <vt:lpstr>Il personaggio del Don Giovanni protagonista di tre opere d’arte.</vt:lpstr>
      <vt:lpstr>Catania. Il Palazzo Municipale in Via Etnea, la via principale della città</vt:lpstr>
      <vt:lpstr>Presentazione standard di PowerPoint</vt:lpstr>
      <vt:lpstr>Presentazione standard di PowerPoint</vt:lpstr>
      <vt:lpstr>Lo sceneggiatore del film Pier Paolo Pasolini.</vt:lpstr>
      <vt:lpstr>Miniserie televisiva del 2005 con Daniele Liotti, Antonio Magnano e Andrea Osvart, Barbara Puglisi, Julia,  regia di Maurizio Zaccaro.</vt:lpstr>
      <vt:lpstr>Una scena della Miniserie televisiva del 2005 con Daniele Liotti, Antonio Magnano  e Andrea Osvart, Barbara Puglisi, Julia, regia di Maurizio Zaccaro.</vt:lpstr>
      <vt:lpstr>La riduzione teatrale del 2005, cura di Antonia Brancati  e Simona Celi .</vt:lpstr>
      <vt:lpstr>Giorgio Albertazzi e Anna Proclemer, una coppia nel teatro e nella vita.</vt:lpstr>
      <vt:lpstr>Presentazione standard di PowerPoint</vt:lpstr>
      <vt:lpstr>Catania. Ponte del Tondo Gioeni anni '60.</vt:lpstr>
      <vt:lpstr>Presentazione standard di PowerPoint</vt:lpstr>
      <vt:lpstr>Presentazione standard di PowerPoint</vt:lpstr>
      <vt:lpstr>Presentazione standard di PowerPoint</vt:lpstr>
      <vt:lpstr>Antonio in giro per Catania, in via Etnea.</vt:lpstr>
      <vt:lpstr>Una location del film di Mauro Bolognini.</vt:lpstr>
      <vt:lpstr>Antonio con la madre Rosaria, l’attrice Rina Morelli.</vt:lpstr>
      <vt:lpstr>Il padre don Alfio Magnano, l’attore Pierre Brasseur, col figlio Antonio.</vt:lpstr>
      <vt:lpstr>Barbara Puglisi, una conturbante Claudia Cardinale.  «Ben fatta, onesta e ricca»</vt:lpstr>
      <vt:lpstr>Edoardo,  cugino di Antonio,  l’attore  Tomas Milian.</vt:lpstr>
      <vt:lpstr>Una conturbante Barbara Puglisi.</vt:lpstr>
      <vt:lpstr>Il padre e la madre sul balcone di casa soddisfatti col loro figlio Antonio.</vt:lpstr>
      <vt:lpstr>I due fidanzati innamorati Antonio e Barbara.</vt:lpstr>
      <vt:lpstr>I due innamorati in una scena  di gruppo.</vt:lpstr>
      <vt:lpstr>Barbara, il parroco, il suocero e la madre.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Antonio preoccupato, a letto accanto alla moglie addormentata.</vt:lpstr>
      <vt:lpstr>Presentazione standard di PowerPoint</vt:lpstr>
      <vt:lpstr>Presentazione standard di PowerPoint</vt:lpstr>
      <vt:lpstr>Il notaio Alfio Puglisi e la moglie, signora Puglisi, l’attrice Anna Arena.</vt:lpstr>
      <vt:lpstr>Presentazione standard di PowerPoint</vt:lpstr>
      <vt:lpstr>Presentazione standard di PowerPoint</vt:lpstr>
      <vt:lpstr>Antonio ombroso e  preoccupato.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cugino-amico Edoardo, l’attore Tomas Milian, con Barbara, Claudia Cardinale.</vt:lpstr>
      <vt:lpstr>Presentazione standard di PowerPoint</vt:lpstr>
      <vt:lpstr>Il cavaliere don Alfio Magnano,  non volendo arrendersi alla evidenza, per riscattare  la virilità del figlio,  muore d’infarto  tra le braccia  di una prostituta..</vt:lpstr>
      <vt:lpstr>Antonio, innamorato della moglie continua a vivere nel ricordo di lei.</vt:lpstr>
      <vt:lpstr>Presentazione standard di PowerPoint</vt:lpstr>
      <vt:lpstr>Santuzza, la giovane cameriera di casa Magnano, l’attrice Patrizia Bini.</vt:lpstr>
      <vt:lpstr>Rosaria Magnano, la madre di Antonio.</vt:lpstr>
      <vt:lpstr>Il romanzo di Vitaliano Brancati, 1949.</vt:lpstr>
      <vt:lpstr>Il film di Mauro Bolognini,  1960.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686</cp:revision>
  <cp:lastPrinted>1601-01-01T00:00:00Z</cp:lastPrinted>
  <dcterms:created xsi:type="dcterms:W3CDTF">2019-12-08T15:27:53Z</dcterms:created>
  <dcterms:modified xsi:type="dcterms:W3CDTF">2024-11-19T14:51:10Z</dcterms:modified>
</cp:coreProperties>
</file>