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ink/ink1.xml" ContentType="application/inkml+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2"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9D70D6A-3540-4224-8658-CB36187EFF39}" v="10" dt="2024-11-08T14:44:19.26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660"/>
  </p:normalViewPr>
  <p:slideViewPr>
    <p:cSldViewPr snapToGrid="0">
      <p:cViewPr varScale="1">
        <p:scale>
          <a:sx n="59" d="100"/>
          <a:sy n="59" d="100"/>
        </p:scale>
        <p:origin x="964"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5/10/relationships/revisionInfo" Target="revisionInfo.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A DESIGN STUDIO" userId="e3f148eb-4aaa-4303-8f3b-29cde3a54df4" providerId="ADAL" clId="{89D70D6A-3540-4224-8658-CB36187EFF39}"/>
    <pc:docChg chg="undo custSel addSld modSld">
      <pc:chgData name="ALFA DESIGN STUDIO" userId="e3f148eb-4aaa-4303-8f3b-29cde3a54df4" providerId="ADAL" clId="{89D70D6A-3540-4224-8658-CB36187EFF39}" dt="2024-11-08T14:46:39.265" v="6018" actId="113"/>
      <pc:docMkLst>
        <pc:docMk/>
      </pc:docMkLst>
      <pc:sldChg chg="modSp mod">
        <pc:chgData name="ALFA DESIGN STUDIO" userId="e3f148eb-4aaa-4303-8f3b-29cde3a54df4" providerId="ADAL" clId="{89D70D6A-3540-4224-8658-CB36187EFF39}" dt="2024-11-08T12:26:41.436" v="898" actId="20577"/>
        <pc:sldMkLst>
          <pc:docMk/>
          <pc:sldMk cId="1132510524" sldId="258"/>
        </pc:sldMkLst>
        <pc:spChg chg="mod">
          <ac:chgData name="ALFA DESIGN STUDIO" userId="e3f148eb-4aaa-4303-8f3b-29cde3a54df4" providerId="ADAL" clId="{89D70D6A-3540-4224-8658-CB36187EFF39}" dt="2024-11-08T12:26:41.436" v="898" actId="20577"/>
          <ac:spMkLst>
            <pc:docMk/>
            <pc:sldMk cId="1132510524" sldId="258"/>
            <ac:spMk id="3" creationId="{11204103-517E-755E-7B55-ABE6B94717D1}"/>
          </ac:spMkLst>
        </pc:spChg>
      </pc:sldChg>
      <pc:sldChg chg="modSp new mod">
        <pc:chgData name="ALFA DESIGN STUDIO" userId="e3f148eb-4aaa-4303-8f3b-29cde3a54df4" providerId="ADAL" clId="{89D70D6A-3540-4224-8658-CB36187EFF39}" dt="2024-11-08T12:30:01.788" v="1027" actId="113"/>
        <pc:sldMkLst>
          <pc:docMk/>
          <pc:sldMk cId="1639780641" sldId="259"/>
        </pc:sldMkLst>
        <pc:spChg chg="mod">
          <ac:chgData name="ALFA DESIGN STUDIO" userId="e3f148eb-4aaa-4303-8f3b-29cde3a54df4" providerId="ADAL" clId="{89D70D6A-3540-4224-8658-CB36187EFF39}" dt="2024-11-08T12:27:44.795" v="922" actId="122"/>
          <ac:spMkLst>
            <pc:docMk/>
            <pc:sldMk cId="1639780641" sldId="259"/>
            <ac:spMk id="2" creationId="{904018B0-60FA-45FF-9247-47859EFFCD67}"/>
          </ac:spMkLst>
        </pc:spChg>
        <pc:spChg chg="mod">
          <ac:chgData name="ALFA DESIGN STUDIO" userId="e3f148eb-4aaa-4303-8f3b-29cde3a54df4" providerId="ADAL" clId="{89D70D6A-3540-4224-8658-CB36187EFF39}" dt="2024-11-08T12:30:01.788" v="1027" actId="113"/>
          <ac:spMkLst>
            <pc:docMk/>
            <pc:sldMk cId="1639780641" sldId="259"/>
            <ac:spMk id="3" creationId="{6BFD31BB-B314-3D8A-1B21-82A8C0BA966B}"/>
          </ac:spMkLst>
        </pc:spChg>
      </pc:sldChg>
      <pc:sldChg chg="modSp new mod">
        <pc:chgData name="ALFA DESIGN STUDIO" userId="e3f148eb-4aaa-4303-8f3b-29cde3a54df4" providerId="ADAL" clId="{89D70D6A-3540-4224-8658-CB36187EFF39}" dt="2024-11-08T12:33:10.418" v="1143" actId="113"/>
        <pc:sldMkLst>
          <pc:docMk/>
          <pc:sldMk cId="2778603125" sldId="260"/>
        </pc:sldMkLst>
        <pc:spChg chg="mod">
          <ac:chgData name="ALFA DESIGN STUDIO" userId="e3f148eb-4aaa-4303-8f3b-29cde3a54df4" providerId="ADAL" clId="{89D70D6A-3540-4224-8658-CB36187EFF39}" dt="2024-11-08T12:32:43.235" v="1140" actId="207"/>
          <ac:spMkLst>
            <pc:docMk/>
            <pc:sldMk cId="2778603125" sldId="260"/>
            <ac:spMk id="2" creationId="{C2187C33-C0B0-C473-29A5-8A1891DEA053}"/>
          </ac:spMkLst>
        </pc:spChg>
        <pc:spChg chg="mod">
          <ac:chgData name="ALFA DESIGN STUDIO" userId="e3f148eb-4aaa-4303-8f3b-29cde3a54df4" providerId="ADAL" clId="{89D70D6A-3540-4224-8658-CB36187EFF39}" dt="2024-11-08T12:33:10.418" v="1143" actId="113"/>
          <ac:spMkLst>
            <pc:docMk/>
            <pc:sldMk cId="2778603125" sldId="260"/>
            <ac:spMk id="3" creationId="{2494430C-CFA7-524E-6A22-DF8DA2EE65E5}"/>
          </ac:spMkLst>
        </pc:spChg>
      </pc:sldChg>
      <pc:sldChg chg="modSp new mod">
        <pc:chgData name="ALFA DESIGN STUDIO" userId="e3f148eb-4aaa-4303-8f3b-29cde3a54df4" providerId="ADAL" clId="{89D70D6A-3540-4224-8658-CB36187EFF39}" dt="2024-11-08T12:35:29.433" v="1182" actId="113"/>
        <pc:sldMkLst>
          <pc:docMk/>
          <pc:sldMk cId="2477992562" sldId="261"/>
        </pc:sldMkLst>
        <pc:spChg chg="mod">
          <ac:chgData name="ALFA DESIGN STUDIO" userId="e3f148eb-4aaa-4303-8f3b-29cde3a54df4" providerId="ADAL" clId="{89D70D6A-3540-4224-8658-CB36187EFF39}" dt="2024-11-08T12:33:46.411" v="1158" actId="2711"/>
          <ac:spMkLst>
            <pc:docMk/>
            <pc:sldMk cId="2477992562" sldId="261"/>
            <ac:spMk id="2" creationId="{797DCE9E-B5EC-E173-B2A4-BCAADEAC022F}"/>
          </ac:spMkLst>
        </pc:spChg>
        <pc:spChg chg="mod">
          <ac:chgData name="ALFA DESIGN STUDIO" userId="e3f148eb-4aaa-4303-8f3b-29cde3a54df4" providerId="ADAL" clId="{89D70D6A-3540-4224-8658-CB36187EFF39}" dt="2024-11-08T12:35:29.433" v="1182" actId="113"/>
          <ac:spMkLst>
            <pc:docMk/>
            <pc:sldMk cId="2477992562" sldId="261"/>
            <ac:spMk id="3" creationId="{DCC1A282-B0D1-B329-816E-E7751F9F88E7}"/>
          </ac:spMkLst>
        </pc:spChg>
      </pc:sldChg>
      <pc:sldChg chg="modSp new mod">
        <pc:chgData name="ALFA DESIGN STUDIO" userId="e3f148eb-4aaa-4303-8f3b-29cde3a54df4" providerId="ADAL" clId="{89D70D6A-3540-4224-8658-CB36187EFF39}" dt="2024-11-08T12:45:34.999" v="1997" actId="114"/>
        <pc:sldMkLst>
          <pc:docMk/>
          <pc:sldMk cId="3057299512" sldId="262"/>
        </pc:sldMkLst>
        <pc:spChg chg="mod">
          <ac:chgData name="ALFA DESIGN STUDIO" userId="e3f148eb-4aaa-4303-8f3b-29cde3a54df4" providerId="ADAL" clId="{89D70D6A-3540-4224-8658-CB36187EFF39}" dt="2024-11-08T12:36:52.115" v="1212" actId="122"/>
          <ac:spMkLst>
            <pc:docMk/>
            <pc:sldMk cId="3057299512" sldId="262"/>
            <ac:spMk id="2" creationId="{53D21726-3C59-3412-0CE2-F4F4A35C0ACC}"/>
          </ac:spMkLst>
        </pc:spChg>
        <pc:spChg chg="mod">
          <ac:chgData name="ALFA DESIGN STUDIO" userId="e3f148eb-4aaa-4303-8f3b-29cde3a54df4" providerId="ADAL" clId="{89D70D6A-3540-4224-8658-CB36187EFF39}" dt="2024-11-08T12:45:34.999" v="1997" actId="114"/>
          <ac:spMkLst>
            <pc:docMk/>
            <pc:sldMk cId="3057299512" sldId="262"/>
            <ac:spMk id="3" creationId="{EDBEEEBF-8FDC-5F18-B934-DDFF92E3F9CB}"/>
          </ac:spMkLst>
        </pc:spChg>
      </pc:sldChg>
      <pc:sldChg chg="modSp new mod">
        <pc:chgData name="ALFA DESIGN STUDIO" userId="e3f148eb-4aaa-4303-8f3b-29cde3a54df4" providerId="ADAL" clId="{89D70D6A-3540-4224-8658-CB36187EFF39}" dt="2024-11-08T12:51:54.955" v="2792" actId="115"/>
        <pc:sldMkLst>
          <pc:docMk/>
          <pc:sldMk cId="553425582" sldId="263"/>
        </pc:sldMkLst>
        <pc:spChg chg="mod">
          <ac:chgData name="ALFA DESIGN STUDIO" userId="e3f148eb-4aaa-4303-8f3b-29cde3a54df4" providerId="ADAL" clId="{89D70D6A-3540-4224-8658-CB36187EFF39}" dt="2024-11-08T12:47:10.738" v="2036" actId="122"/>
          <ac:spMkLst>
            <pc:docMk/>
            <pc:sldMk cId="553425582" sldId="263"/>
            <ac:spMk id="2" creationId="{E838F724-F601-9BCD-A116-B9C359D02FE0}"/>
          </ac:spMkLst>
        </pc:spChg>
        <pc:spChg chg="mod">
          <ac:chgData name="ALFA DESIGN STUDIO" userId="e3f148eb-4aaa-4303-8f3b-29cde3a54df4" providerId="ADAL" clId="{89D70D6A-3540-4224-8658-CB36187EFF39}" dt="2024-11-08T12:51:54.955" v="2792" actId="115"/>
          <ac:spMkLst>
            <pc:docMk/>
            <pc:sldMk cId="553425582" sldId="263"/>
            <ac:spMk id="3" creationId="{E603D87C-5046-6544-8523-34BBF1674944}"/>
          </ac:spMkLst>
        </pc:spChg>
      </pc:sldChg>
      <pc:sldChg chg="modSp new mod">
        <pc:chgData name="ALFA DESIGN STUDIO" userId="e3f148eb-4aaa-4303-8f3b-29cde3a54df4" providerId="ADAL" clId="{89D70D6A-3540-4224-8658-CB36187EFF39}" dt="2024-11-08T12:56:08.891" v="3383" actId="113"/>
        <pc:sldMkLst>
          <pc:docMk/>
          <pc:sldMk cId="625582136" sldId="264"/>
        </pc:sldMkLst>
        <pc:spChg chg="mod">
          <ac:chgData name="ALFA DESIGN STUDIO" userId="e3f148eb-4aaa-4303-8f3b-29cde3a54df4" providerId="ADAL" clId="{89D70D6A-3540-4224-8658-CB36187EFF39}" dt="2024-11-08T12:52:23.031" v="2821" actId="207"/>
          <ac:spMkLst>
            <pc:docMk/>
            <pc:sldMk cId="625582136" sldId="264"/>
            <ac:spMk id="2" creationId="{6E58E172-5CBE-EE57-B477-15104A8F931A}"/>
          </ac:spMkLst>
        </pc:spChg>
        <pc:spChg chg="mod">
          <ac:chgData name="ALFA DESIGN STUDIO" userId="e3f148eb-4aaa-4303-8f3b-29cde3a54df4" providerId="ADAL" clId="{89D70D6A-3540-4224-8658-CB36187EFF39}" dt="2024-11-08T12:56:08.891" v="3383" actId="113"/>
          <ac:spMkLst>
            <pc:docMk/>
            <pc:sldMk cId="625582136" sldId="264"/>
            <ac:spMk id="3" creationId="{77B1C139-9752-335B-4627-3C1B447D3D60}"/>
          </ac:spMkLst>
        </pc:spChg>
      </pc:sldChg>
      <pc:sldChg chg="modSp new mod">
        <pc:chgData name="ALFA DESIGN STUDIO" userId="e3f148eb-4aaa-4303-8f3b-29cde3a54df4" providerId="ADAL" clId="{89D70D6A-3540-4224-8658-CB36187EFF39}" dt="2024-11-08T12:59:20.124" v="3423" actId="122"/>
        <pc:sldMkLst>
          <pc:docMk/>
          <pc:sldMk cId="1386586584" sldId="265"/>
        </pc:sldMkLst>
        <pc:spChg chg="mod">
          <ac:chgData name="ALFA DESIGN STUDIO" userId="e3f148eb-4aaa-4303-8f3b-29cde3a54df4" providerId="ADAL" clId="{89D70D6A-3540-4224-8658-CB36187EFF39}" dt="2024-11-08T12:59:20.124" v="3423" actId="122"/>
          <ac:spMkLst>
            <pc:docMk/>
            <pc:sldMk cId="1386586584" sldId="265"/>
            <ac:spMk id="2" creationId="{9989382E-5255-2BE5-D69B-2A6C3B4A6DEB}"/>
          </ac:spMkLst>
        </pc:spChg>
        <pc:spChg chg="mod">
          <ac:chgData name="ALFA DESIGN STUDIO" userId="e3f148eb-4aaa-4303-8f3b-29cde3a54df4" providerId="ADAL" clId="{89D70D6A-3540-4224-8658-CB36187EFF39}" dt="2024-11-08T12:58:32.826" v="3409" actId="2711"/>
          <ac:spMkLst>
            <pc:docMk/>
            <pc:sldMk cId="1386586584" sldId="265"/>
            <ac:spMk id="3" creationId="{AB791BE4-878B-5F4C-7FDC-26F183512C08}"/>
          </ac:spMkLst>
        </pc:spChg>
      </pc:sldChg>
      <pc:sldChg chg="modSp new mod">
        <pc:chgData name="ALFA DESIGN STUDIO" userId="e3f148eb-4aaa-4303-8f3b-29cde3a54df4" providerId="ADAL" clId="{89D70D6A-3540-4224-8658-CB36187EFF39}" dt="2024-11-08T13:01:14.355" v="3483" actId="255"/>
        <pc:sldMkLst>
          <pc:docMk/>
          <pc:sldMk cId="3781846793" sldId="266"/>
        </pc:sldMkLst>
        <pc:spChg chg="mod">
          <ac:chgData name="ALFA DESIGN STUDIO" userId="e3f148eb-4aaa-4303-8f3b-29cde3a54df4" providerId="ADAL" clId="{89D70D6A-3540-4224-8658-CB36187EFF39}" dt="2024-11-08T13:01:14.355" v="3483" actId="255"/>
          <ac:spMkLst>
            <pc:docMk/>
            <pc:sldMk cId="3781846793" sldId="266"/>
            <ac:spMk id="2" creationId="{8CB48F65-0D79-A655-E499-3C06C071D5A5}"/>
          </ac:spMkLst>
        </pc:spChg>
        <pc:spChg chg="mod">
          <ac:chgData name="ALFA DESIGN STUDIO" userId="e3f148eb-4aaa-4303-8f3b-29cde3a54df4" providerId="ADAL" clId="{89D70D6A-3540-4224-8658-CB36187EFF39}" dt="2024-11-08T13:00:52.160" v="3477" actId="2711"/>
          <ac:spMkLst>
            <pc:docMk/>
            <pc:sldMk cId="3781846793" sldId="266"/>
            <ac:spMk id="3" creationId="{1A281A3E-7D1E-6CFB-FC50-666E685D7E3B}"/>
          </ac:spMkLst>
        </pc:spChg>
      </pc:sldChg>
      <pc:sldChg chg="modSp new mod">
        <pc:chgData name="ALFA DESIGN STUDIO" userId="e3f148eb-4aaa-4303-8f3b-29cde3a54df4" providerId="ADAL" clId="{89D70D6A-3540-4224-8658-CB36187EFF39}" dt="2024-11-08T13:02:12.949" v="3506" actId="20577"/>
        <pc:sldMkLst>
          <pc:docMk/>
          <pc:sldMk cId="1698407144" sldId="267"/>
        </pc:sldMkLst>
        <pc:spChg chg="mod">
          <ac:chgData name="ALFA DESIGN STUDIO" userId="e3f148eb-4aaa-4303-8f3b-29cde3a54df4" providerId="ADAL" clId="{89D70D6A-3540-4224-8658-CB36187EFF39}" dt="2024-11-08T13:02:03.248" v="3503" actId="122"/>
          <ac:spMkLst>
            <pc:docMk/>
            <pc:sldMk cId="1698407144" sldId="267"/>
            <ac:spMk id="2" creationId="{20716D2E-1D7D-3382-242D-E5F769EAAEE2}"/>
          </ac:spMkLst>
        </pc:spChg>
        <pc:spChg chg="mod">
          <ac:chgData name="ALFA DESIGN STUDIO" userId="e3f148eb-4aaa-4303-8f3b-29cde3a54df4" providerId="ADAL" clId="{89D70D6A-3540-4224-8658-CB36187EFF39}" dt="2024-11-08T13:02:12.949" v="3506" actId="20577"/>
          <ac:spMkLst>
            <pc:docMk/>
            <pc:sldMk cId="1698407144" sldId="267"/>
            <ac:spMk id="3" creationId="{3BED9218-0ADD-0194-7782-25357FEA7FB1}"/>
          </ac:spMkLst>
        </pc:spChg>
      </pc:sldChg>
      <pc:sldChg chg="modSp new mod">
        <pc:chgData name="ALFA DESIGN STUDIO" userId="e3f148eb-4aaa-4303-8f3b-29cde3a54df4" providerId="ADAL" clId="{89D70D6A-3540-4224-8658-CB36187EFF39}" dt="2024-11-08T13:19:37.996" v="3569" actId="255"/>
        <pc:sldMkLst>
          <pc:docMk/>
          <pc:sldMk cId="3480288827" sldId="268"/>
        </pc:sldMkLst>
        <pc:spChg chg="mod">
          <ac:chgData name="ALFA DESIGN STUDIO" userId="e3f148eb-4aaa-4303-8f3b-29cde3a54df4" providerId="ADAL" clId="{89D70D6A-3540-4224-8658-CB36187EFF39}" dt="2024-11-08T13:02:39.913" v="3523" actId="122"/>
          <ac:spMkLst>
            <pc:docMk/>
            <pc:sldMk cId="3480288827" sldId="268"/>
            <ac:spMk id="2" creationId="{4157F429-A1A8-C45B-E063-872DE95A5520}"/>
          </ac:spMkLst>
        </pc:spChg>
        <pc:spChg chg="mod">
          <ac:chgData name="ALFA DESIGN STUDIO" userId="e3f148eb-4aaa-4303-8f3b-29cde3a54df4" providerId="ADAL" clId="{89D70D6A-3540-4224-8658-CB36187EFF39}" dt="2024-11-08T13:19:37.996" v="3569" actId="255"/>
          <ac:spMkLst>
            <pc:docMk/>
            <pc:sldMk cId="3480288827" sldId="268"/>
            <ac:spMk id="3" creationId="{EEF4C603-D628-60E7-563D-4003E670F8E1}"/>
          </ac:spMkLst>
        </pc:spChg>
      </pc:sldChg>
      <pc:sldChg chg="modSp new mod">
        <pc:chgData name="ALFA DESIGN STUDIO" userId="e3f148eb-4aaa-4303-8f3b-29cde3a54df4" providerId="ADAL" clId="{89D70D6A-3540-4224-8658-CB36187EFF39}" dt="2024-11-08T13:22:50.031" v="3614" actId="2711"/>
        <pc:sldMkLst>
          <pc:docMk/>
          <pc:sldMk cId="2147111645" sldId="269"/>
        </pc:sldMkLst>
        <pc:spChg chg="mod">
          <ac:chgData name="ALFA DESIGN STUDIO" userId="e3f148eb-4aaa-4303-8f3b-29cde3a54df4" providerId="ADAL" clId="{89D70D6A-3540-4224-8658-CB36187EFF39}" dt="2024-11-08T13:20:03.208" v="3573" actId="122"/>
          <ac:spMkLst>
            <pc:docMk/>
            <pc:sldMk cId="2147111645" sldId="269"/>
            <ac:spMk id="2" creationId="{E5952BAD-8F61-8080-F5D0-B7A6CF5B9A8F}"/>
          </ac:spMkLst>
        </pc:spChg>
        <pc:spChg chg="mod">
          <ac:chgData name="ALFA DESIGN STUDIO" userId="e3f148eb-4aaa-4303-8f3b-29cde3a54df4" providerId="ADAL" clId="{89D70D6A-3540-4224-8658-CB36187EFF39}" dt="2024-11-08T13:22:50.031" v="3614" actId="2711"/>
          <ac:spMkLst>
            <pc:docMk/>
            <pc:sldMk cId="2147111645" sldId="269"/>
            <ac:spMk id="3" creationId="{EF00D79D-C4DE-5D97-A198-98CB0D7B9CB1}"/>
          </ac:spMkLst>
        </pc:spChg>
      </pc:sldChg>
      <pc:sldChg chg="modSp new mod">
        <pc:chgData name="ALFA DESIGN STUDIO" userId="e3f148eb-4aaa-4303-8f3b-29cde3a54df4" providerId="ADAL" clId="{89D70D6A-3540-4224-8658-CB36187EFF39}" dt="2024-11-08T13:25:02.774" v="3669" actId="255"/>
        <pc:sldMkLst>
          <pc:docMk/>
          <pc:sldMk cId="671640647" sldId="270"/>
        </pc:sldMkLst>
        <pc:spChg chg="mod">
          <ac:chgData name="ALFA DESIGN STUDIO" userId="e3f148eb-4aaa-4303-8f3b-29cde3a54df4" providerId="ADAL" clId="{89D70D6A-3540-4224-8658-CB36187EFF39}" dt="2024-11-08T13:23:07.599" v="3618" actId="122"/>
          <ac:spMkLst>
            <pc:docMk/>
            <pc:sldMk cId="671640647" sldId="270"/>
            <ac:spMk id="2" creationId="{E6604381-0FE2-8080-7D2F-A737FEBEBEDC}"/>
          </ac:spMkLst>
        </pc:spChg>
        <pc:spChg chg="mod">
          <ac:chgData name="ALFA DESIGN STUDIO" userId="e3f148eb-4aaa-4303-8f3b-29cde3a54df4" providerId="ADAL" clId="{89D70D6A-3540-4224-8658-CB36187EFF39}" dt="2024-11-08T13:25:02.774" v="3669" actId="255"/>
          <ac:spMkLst>
            <pc:docMk/>
            <pc:sldMk cId="671640647" sldId="270"/>
            <ac:spMk id="3" creationId="{C3BACD5A-ACF3-B538-926E-0B86ED1AEA3F}"/>
          </ac:spMkLst>
        </pc:spChg>
      </pc:sldChg>
      <pc:sldChg chg="modSp new mod">
        <pc:chgData name="ALFA DESIGN STUDIO" userId="e3f148eb-4aaa-4303-8f3b-29cde3a54df4" providerId="ADAL" clId="{89D70D6A-3540-4224-8658-CB36187EFF39}" dt="2024-11-08T13:41:24.812" v="4084" actId="20577"/>
        <pc:sldMkLst>
          <pc:docMk/>
          <pc:sldMk cId="3418035540" sldId="271"/>
        </pc:sldMkLst>
        <pc:spChg chg="mod">
          <ac:chgData name="ALFA DESIGN STUDIO" userId="e3f148eb-4aaa-4303-8f3b-29cde3a54df4" providerId="ADAL" clId="{89D70D6A-3540-4224-8658-CB36187EFF39}" dt="2024-11-08T13:41:24.812" v="4084" actId="20577"/>
          <ac:spMkLst>
            <pc:docMk/>
            <pc:sldMk cId="3418035540" sldId="271"/>
            <ac:spMk id="2" creationId="{4BA8272B-F954-4ADA-6379-F30AECE65B78}"/>
          </ac:spMkLst>
        </pc:spChg>
        <pc:spChg chg="mod">
          <ac:chgData name="ALFA DESIGN STUDIO" userId="e3f148eb-4aaa-4303-8f3b-29cde3a54df4" providerId="ADAL" clId="{89D70D6A-3540-4224-8658-CB36187EFF39}" dt="2024-11-08T13:40:58.959" v="4077" actId="20577"/>
          <ac:spMkLst>
            <pc:docMk/>
            <pc:sldMk cId="3418035540" sldId="271"/>
            <ac:spMk id="3" creationId="{4DA094C4-AE7F-5F27-44F5-9114A2CBA834}"/>
          </ac:spMkLst>
        </pc:spChg>
      </pc:sldChg>
      <pc:sldChg chg="modSp new mod">
        <pc:chgData name="ALFA DESIGN STUDIO" userId="e3f148eb-4aaa-4303-8f3b-29cde3a54df4" providerId="ADAL" clId="{89D70D6A-3540-4224-8658-CB36187EFF39}" dt="2024-11-08T13:52:29.749" v="5223" actId="113"/>
        <pc:sldMkLst>
          <pc:docMk/>
          <pc:sldMk cId="2394403402" sldId="272"/>
        </pc:sldMkLst>
        <pc:spChg chg="mod">
          <ac:chgData name="ALFA DESIGN STUDIO" userId="e3f148eb-4aaa-4303-8f3b-29cde3a54df4" providerId="ADAL" clId="{89D70D6A-3540-4224-8658-CB36187EFF39}" dt="2024-11-08T13:41:37.617" v="4100" actId="255"/>
          <ac:spMkLst>
            <pc:docMk/>
            <pc:sldMk cId="2394403402" sldId="272"/>
            <ac:spMk id="2" creationId="{FC8CBCA2-9D15-C640-E7BC-3B1BF4FA60ED}"/>
          </ac:spMkLst>
        </pc:spChg>
        <pc:spChg chg="mod">
          <ac:chgData name="ALFA DESIGN STUDIO" userId="e3f148eb-4aaa-4303-8f3b-29cde3a54df4" providerId="ADAL" clId="{89D70D6A-3540-4224-8658-CB36187EFF39}" dt="2024-11-08T13:52:29.749" v="5223" actId="113"/>
          <ac:spMkLst>
            <pc:docMk/>
            <pc:sldMk cId="2394403402" sldId="272"/>
            <ac:spMk id="3" creationId="{991CB4A2-FD40-2D95-FE0F-BCD764BC6507}"/>
          </ac:spMkLst>
        </pc:spChg>
      </pc:sldChg>
      <pc:sldChg chg="modSp new mod">
        <pc:chgData name="ALFA DESIGN STUDIO" userId="e3f148eb-4aaa-4303-8f3b-29cde3a54df4" providerId="ADAL" clId="{89D70D6A-3540-4224-8658-CB36187EFF39}" dt="2024-11-08T14:41:44.274" v="5936" actId="113"/>
        <pc:sldMkLst>
          <pc:docMk/>
          <pc:sldMk cId="2750422931" sldId="273"/>
        </pc:sldMkLst>
        <pc:spChg chg="mod">
          <ac:chgData name="ALFA DESIGN STUDIO" userId="e3f148eb-4aaa-4303-8f3b-29cde3a54df4" providerId="ADAL" clId="{89D70D6A-3540-4224-8658-CB36187EFF39}" dt="2024-11-08T13:54:04.972" v="5243" actId="255"/>
          <ac:spMkLst>
            <pc:docMk/>
            <pc:sldMk cId="2750422931" sldId="273"/>
            <ac:spMk id="2" creationId="{5FA4279F-5161-B2DF-1623-85099371A9BE}"/>
          </ac:spMkLst>
        </pc:spChg>
        <pc:spChg chg="mod">
          <ac:chgData name="ALFA DESIGN STUDIO" userId="e3f148eb-4aaa-4303-8f3b-29cde3a54df4" providerId="ADAL" clId="{89D70D6A-3540-4224-8658-CB36187EFF39}" dt="2024-11-08T14:41:44.274" v="5936" actId="113"/>
          <ac:spMkLst>
            <pc:docMk/>
            <pc:sldMk cId="2750422931" sldId="273"/>
            <ac:spMk id="3" creationId="{A90C0A65-2867-7342-3234-980DD44F9A93}"/>
          </ac:spMkLst>
        </pc:spChg>
      </pc:sldChg>
      <pc:sldChg chg="modSp new mod">
        <pc:chgData name="ALFA DESIGN STUDIO" userId="e3f148eb-4aaa-4303-8f3b-29cde3a54df4" providerId="ADAL" clId="{89D70D6A-3540-4224-8658-CB36187EFF39}" dt="2024-11-08T14:46:31.786" v="6016" actId="113"/>
        <pc:sldMkLst>
          <pc:docMk/>
          <pc:sldMk cId="4221633309" sldId="274"/>
        </pc:sldMkLst>
        <pc:spChg chg="mod">
          <ac:chgData name="ALFA DESIGN STUDIO" userId="e3f148eb-4aaa-4303-8f3b-29cde3a54df4" providerId="ADAL" clId="{89D70D6A-3540-4224-8658-CB36187EFF39}" dt="2024-11-08T14:43:58.779" v="5983" actId="20577"/>
          <ac:spMkLst>
            <pc:docMk/>
            <pc:sldMk cId="4221633309" sldId="274"/>
            <ac:spMk id="2" creationId="{176151D1-328C-BB20-03BF-F8A98B2A5553}"/>
          </ac:spMkLst>
        </pc:spChg>
        <pc:spChg chg="mod">
          <ac:chgData name="ALFA DESIGN STUDIO" userId="e3f148eb-4aaa-4303-8f3b-29cde3a54df4" providerId="ADAL" clId="{89D70D6A-3540-4224-8658-CB36187EFF39}" dt="2024-11-08T14:46:31.786" v="6016" actId="113"/>
          <ac:spMkLst>
            <pc:docMk/>
            <pc:sldMk cId="4221633309" sldId="274"/>
            <ac:spMk id="3" creationId="{8EF3D341-82E1-ABA2-F1D0-7EB5580885D2}"/>
          </ac:spMkLst>
        </pc:spChg>
      </pc:sldChg>
      <pc:sldChg chg="modSp new mod">
        <pc:chgData name="ALFA DESIGN STUDIO" userId="e3f148eb-4aaa-4303-8f3b-29cde3a54df4" providerId="ADAL" clId="{89D70D6A-3540-4224-8658-CB36187EFF39}" dt="2024-11-08T14:46:39.265" v="6018" actId="113"/>
        <pc:sldMkLst>
          <pc:docMk/>
          <pc:sldMk cId="2916477074" sldId="275"/>
        </pc:sldMkLst>
        <pc:spChg chg="mod">
          <ac:chgData name="ALFA DESIGN STUDIO" userId="e3f148eb-4aaa-4303-8f3b-29cde3a54df4" providerId="ADAL" clId="{89D70D6A-3540-4224-8658-CB36187EFF39}" dt="2024-11-08T14:45:08.137" v="6014" actId="255"/>
          <ac:spMkLst>
            <pc:docMk/>
            <pc:sldMk cId="2916477074" sldId="275"/>
            <ac:spMk id="2" creationId="{E2377C5F-231B-3B82-7E46-015310B80FA5}"/>
          </ac:spMkLst>
        </pc:spChg>
        <pc:spChg chg="mod">
          <ac:chgData name="ALFA DESIGN STUDIO" userId="e3f148eb-4aaa-4303-8f3b-29cde3a54df4" providerId="ADAL" clId="{89D70D6A-3540-4224-8658-CB36187EFF39}" dt="2024-11-08T14:46:39.265" v="6018" actId="113"/>
          <ac:spMkLst>
            <pc:docMk/>
            <pc:sldMk cId="2916477074" sldId="275"/>
            <ac:spMk id="3" creationId="{B0799C76-25BF-2828-BF65-0CC15C10F932}"/>
          </ac:spMkLst>
        </pc:spChg>
      </pc:sldChg>
    </pc:docChg>
  </pc:docChgLst>
</pc:chgInfo>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09-21T21:29:10.219"/>
    </inkml:context>
    <inkml:brush xml:id="br0">
      <inkml:brushProperty name="width" value="0.05" units="cm"/>
      <inkml:brushProperty name="height" value="0.05" units="cm"/>
    </inkml:brush>
  </inkml:definitions>
  <inkml:trace contextRef="#ctx0" brushRef="#br0">1 0 32</inkml:trace>
</inkml:ink>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A7B333-9E16-4502-96B5-3F586B7E0030}"/>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A6ED0795-5EC7-4FF8-9FC7-22AFA3C552F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46A2DA5B-9862-4A23-8FEC-5C1ABC2EEF1B}"/>
              </a:ext>
            </a:extLst>
          </p:cNvPr>
          <p:cNvSpPr>
            <a:spLocks noGrp="1"/>
          </p:cNvSpPr>
          <p:nvPr>
            <p:ph type="dt" sz="half" idx="10"/>
          </p:nvPr>
        </p:nvSpPr>
        <p:spPr>
          <a:xfrm rot="5400000">
            <a:off x="10506456" y="5074920"/>
            <a:ext cx="2647667" cy="365125"/>
          </a:xfrm>
        </p:spPr>
        <p:txBody>
          <a:bodyPr/>
          <a:lstStyle/>
          <a:p>
            <a:fld id="{5D340FED-6E95-4177-A7EF-CD303B9E611D}" type="datetime4">
              <a:rPr lang="en-US" smtClean="0"/>
              <a:t>November 8, 2024</a:t>
            </a:fld>
            <a:endParaRPr lang="en-US"/>
          </a:p>
        </p:txBody>
      </p:sp>
      <p:sp>
        <p:nvSpPr>
          <p:cNvPr id="5" name="Footer Placeholder 4">
            <a:extLst>
              <a:ext uri="{FF2B5EF4-FFF2-40B4-BE49-F238E27FC236}">
                <a16:creationId xmlns:a16="http://schemas.microsoft.com/office/drawing/2014/main" id="{C63D9A4B-0DA7-46BB-9DCE-3F26075C44C6}"/>
              </a:ext>
            </a:extLst>
          </p:cNvPr>
          <p:cNvSpPr>
            <a:spLocks noGrp="1"/>
          </p:cNvSpPr>
          <p:nvPr>
            <p:ph type="ftr" sz="quarter" idx="11"/>
          </p:nvPr>
        </p:nvSpPr>
        <p:spPr>
          <a:xfrm rot="5400000">
            <a:off x="10451592" y="1408176"/>
            <a:ext cx="2770499" cy="365125"/>
          </a:xfrm>
        </p:spPr>
        <p:txBody>
          <a:bodyPr/>
          <a:lstStyle/>
          <a:p>
            <a:endParaRPr lang="en-US" dirty="0"/>
          </a:p>
        </p:txBody>
      </p:sp>
      <p:sp>
        <p:nvSpPr>
          <p:cNvPr id="6" name="Slide Number Placeholder 5">
            <a:extLst>
              <a:ext uri="{FF2B5EF4-FFF2-40B4-BE49-F238E27FC236}">
                <a16:creationId xmlns:a16="http://schemas.microsoft.com/office/drawing/2014/main" id="{EE6A7C47-81AC-431C-A7C3-2BC71AD14417}"/>
              </a:ext>
            </a:extLst>
          </p:cNvPr>
          <p:cNvSpPr>
            <a:spLocks noGrp="1"/>
          </p:cNvSpPr>
          <p:nvPr>
            <p:ph type="sldNum" sz="quarter" idx="12"/>
          </p:nvPr>
        </p:nvSpPr>
        <p:spPr>
          <a:xfrm>
            <a:off x="11558016" y="3136392"/>
            <a:ext cx="545911" cy="580029"/>
          </a:xfrm>
        </p:spPr>
        <p:txBody>
          <a:bodyPr/>
          <a:lstStyle/>
          <a:p>
            <a:fld id="{9D4AEF59-F28E-467C-9EA3-92D1CFAD475A}" type="slidenum">
              <a:rPr lang="en-US" smtClean="0"/>
              <a:t>‹N›</a:t>
            </a:fld>
            <a:endParaRPr lang="en-US"/>
          </a:p>
        </p:txBody>
      </p:sp>
    </p:spTree>
    <p:extLst>
      <p:ext uri="{BB962C8B-B14F-4D97-AF65-F5344CB8AC3E}">
        <p14:creationId xmlns:p14="http://schemas.microsoft.com/office/powerpoint/2010/main" val="13719826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EE56D6-F195-48D7-978E-7EE16D430469}"/>
              </a:ext>
            </a:extLst>
          </p:cNvPr>
          <p:cNvSpPr>
            <a:spLocks noGrp="1"/>
          </p:cNvSpPr>
          <p:nvPr>
            <p:ph type="ctrTitle"/>
          </p:nvPr>
        </p:nvSpPr>
        <p:spPr>
          <a:xfrm>
            <a:off x="1756946" y="1104900"/>
            <a:ext cx="8376514" cy="3120504"/>
          </a:xfrm>
        </p:spPr>
        <p:txBody>
          <a:bodyPr anchor="b">
            <a:normAutofit/>
          </a:bodyPr>
          <a:lstStyle>
            <a:lvl1pPr algn="ctr">
              <a:lnSpc>
                <a:spcPct val="110000"/>
              </a:lnSpc>
              <a:defRPr sz="28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10A72F42-5C88-4F7D-803B-C371B570D784}"/>
              </a:ext>
            </a:extLst>
          </p:cNvPr>
          <p:cNvSpPr>
            <a:spLocks noGrp="1"/>
          </p:cNvSpPr>
          <p:nvPr>
            <p:ph type="subTitle" idx="1"/>
          </p:nvPr>
        </p:nvSpPr>
        <p:spPr>
          <a:xfrm>
            <a:off x="2908039" y="4442385"/>
            <a:ext cx="6074328" cy="984023"/>
          </a:xfrm>
        </p:spPr>
        <p:txBody>
          <a:bodyPr>
            <a:normAutofit/>
          </a:bodyPr>
          <a:lstStyle>
            <a:lvl1pPr marL="0" indent="0" algn="ctr">
              <a:lnSpc>
                <a:spcPct val="100000"/>
              </a:lnSpc>
              <a:buNone/>
              <a:defRPr sz="2000" i="0" spc="16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7A0384F3-2D6A-49F6-8F79-F3955E90484E}"/>
              </a:ext>
            </a:extLst>
          </p:cNvPr>
          <p:cNvSpPr>
            <a:spLocks noGrp="1"/>
          </p:cNvSpPr>
          <p:nvPr>
            <p:ph type="dt" sz="half" idx="10"/>
          </p:nvPr>
        </p:nvSpPr>
        <p:spPr/>
        <p:txBody>
          <a:bodyPr/>
          <a:lstStyle/>
          <a:p>
            <a:fld id="{91F9259A-1FE3-4FF9-8A07-BDD8177164ED}" type="datetime4">
              <a:rPr lang="en-US" smtClean="0"/>
              <a:t>November 8, 2024</a:t>
            </a:fld>
            <a:endParaRPr lang="en-US"/>
          </a:p>
        </p:txBody>
      </p:sp>
      <p:sp>
        <p:nvSpPr>
          <p:cNvPr id="5" name="Footer Placeholder 4">
            <a:extLst>
              <a:ext uri="{FF2B5EF4-FFF2-40B4-BE49-F238E27FC236}">
                <a16:creationId xmlns:a16="http://schemas.microsoft.com/office/drawing/2014/main" id="{95363F32-CD31-4801-BAE4-09EEB126299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FD5D34C-49ED-4ADB-8693-73B790764F39}"/>
              </a:ext>
            </a:extLst>
          </p:cNvPr>
          <p:cNvSpPr>
            <a:spLocks noGrp="1"/>
          </p:cNvSpPr>
          <p:nvPr>
            <p:ph type="sldNum" sz="quarter" idx="12"/>
          </p:nvPr>
        </p:nvSpPr>
        <p:spPr/>
        <p:txBody>
          <a:bodyPr/>
          <a:lstStyle/>
          <a:p>
            <a:fld id="{9D4AEF59-F28E-467C-9EA3-92D1CFAD475A}" type="slidenum">
              <a:rPr lang="en-US" smtClean="0"/>
              <a:t>‹N›</a:t>
            </a:fld>
            <a:endParaRPr lang="en-US"/>
          </a:p>
        </p:txBody>
      </p:sp>
    </p:spTree>
    <p:extLst>
      <p:ext uri="{BB962C8B-B14F-4D97-AF65-F5344CB8AC3E}">
        <p14:creationId xmlns:p14="http://schemas.microsoft.com/office/powerpoint/2010/main" val="68006916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customXml" Target="../ink/ink1.xml"/><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 name="Picture 9" descr="A person in a dark room&#10;&#10;Description automatically generated">
            <a:extLst>
              <a:ext uri="{FF2B5EF4-FFF2-40B4-BE49-F238E27FC236}">
                <a16:creationId xmlns:a16="http://schemas.microsoft.com/office/drawing/2014/main" id="{DEB2E8C4-C3E7-4048-A43D-9859510CFA9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905744" y="0"/>
            <a:ext cx="1286256" cy="6858000"/>
          </a:xfrm>
          <a:prstGeom prst="rect">
            <a:avLst/>
          </a:prstGeom>
        </p:spPr>
      </p:pic>
      <p:sp>
        <p:nvSpPr>
          <p:cNvPr id="2" name="Title Placeholder 1">
            <a:extLst>
              <a:ext uri="{FF2B5EF4-FFF2-40B4-BE49-F238E27FC236}">
                <a16:creationId xmlns:a16="http://schemas.microsoft.com/office/drawing/2014/main" id="{9AFBD2E1-C16B-4996-869C-DD03823A80A4}"/>
              </a:ext>
            </a:extLst>
          </p:cNvPr>
          <p:cNvSpPr>
            <a:spLocks noGrp="1"/>
          </p:cNvSpPr>
          <p:nvPr>
            <p:ph type="title"/>
          </p:nvPr>
        </p:nvSpPr>
        <p:spPr>
          <a:xfrm>
            <a:off x="1050879" y="609601"/>
            <a:ext cx="9810604" cy="1216024"/>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A844DB6A-ED8E-4755-BC7A-B7AA65244231}"/>
              </a:ext>
            </a:extLst>
          </p:cNvPr>
          <p:cNvSpPr>
            <a:spLocks noGrp="1"/>
          </p:cNvSpPr>
          <p:nvPr>
            <p:ph type="body" idx="1"/>
          </p:nvPr>
        </p:nvSpPr>
        <p:spPr>
          <a:xfrm>
            <a:off x="1050879" y="1825624"/>
            <a:ext cx="9810604" cy="442875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6FF5CE27-B558-4B88-ACE3-B70423127730}"/>
              </a:ext>
            </a:extLst>
          </p:cNvPr>
          <p:cNvSpPr>
            <a:spLocks noGrp="1"/>
          </p:cNvSpPr>
          <p:nvPr>
            <p:ph type="dt" sz="half" idx="2"/>
          </p:nvPr>
        </p:nvSpPr>
        <p:spPr>
          <a:xfrm rot="5400000">
            <a:off x="10509243" y="5071825"/>
            <a:ext cx="2647667" cy="365125"/>
          </a:xfrm>
          <a:prstGeom prst="rect">
            <a:avLst/>
          </a:prstGeom>
        </p:spPr>
        <p:txBody>
          <a:bodyPr vert="horz" lIns="91440" tIns="45720" rIns="91440" bIns="45720" rtlCol="0" anchor="ctr"/>
          <a:lstStyle>
            <a:lvl1pPr algn="l">
              <a:defRPr sz="900" cap="all" spc="300" baseline="0">
                <a:solidFill>
                  <a:schemeClr val="tx1">
                    <a:lumMod val="85000"/>
                    <a:lumOff val="15000"/>
                  </a:schemeClr>
                </a:solidFill>
                <a:latin typeface="+mn-lt"/>
              </a:defRPr>
            </a:lvl1pPr>
          </a:lstStyle>
          <a:p>
            <a:fld id="{A33960BD-7AC1-4217-9611-AAA56D3EE38F}" type="datetime4">
              <a:rPr lang="en-US" smtClean="0"/>
              <a:pPr/>
              <a:t>November 8, 2024</a:t>
            </a:fld>
            <a:endParaRPr lang="en-US" dirty="0">
              <a:latin typeface="+mn-lt"/>
            </a:endParaRPr>
          </a:p>
        </p:txBody>
      </p:sp>
      <p:sp>
        <p:nvSpPr>
          <p:cNvPr id="5" name="Footer Placeholder 4">
            <a:extLst>
              <a:ext uri="{FF2B5EF4-FFF2-40B4-BE49-F238E27FC236}">
                <a16:creationId xmlns:a16="http://schemas.microsoft.com/office/drawing/2014/main" id="{4ACE5D61-F203-4F00-9CF1-AB0AE4937006}"/>
              </a:ext>
            </a:extLst>
          </p:cNvPr>
          <p:cNvSpPr>
            <a:spLocks noGrp="1"/>
          </p:cNvSpPr>
          <p:nvPr>
            <p:ph type="ftr" sz="quarter" idx="3"/>
          </p:nvPr>
        </p:nvSpPr>
        <p:spPr>
          <a:xfrm rot="5400000">
            <a:off x="10447827" y="1407402"/>
            <a:ext cx="2770499" cy="365125"/>
          </a:xfrm>
          <a:prstGeom prst="rect">
            <a:avLst/>
          </a:prstGeom>
        </p:spPr>
        <p:txBody>
          <a:bodyPr vert="horz" lIns="91440" tIns="45720" rIns="91440" bIns="45720" rtlCol="0" anchor="ctr"/>
          <a:lstStyle>
            <a:lvl1pPr algn="r">
              <a:defRPr sz="900" cap="all" spc="300" baseline="0">
                <a:solidFill>
                  <a:schemeClr val="tx1">
                    <a:lumMod val="85000"/>
                    <a:lumOff val="15000"/>
                  </a:schemeClr>
                </a:solidFill>
                <a:latin typeface="+mn-lt"/>
              </a:defRPr>
            </a:lvl1pPr>
          </a:lstStyle>
          <a:p>
            <a:endParaRPr lang="en-US" dirty="0">
              <a:latin typeface="+mn-lt"/>
            </a:endParaRPr>
          </a:p>
        </p:txBody>
      </p:sp>
      <p:sp>
        <p:nvSpPr>
          <p:cNvPr id="6" name="Slide Number Placeholder 5">
            <a:extLst>
              <a:ext uri="{FF2B5EF4-FFF2-40B4-BE49-F238E27FC236}">
                <a16:creationId xmlns:a16="http://schemas.microsoft.com/office/drawing/2014/main" id="{39FF38BD-5F38-4F6E-B5DD-EB1AF06002E2}"/>
              </a:ext>
            </a:extLst>
          </p:cNvPr>
          <p:cNvSpPr>
            <a:spLocks noGrp="1"/>
          </p:cNvSpPr>
          <p:nvPr>
            <p:ph type="sldNum" sz="quarter" idx="4"/>
          </p:nvPr>
        </p:nvSpPr>
        <p:spPr>
          <a:xfrm>
            <a:off x="11560121" y="3138985"/>
            <a:ext cx="545911" cy="580029"/>
          </a:xfrm>
          <a:prstGeom prst="rect">
            <a:avLst/>
          </a:prstGeom>
        </p:spPr>
        <p:txBody>
          <a:bodyPr vert="horz" lIns="91440" tIns="45720" rIns="91440" bIns="45720" rtlCol="0" anchor="ctr"/>
          <a:lstStyle>
            <a:lvl1pPr algn="ctr">
              <a:defRPr sz="1600">
                <a:solidFill>
                  <a:schemeClr val="tx1">
                    <a:lumMod val="85000"/>
                    <a:lumOff val="15000"/>
                  </a:schemeClr>
                </a:solidFill>
                <a:latin typeface="+mn-lt"/>
              </a:defRPr>
            </a:lvl1pPr>
          </a:lstStyle>
          <a:p>
            <a:fld id="{9D4AEF59-F28E-467C-9EA3-92D1CFAD475A}" type="slidenum">
              <a:rPr lang="en-US" smtClean="0"/>
              <a:pPr/>
              <a:t>‹N›</a:t>
            </a:fld>
            <a:endParaRPr lang="en-US">
              <a:latin typeface="+mn-lt"/>
            </a:endParaRPr>
          </a:p>
        </p:txBody>
      </p:sp>
      <mc:AlternateContent xmlns:mc="http://schemas.openxmlformats.org/markup-compatibility/2006">
        <mc:Choice xmlns:p14="http://schemas.microsoft.com/office/powerpoint/2010/main" Requires="p14">
          <p:contentPart p14:bwMode="auto" r:id="rId5">
            <p14:nvContentPartPr>
              <p14:cNvPr id="18" name="Ink 17">
                <a:extLst>
                  <a:ext uri="{FF2B5EF4-FFF2-40B4-BE49-F238E27FC236}">
                    <a16:creationId xmlns:a16="http://schemas.microsoft.com/office/drawing/2014/main" id="{24D29CCB-7956-4E3E-8880-304085F04BF4}"/>
                  </a:ext>
                </a:extLst>
              </p14:cNvPr>
              <p14:cNvContentPartPr/>
              <p14:nvPr/>
            </p14:nvContentPartPr>
            <p14:xfrm>
              <a:off x="12490710" y="6342652"/>
              <a:ext cx="360" cy="360"/>
            </p14:xfrm>
          </p:contentPart>
        </mc:Choice>
        <mc:Fallback>
          <p:pic>
            <p:nvPicPr>
              <p:cNvPr id="18" name="Ink 17">
                <a:extLst>
                  <a:ext uri="{FF2B5EF4-FFF2-40B4-BE49-F238E27FC236}">
                    <a16:creationId xmlns:a16="http://schemas.microsoft.com/office/drawing/2014/main" id="{24D29CCB-7956-4E3E-8880-304085F04BF4}"/>
                  </a:ext>
                </a:extLst>
              </p:cNvPr>
              <p:cNvPicPr/>
              <p:nvPr/>
            </p:nvPicPr>
            <p:blipFill>
              <a:blip r:embed="rId6"/>
              <a:stretch>
                <a:fillRect/>
              </a:stretch>
            </p:blipFill>
            <p:spPr>
              <a:xfrm>
                <a:off x="12481710" y="6333652"/>
                <a:ext cx="18000" cy="18000"/>
              </a:xfrm>
              <a:prstGeom prst="rect">
                <a:avLst/>
              </a:prstGeom>
            </p:spPr>
          </p:pic>
        </mc:Fallback>
      </mc:AlternateContent>
    </p:spTree>
    <p:extLst>
      <p:ext uri="{BB962C8B-B14F-4D97-AF65-F5344CB8AC3E}">
        <p14:creationId xmlns:p14="http://schemas.microsoft.com/office/powerpoint/2010/main" val="3497991546"/>
      </p:ext>
    </p:extLst>
  </p:cSld>
  <p:clrMap bg1="lt1" tx1="dk1" bg2="lt2" tx2="dk2" accent1="accent1" accent2="accent2" accent3="accent3" accent4="accent4" accent5="accent5" accent6="accent6" hlink="hlink" folHlink="folHlink"/>
  <p:sldLayoutIdLst>
    <p:sldLayoutId id="2147483702" r:id="rId1"/>
    <p:sldLayoutId id="2147483701" r:id="rId2"/>
  </p:sldLayoutIdLst>
  <p:hf sldNum="0" hdr="0" ftr="0" dt="0"/>
  <p:txStyles>
    <p:titleStyle>
      <a:lvl1pPr algn="l" defTabSz="914400" rtl="0" eaLnBrk="1" latinLnBrk="0" hangingPunct="1">
        <a:lnSpc>
          <a:spcPct val="110000"/>
        </a:lnSpc>
        <a:spcBef>
          <a:spcPct val="0"/>
        </a:spcBef>
        <a:buNone/>
        <a:defRPr sz="2800" kern="1200" cap="all" spc="600" baseline="0">
          <a:solidFill>
            <a:schemeClr val="tx1">
              <a:lumMod val="85000"/>
              <a:lumOff val="15000"/>
            </a:schemeClr>
          </a:solidFill>
          <a:latin typeface="+mj-lt"/>
          <a:ea typeface="Batang" panose="02030600000101010101" pitchFamily="18" charset="-127"/>
          <a:cs typeface="+mj-cs"/>
        </a:defRPr>
      </a:lvl1pPr>
    </p:titleStyle>
    <p:bodyStyle>
      <a:lvl1pPr marL="228600" indent="-228600" algn="l" defTabSz="914400" rtl="0" eaLnBrk="1" latinLnBrk="0" hangingPunct="1">
        <a:lnSpc>
          <a:spcPct val="100000"/>
        </a:lnSpc>
        <a:spcBef>
          <a:spcPts val="1000"/>
        </a:spcBef>
        <a:buSzPct val="80000"/>
        <a:buFont typeface="Arial" panose="020B0604020202020204" pitchFamily="34" charset="0"/>
        <a:buChar char="•"/>
        <a:defRPr sz="2000" kern="1200" spc="50" baseline="0">
          <a:solidFill>
            <a:schemeClr val="tx1">
              <a:lumMod val="85000"/>
              <a:lumOff val="15000"/>
            </a:schemeClr>
          </a:solidFill>
          <a:latin typeface="+mn-lt"/>
          <a:ea typeface="Batang" panose="02030600000101010101" pitchFamily="18" charset="-127"/>
          <a:cs typeface="+mn-cs"/>
        </a:defRPr>
      </a:lvl1pPr>
      <a:lvl2pPr marL="274320" indent="0" algn="l" defTabSz="914400" rtl="0" eaLnBrk="1" latinLnBrk="0" hangingPunct="1">
        <a:lnSpc>
          <a:spcPct val="100000"/>
        </a:lnSpc>
        <a:spcBef>
          <a:spcPts val="500"/>
        </a:spcBef>
        <a:buFontTx/>
        <a:buNone/>
        <a:defRPr sz="1800" kern="1200" spc="50" baseline="0">
          <a:solidFill>
            <a:schemeClr val="tx1">
              <a:lumMod val="85000"/>
              <a:lumOff val="15000"/>
            </a:schemeClr>
          </a:solidFill>
          <a:latin typeface="+mn-lt"/>
          <a:ea typeface="Batang" panose="02030600000101010101" pitchFamily="18" charset="-127"/>
          <a:cs typeface="+mn-cs"/>
        </a:defRPr>
      </a:lvl2pPr>
      <a:lvl3pPr marL="605790" indent="-285750" algn="l" defTabSz="914400" rtl="0" eaLnBrk="1" latinLnBrk="0" hangingPunct="1">
        <a:lnSpc>
          <a:spcPct val="100000"/>
        </a:lnSpc>
        <a:spcBef>
          <a:spcPts val="500"/>
        </a:spcBef>
        <a:buSzPct val="80000"/>
        <a:buFont typeface="Arial" panose="020B0604020202020204" pitchFamily="34" charset="0"/>
        <a:buChar char="•"/>
        <a:defRPr sz="1600" kern="1200" spc="50" baseline="0">
          <a:solidFill>
            <a:schemeClr val="tx1">
              <a:lumMod val="85000"/>
              <a:lumOff val="15000"/>
            </a:schemeClr>
          </a:solidFill>
          <a:latin typeface="+mn-lt"/>
          <a:ea typeface="Batang" panose="02030600000101010101" pitchFamily="18" charset="-127"/>
          <a:cs typeface="+mn-cs"/>
        </a:defRPr>
      </a:lvl3pPr>
      <a:lvl4pPr marL="630936" indent="0" algn="l" defTabSz="914400" rtl="0" eaLnBrk="1" latinLnBrk="0" hangingPunct="1">
        <a:lnSpc>
          <a:spcPct val="100000"/>
        </a:lnSpc>
        <a:spcBef>
          <a:spcPts val="500"/>
        </a:spcBef>
        <a:buFontTx/>
        <a:buNone/>
        <a:defRPr sz="1400" kern="1200" spc="50" baseline="0">
          <a:solidFill>
            <a:schemeClr val="tx1">
              <a:lumMod val="85000"/>
              <a:lumOff val="15000"/>
            </a:schemeClr>
          </a:solidFill>
          <a:latin typeface="+mn-lt"/>
          <a:ea typeface="Batang" panose="02030600000101010101" pitchFamily="18" charset="-127"/>
          <a:cs typeface="+mn-cs"/>
        </a:defRPr>
      </a:lvl4pPr>
      <a:lvl5pPr marL="822960" indent="-228600" algn="l" defTabSz="914400" rtl="0" eaLnBrk="1" latinLnBrk="0" hangingPunct="1">
        <a:lnSpc>
          <a:spcPct val="100000"/>
        </a:lnSpc>
        <a:spcBef>
          <a:spcPts val="500"/>
        </a:spcBef>
        <a:buSzPct val="80000"/>
        <a:buFont typeface="Arial" panose="020B0604020202020204" pitchFamily="34" charset="0"/>
        <a:buChar char="•"/>
        <a:defRPr sz="1400" kern="1200" spc="50" baseline="0">
          <a:solidFill>
            <a:schemeClr val="tx1">
              <a:lumMod val="85000"/>
              <a:lumOff val="15000"/>
            </a:schemeClr>
          </a:solidFill>
          <a:latin typeface="+mn-lt"/>
          <a:ea typeface="Batang" panose="02030600000101010101" pitchFamily="18" charset="-127"/>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4" name="Rectangle 45">
            <a:extLst>
              <a:ext uri="{FF2B5EF4-FFF2-40B4-BE49-F238E27FC236}">
                <a16:creationId xmlns:a16="http://schemas.microsoft.com/office/drawing/2014/main" id="{116920EA-132F-46AA-8856-B5D5741D9A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Shape 47">
            <a:extLst>
              <a:ext uri="{FF2B5EF4-FFF2-40B4-BE49-F238E27FC236}">
                <a16:creationId xmlns:a16="http://schemas.microsoft.com/office/drawing/2014/main" id="{57EEA55F-F9C5-4595-AE34-0E172F218B2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
            <a:ext cx="7807404" cy="6857999"/>
          </a:xfrm>
          <a:custGeom>
            <a:avLst/>
            <a:gdLst>
              <a:gd name="connsiteX0" fmla="*/ 737233 w 7807404"/>
              <a:gd name="connsiteY0" fmla="*/ 0 h 6857999"/>
              <a:gd name="connsiteX1" fmla="*/ 7401738 w 7807404"/>
              <a:gd name="connsiteY1" fmla="*/ 0 h 6857999"/>
              <a:gd name="connsiteX2" fmla="*/ 7401276 w 7807404"/>
              <a:gd name="connsiteY2" fmla="*/ 1038 h 6857999"/>
              <a:gd name="connsiteX3" fmla="*/ 7411981 w 7807404"/>
              <a:gd name="connsiteY3" fmla="*/ 22134 h 6857999"/>
              <a:gd name="connsiteX4" fmla="*/ 7413848 w 7807404"/>
              <a:gd name="connsiteY4" fmla="*/ 51691 h 6857999"/>
              <a:gd name="connsiteX5" fmla="*/ 7385053 w 7807404"/>
              <a:gd name="connsiteY5" fmla="*/ 226336 h 6857999"/>
              <a:gd name="connsiteX6" fmla="*/ 7397633 w 7807404"/>
              <a:gd name="connsiteY6" fmla="*/ 406164 h 6857999"/>
              <a:gd name="connsiteX7" fmla="*/ 7380751 w 7807404"/>
              <a:gd name="connsiteY7" fmla="*/ 466831 h 6857999"/>
              <a:gd name="connsiteX8" fmla="*/ 7325584 w 7807404"/>
              <a:gd name="connsiteY8" fmla="*/ 614217 h 6857999"/>
              <a:gd name="connsiteX9" fmla="*/ 7209500 w 7807404"/>
              <a:gd name="connsiteY9" fmla="*/ 815815 h 6857999"/>
              <a:gd name="connsiteX10" fmla="*/ 7156197 w 7807404"/>
              <a:gd name="connsiteY10" fmla="*/ 969067 h 6857999"/>
              <a:gd name="connsiteX11" fmla="*/ 7140327 w 7807404"/>
              <a:gd name="connsiteY11" fmla="*/ 1019095 h 6857999"/>
              <a:gd name="connsiteX12" fmla="*/ 7081111 w 7807404"/>
              <a:gd name="connsiteY12" fmla="*/ 1074755 h 6857999"/>
              <a:gd name="connsiteX13" fmla="*/ 7005747 w 7807404"/>
              <a:gd name="connsiteY13" fmla="*/ 1281782 h 6857999"/>
              <a:gd name="connsiteX14" fmla="*/ 6969151 w 7807404"/>
              <a:gd name="connsiteY14" fmla="*/ 1451417 h 6857999"/>
              <a:gd name="connsiteX15" fmla="*/ 6951201 w 7807404"/>
              <a:gd name="connsiteY15" fmla="*/ 1490043 h 6857999"/>
              <a:gd name="connsiteX16" fmla="*/ 6954326 w 7807404"/>
              <a:gd name="connsiteY16" fmla="*/ 1497365 h 6857999"/>
              <a:gd name="connsiteX17" fmla="*/ 6956045 w 7807404"/>
              <a:gd name="connsiteY17" fmla="*/ 1498098 h 6857999"/>
              <a:gd name="connsiteX18" fmla="*/ 6937823 w 7807404"/>
              <a:gd name="connsiteY18" fmla="*/ 1612249 h 6857999"/>
              <a:gd name="connsiteX19" fmla="*/ 6937218 w 7807404"/>
              <a:gd name="connsiteY19" fmla="*/ 1637399 h 6857999"/>
              <a:gd name="connsiteX20" fmla="*/ 6938799 w 7807404"/>
              <a:gd name="connsiteY20" fmla="*/ 1640074 h 6857999"/>
              <a:gd name="connsiteX21" fmla="*/ 6932154 w 7807404"/>
              <a:gd name="connsiteY21" fmla="*/ 1661611 h 6857999"/>
              <a:gd name="connsiteX22" fmla="*/ 6919155 w 7807404"/>
              <a:gd name="connsiteY22" fmla="*/ 1680626 h 6857999"/>
              <a:gd name="connsiteX23" fmla="*/ 6953891 w 7807404"/>
              <a:gd name="connsiteY23" fmla="*/ 1891474 h 6857999"/>
              <a:gd name="connsiteX24" fmla="*/ 6963251 w 7807404"/>
              <a:gd name="connsiteY24" fmla="*/ 2235939 h 6857999"/>
              <a:gd name="connsiteX25" fmla="*/ 6932049 w 7807404"/>
              <a:gd name="connsiteY25" fmla="*/ 2517908 h 6857999"/>
              <a:gd name="connsiteX26" fmla="*/ 6946239 w 7807404"/>
              <a:gd name="connsiteY26" fmla="*/ 2589494 h 6857999"/>
              <a:gd name="connsiteX27" fmla="*/ 6927926 w 7807404"/>
              <a:gd name="connsiteY27" fmla="*/ 2656505 h 6857999"/>
              <a:gd name="connsiteX28" fmla="*/ 6942720 w 7807404"/>
              <a:gd name="connsiteY28" fmla="*/ 2686012 h 6857999"/>
              <a:gd name="connsiteX29" fmla="*/ 6945228 w 7807404"/>
              <a:gd name="connsiteY29" fmla="*/ 2704186 h 6857999"/>
              <a:gd name="connsiteX30" fmla="*/ 6955127 w 7807404"/>
              <a:gd name="connsiteY30" fmla="*/ 2708117 h 6857999"/>
              <a:gd name="connsiteX31" fmla="*/ 6965487 w 7807404"/>
              <a:gd name="connsiteY31" fmla="*/ 2734616 h 6857999"/>
              <a:gd name="connsiteX32" fmla="*/ 6967536 w 7807404"/>
              <a:gd name="connsiteY32" fmla="*/ 2768400 h 6857999"/>
              <a:gd name="connsiteX33" fmla="*/ 6966999 w 7807404"/>
              <a:gd name="connsiteY33" fmla="*/ 2930098 h 6857999"/>
              <a:gd name="connsiteX34" fmla="*/ 6972540 w 7807404"/>
              <a:gd name="connsiteY34" fmla="*/ 3026188 h 6857999"/>
              <a:gd name="connsiteX35" fmla="*/ 6983856 w 7807404"/>
              <a:gd name="connsiteY35" fmla="*/ 3061666 h 6857999"/>
              <a:gd name="connsiteX36" fmla="*/ 6993463 w 7807404"/>
              <a:gd name="connsiteY36" fmla="*/ 3111897 h 6857999"/>
              <a:gd name="connsiteX37" fmla="*/ 7000936 w 7807404"/>
              <a:gd name="connsiteY37" fmla="*/ 3235495 h 6857999"/>
              <a:gd name="connsiteX38" fmla="*/ 7012732 w 7807404"/>
              <a:gd name="connsiteY38" fmla="*/ 3410524 h 6857999"/>
              <a:gd name="connsiteX39" fmla="*/ 7020122 w 7807404"/>
              <a:gd name="connsiteY39" fmla="*/ 3417525 h 6857999"/>
              <a:gd name="connsiteX40" fmla="*/ 7022196 w 7807404"/>
              <a:gd name="connsiteY40" fmla="*/ 3478439 h 6857999"/>
              <a:gd name="connsiteX41" fmla="*/ 6982022 w 7807404"/>
              <a:gd name="connsiteY41" fmla="*/ 3696746 h 6857999"/>
              <a:gd name="connsiteX42" fmla="*/ 6987385 w 7807404"/>
              <a:gd name="connsiteY42" fmla="*/ 3815651 h 6857999"/>
              <a:gd name="connsiteX43" fmla="*/ 6996939 w 7807404"/>
              <a:gd name="connsiteY43" fmla="*/ 3857058 h 6857999"/>
              <a:gd name="connsiteX44" fmla="*/ 7012470 w 7807404"/>
              <a:gd name="connsiteY44" fmla="*/ 3926486 h 6857999"/>
              <a:gd name="connsiteX45" fmla="*/ 7038860 w 7807404"/>
              <a:gd name="connsiteY45" fmla="*/ 3988495 h 6857999"/>
              <a:gd name="connsiteX46" fmla="*/ 7025357 w 7807404"/>
              <a:gd name="connsiteY46" fmla="*/ 4051442 h 6857999"/>
              <a:gd name="connsiteX47" fmla="*/ 7024708 w 7807404"/>
              <a:gd name="connsiteY47" fmla="*/ 4105625 h 6857999"/>
              <a:gd name="connsiteX48" fmla="*/ 7032013 w 7807404"/>
              <a:gd name="connsiteY48" fmla="*/ 4109626 h 6857999"/>
              <a:gd name="connsiteX49" fmla="*/ 7032673 w 7807404"/>
              <a:gd name="connsiteY49" fmla="*/ 4116557 h 6857999"/>
              <a:gd name="connsiteX50" fmla="*/ 7025240 w 7807404"/>
              <a:gd name="connsiteY50" fmla="*/ 4120637 h 6857999"/>
              <a:gd name="connsiteX51" fmla="*/ 7001151 w 7807404"/>
              <a:gd name="connsiteY51" fmla="*/ 4208493 h 6857999"/>
              <a:gd name="connsiteX52" fmla="*/ 6981187 w 7807404"/>
              <a:gd name="connsiteY52" fmla="*/ 4327914 h 6857999"/>
              <a:gd name="connsiteX53" fmla="*/ 6996887 w 7807404"/>
              <a:gd name="connsiteY53" fmla="*/ 4375181 h 6857999"/>
              <a:gd name="connsiteX54" fmla="*/ 6993908 w 7807404"/>
              <a:gd name="connsiteY54" fmla="*/ 4388524 h 6857999"/>
              <a:gd name="connsiteX55" fmla="*/ 7004982 w 7807404"/>
              <a:gd name="connsiteY55" fmla="*/ 4415915 h 6857999"/>
              <a:gd name="connsiteX56" fmla="*/ 7050435 w 7807404"/>
              <a:gd name="connsiteY56" fmla="*/ 4479913 h 6857999"/>
              <a:gd name="connsiteX57" fmla="*/ 7121988 w 7807404"/>
              <a:gd name="connsiteY57" fmla="*/ 4534160 h 6857999"/>
              <a:gd name="connsiteX58" fmla="*/ 7173289 w 7807404"/>
              <a:gd name="connsiteY58" fmla="*/ 4634254 h 6857999"/>
              <a:gd name="connsiteX59" fmla="*/ 7188878 w 7807404"/>
              <a:gd name="connsiteY59" fmla="*/ 4672371 h 6857999"/>
              <a:gd name="connsiteX60" fmla="*/ 7226673 w 7807404"/>
              <a:gd name="connsiteY60" fmla="*/ 4796523 h 6857999"/>
              <a:gd name="connsiteX61" fmla="*/ 7240375 w 7807404"/>
              <a:gd name="connsiteY61" fmla="*/ 4838614 h 6857999"/>
              <a:gd name="connsiteX62" fmla="*/ 7285168 w 7807404"/>
              <a:gd name="connsiteY62" fmla="*/ 4861231 h 6857999"/>
              <a:gd name="connsiteX63" fmla="*/ 7298142 w 7807404"/>
              <a:gd name="connsiteY63" fmla="*/ 4993732 h 6857999"/>
              <a:gd name="connsiteX64" fmla="*/ 7322875 w 7807404"/>
              <a:gd name="connsiteY64" fmla="*/ 5208172 h 6857999"/>
              <a:gd name="connsiteX65" fmla="*/ 7342672 w 7807404"/>
              <a:gd name="connsiteY65" fmla="*/ 5255191 h 6857999"/>
              <a:gd name="connsiteX66" fmla="*/ 7321006 w 7807404"/>
              <a:gd name="connsiteY66" fmla="*/ 5337537 h 6857999"/>
              <a:gd name="connsiteX67" fmla="*/ 7360096 w 7807404"/>
              <a:gd name="connsiteY67" fmla="*/ 5418522 h 6857999"/>
              <a:gd name="connsiteX68" fmla="*/ 7400954 w 7807404"/>
              <a:gd name="connsiteY68" fmla="*/ 5473319 h 6857999"/>
              <a:gd name="connsiteX69" fmla="*/ 7418953 w 7807404"/>
              <a:gd name="connsiteY69" fmla="*/ 5506769 h 6857999"/>
              <a:gd name="connsiteX70" fmla="*/ 7437497 w 7807404"/>
              <a:gd name="connsiteY70" fmla="*/ 5528086 h 6857999"/>
              <a:gd name="connsiteX71" fmla="*/ 7472839 w 7807404"/>
              <a:gd name="connsiteY71" fmla="*/ 5722307 h 6857999"/>
              <a:gd name="connsiteX72" fmla="*/ 7520312 w 7807404"/>
              <a:gd name="connsiteY72" fmla="*/ 5848020 h 6857999"/>
              <a:gd name="connsiteX73" fmla="*/ 7546603 w 7807404"/>
              <a:gd name="connsiteY73" fmla="*/ 5895435 h 6857999"/>
              <a:gd name="connsiteX74" fmla="*/ 7574370 w 7807404"/>
              <a:gd name="connsiteY74" fmla="*/ 6116987 h 6857999"/>
              <a:gd name="connsiteX75" fmla="*/ 7588278 w 7807404"/>
              <a:gd name="connsiteY75" fmla="*/ 6239240 h 6857999"/>
              <a:gd name="connsiteX76" fmla="*/ 7651779 w 7807404"/>
              <a:gd name="connsiteY76" fmla="*/ 6536040 h 6857999"/>
              <a:gd name="connsiteX77" fmla="*/ 7634970 w 7807404"/>
              <a:gd name="connsiteY77" fmla="*/ 6596308 h 6857999"/>
              <a:gd name="connsiteX78" fmla="*/ 7634433 w 7807404"/>
              <a:gd name="connsiteY78" fmla="*/ 6610438 h 6857999"/>
              <a:gd name="connsiteX79" fmla="*/ 7628165 w 7807404"/>
              <a:gd name="connsiteY79" fmla="*/ 6640287 h 6857999"/>
              <a:gd name="connsiteX80" fmla="*/ 7631881 w 7807404"/>
              <a:gd name="connsiteY80" fmla="*/ 6643984 h 6857999"/>
              <a:gd name="connsiteX81" fmla="*/ 7630037 w 7807404"/>
              <a:gd name="connsiteY81" fmla="*/ 6686063 h 6857999"/>
              <a:gd name="connsiteX82" fmla="*/ 7632333 w 7807404"/>
              <a:gd name="connsiteY82" fmla="*/ 6685744 h 6857999"/>
              <a:gd name="connsiteX83" fmla="*/ 7641954 w 7807404"/>
              <a:gd name="connsiteY83" fmla="*/ 6693689 h 6857999"/>
              <a:gd name="connsiteX84" fmla="*/ 7655048 w 7807404"/>
              <a:gd name="connsiteY84" fmla="*/ 6710915 h 6857999"/>
              <a:gd name="connsiteX85" fmla="*/ 7713961 w 7807404"/>
              <a:gd name="connsiteY85" fmla="*/ 6739542 h 6857999"/>
              <a:gd name="connsiteX86" fmla="*/ 7712298 w 7807404"/>
              <a:gd name="connsiteY86" fmla="*/ 6783313 h 6857999"/>
              <a:gd name="connsiteX87" fmla="*/ 7713229 w 7807404"/>
              <a:gd name="connsiteY87" fmla="*/ 6791653 h 6857999"/>
              <a:gd name="connsiteX88" fmla="*/ 7713771 w 7807404"/>
              <a:gd name="connsiteY88" fmla="*/ 6791625 h 6857999"/>
              <a:gd name="connsiteX89" fmla="*/ 7715794 w 7807404"/>
              <a:gd name="connsiteY89" fmla="*/ 6800036 h 6857999"/>
              <a:gd name="connsiteX90" fmla="*/ 7714926 w 7807404"/>
              <a:gd name="connsiteY90" fmla="*/ 6806857 h 6857999"/>
              <a:gd name="connsiteX91" fmla="*/ 7716734 w 7807404"/>
              <a:gd name="connsiteY91" fmla="*/ 6823036 h 6857999"/>
              <a:gd name="connsiteX92" fmla="*/ 7720829 w 7807404"/>
              <a:gd name="connsiteY92" fmla="*/ 6827317 h 6857999"/>
              <a:gd name="connsiteX93" fmla="*/ 7791089 w 7807404"/>
              <a:gd name="connsiteY93" fmla="*/ 6843616 h 6857999"/>
              <a:gd name="connsiteX94" fmla="*/ 7807404 w 7807404"/>
              <a:gd name="connsiteY94" fmla="*/ 6857999 h 6857999"/>
              <a:gd name="connsiteX95" fmla="*/ 2910541 w 7807404"/>
              <a:gd name="connsiteY95" fmla="*/ 6857999 h 6857999"/>
              <a:gd name="connsiteX96" fmla="*/ 737233 w 7807404"/>
              <a:gd name="connsiteY96" fmla="*/ 6857999 h 6857999"/>
              <a:gd name="connsiteX97" fmla="*/ 0 w 7807404"/>
              <a:gd name="connsiteY97" fmla="*/ 6857999 h 6857999"/>
              <a:gd name="connsiteX98" fmla="*/ 0 w 7807404"/>
              <a:gd name="connsiteY98" fmla="*/ 1 h 6857999"/>
              <a:gd name="connsiteX99" fmla="*/ 737233 w 7807404"/>
              <a:gd name="connsiteY99" fmla="*/ 1 h 6857999"/>
              <a:gd name="connsiteX0" fmla="*/ 737233 w 7807404"/>
              <a:gd name="connsiteY0" fmla="*/ 0 h 6857999"/>
              <a:gd name="connsiteX1" fmla="*/ 7401738 w 7807404"/>
              <a:gd name="connsiteY1" fmla="*/ 0 h 6857999"/>
              <a:gd name="connsiteX2" fmla="*/ 7401276 w 7807404"/>
              <a:gd name="connsiteY2" fmla="*/ 1038 h 6857999"/>
              <a:gd name="connsiteX3" fmla="*/ 7411981 w 7807404"/>
              <a:gd name="connsiteY3" fmla="*/ 22134 h 6857999"/>
              <a:gd name="connsiteX4" fmla="*/ 7413848 w 7807404"/>
              <a:gd name="connsiteY4" fmla="*/ 51691 h 6857999"/>
              <a:gd name="connsiteX5" fmla="*/ 7385053 w 7807404"/>
              <a:gd name="connsiteY5" fmla="*/ 226336 h 6857999"/>
              <a:gd name="connsiteX6" fmla="*/ 7397633 w 7807404"/>
              <a:gd name="connsiteY6" fmla="*/ 406164 h 6857999"/>
              <a:gd name="connsiteX7" fmla="*/ 7380751 w 7807404"/>
              <a:gd name="connsiteY7" fmla="*/ 466831 h 6857999"/>
              <a:gd name="connsiteX8" fmla="*/ 7325584 w 7807404"/>
              <a:gd name="connsiteY8" fmla="*/ 614217 h 6857999"/>
              <a:gd name="connsiteX9" fmla="*/ 7209500 w 7807404"/>
              <a:gd name="connsiteY9" fmla="*/ 815815 h 6857999"/>
              <a:gd name="connsiteX10" fmla="*/ 7156197 w 7807404"/>
              <a:gd name="connsiteY10" fmla="*/ 969067 h 6857999"/>
              <a:gd name="connsiteX11" fmla="*/ 7140327 w 7807404"/>
              <a:gd name="connsiteY11" fmla="*/ 1019095 h 6857999"/>
              <a:gd name="connsiteX12" fmla="*/ 7081111 w 7807404"/>
              <a:gd name="connsiteY12" fmla="*/ 1074755 h 6857999"/>
              <a:gd name="connsiteX13" fmla="*/ 7005747 w 7807404"/>
              <a:gd name="connsiteY13" fmla="*/ 1281782 h 6857999"/>
              <a:gd name="connsiteX14" fmla="*/ 6969151 w 7807404"/>
              <a:gd name="connsiteY14" fmla="*/ 1451417 h 6857999"/>
              <a:gd name="connsiteX15" fmla="*/ 6951201 w 7807404"/>
              <a:gd name="connsiteY15" fmla="*/ 1490043 h 6857999"/>
              <a:gd name="connsiteX16" fmla="*/ 6954326 w 7807404"/>
              <a:gd name="connsiteY16" fmla="*/ 1497365 h 6857999"/>
              <a:gd name="connsiteX17" fmla="*/ 6956045 w 7807404"/>
              <a:gd name="connsiteY17" fmla="*/ 1498098 h 6857999"/>
              <a:gd name="connsiteX18" fmla="*/ 6937823 w 7807404"/>
              <a:gd name="connsiteY18" fmla="*/ 1612249 h 6857999"/>
              <a:gd name="connsiteX19" fmla="*/ 6937218 w 7807404"/>
              <a:gd name="connsiteY19" fmla="*/ 1637399 h 6857999"/>
              <a:gd name="connsiteX20" fmla="*/ 6938799 w 7807404"/>
              <a:gd name="connsiteY20" fmla="*/ 1640074 h 6857999"/>
              <a:gd name="connsiteX21" fmla="*/ 6932154 w 7807404"/>
              <a:gd name="connsiteY21" fmla="*/ 1661611 h 6857999"/>
              <a:gd name="connsiteX22" fmla="*/ 6919155 w 7807404"/>
              <a:gd name="connsiteY22" fmla="*/ 1680626 h 6857999"/>
              <a:gd name="connsiteX23" fmla="*/ 6953891 w 7807404"/>
              <a:gd name="connsiteY23" fmla="*/ 1891474 h 6857999"/>
              <a:gd name="connsiteX24" fmla="*/ 6963251 w 7807404"/>
              <a:gd name="connsiteY24" fmla="*/ 2235939 h 6857999"/>
              <a:gd name="connsiteX25" fmla="*/ 6932049 w 7807404"/>
              <a:gd name="connsiteY25" fmla="*/ 2517908 h 6857999"/>
              <a:gd name="connsiteX26" fmla="*/ 6946239 w 7807404"/>
              <a:gd name="connsiteY26" fmla="*/ 2589494 h 6857999"/>
              <a:gd name="connsiteX27" fmla="*/ 6927926 w 7807404"/>
              <a:gd name="connsiteY27" fmla="*/ 2656505 h 6857999"/>
              <a:gd name="connsiteX28" fmla="*/ 6942720 w 7807404"/>
              <a:gd name="connsiteY28" fmla="*/ 2686012 h 6857999"/>
              <a:gd name="connsiteX29" fmla="*/ 6945228 w 7807404"/>
              <a:gd name="connsiteY29" fmla="*/ 2704186 h 6857999"/>
              <a:gd name="connsiteX30" fmla="*/ 6955127 w 7807404"/>
              <a:gd name="connsiteY30" fmla="*/ 2708117 h 6857999"/>
              <a:gd name="connsiteX31" fmla="*/ 6965487 w 7807404"/>
              <a:gd name="connsiteY31" fmla="*/ 2734616 h 6857999"/>
              <a:gd name="connsiteX32" fmla="*/ 6967536 w 7807404"/>
              <a:gd name="connsiteY32" fmla="*/ 2768400 h 6857999"/>
              <a:gd name="connsiteX33" fmla="*/ 6966999 w 7807404"/>
              <a:gd name="connsiteY33" fmla="*/ 2930098 h 6857999"/>
              <a:gd name="connsiteX34" fmla="*/ 6972540 w 7807404"/>
              <a:gd name="connsiteY34" fmla="*/ 3026188 h 6857999"/>
              <a:gd name="connsiteX35" fmla="*/ 6983856 w 7807404"/>
              <a:gd name="connsiteY35" fmla="*/ 3061666 h 6857999"/>
              <a:gd name="connsiteX36" fmla="*/ 6993463 w 7807404"/>
              <a:gd name="connsiteY36" fmla="*/ 3111897 h 6857999"/>
              <a:gd name="connsiteX37" fmla="*/ 7000936 w 7807404"/>
              <a:gd name="connsiteY37" fmla="*/ 3235495 h 6857999"/>
              <a:gd name="connsiteX38" fmla="*/ 7012732 w 7807404"/>
              <a:gd name="connsiteY38" fmla="*/ 3410524 h 6857999"/>
              <a:gd name="connsiteX39" fmla="*/ 7020122 w 7807404"/>
              <a:gd name="connsiteY39" fmla="*/ 3417525 h 6857999"/>
              <a:gd name="connsiteX40" fmla="*/ 6982022 w 7807404"/>
              <a:gd name="connsiteY40" fmla="*/ 3696746 h 6857999"/>
              <a:gd name="connsiteX41" fmla="*/ 6987385 w 7807404"/>
              <a:gd name="connsiteY41" fmla="*/ 3815651 h 6857999"/>
              <a:gd name="connsiteX42" fmla="*/ 6996939 w 7807404"/>
              <a:gd name="connsiteY42" fmla="*/ 3857058 h 6857999"/>
              <a:gd name="connsiteX43" fmla="*/ 7012470 w 7807404"/>
              <a:gd name="connsiteY43" fmla="*/ 3926486 h 6857999"/>
              <a:gd name="connsiteX44" fmla="*/ 7038860 w 7807404"/>
              <a:gd name="connsiteY44" fmla="*/ 3988495 h 6857999"/>
              <a:gd name="connsiteX45" fmla="*/ 7025357 w 7807404"/>
              <a:gd name="connsiteY45" fmla="*/ 4051442 h 6857999"/>
              <a:gd name="connsiteX46" fmla="*/ 7024708 w 7807404"/>
              <a:gd name="connsiteY46" fmla="*/ 4105625 h 6857999"/>
              <a:gd name="connsiteX47" fmla="*/ 7032013 w 7807404"/>
              <a:gd name="connsiteY47" fmla="*/ 4109626 h 6857999"/>
              <a:gd name="connsiteX48" fmla="*/ 7032673 w 7807404"/>
              <a:gd name="connsiteY48" fmla="*/ 4116557 h 6857999"/>
              <a:gd name="connsiteX49" fmla="*/ 7025240 w 7807404"/>
              <a:gd name="connsiteY49" fmla="*/ 4120637 h 6857999"/>
              <a:gd name="connsiteX50" fmla="*/ 7001151 w 7807404"/>
              <a:gd name="connsiteY50" fmla="*/ 4208493 h 6857999"/>
              <a:gd name="connsiteX51" fmla="*/ 6981187 w 7807404"/>
              <a:gd name="connsiteY51" fmla="*/ 4327914 h 6857999"/>
              <a:gd name="connsiteX52" fmla="*/ 6996887 w 7807404"/>
              <a:gd name="connsiteY52" fmla="*/ 4375181 h 6857999"/>
              <a:gd name="connsiteX53" fmla="*/ 6993908 w 7807404"/>
              <a:gd name="connsiteY53" fmla="*/ 4388524 h 6857999"/>
              <a:gd name="connsiteX54" fmla="*/ 7004982 w 7807404"/>
              <a:gd name="connsiteY54" fmla="*/ 4415915 h 6857999"/>
              <a:gd name="connsiteX55" fmla="*/ 7050435 w 7807404"/>
              <a:gd name="connsiteY55" fmla="*/ 4479913 h 6857999"/>
              <a:gd name="connsiteX56" fmla="*/ 7121988 w 7807404"/>
              <a:gd name="connsiteY56" fmla="*/ 4534160 h 6857999"/>
              <a:gd name="connsiteX57" fmla="*/ 7173289 w 7807404"/>
              <a:gd name="connsiteY57" fmla="*/ 4634254 h 6857999"/>
              <a:gd name="connsiteX58" fmla="*/ 7188878 w 7807404"/>
              <a:gd name="connsiteY58" fmla="*/ 4672371 h 6857999"/>
              <a:gd name="connsiteX59" fmla="*/ 7226673 w 7807404"/>
              <a:gd name="connsiteY59" fmla="*/ 4796523 h 6857999"/>
              <a:gd name="connsiteX60" fmla="*/ 7240375 w 7807404"/>
              <a:gd name="connsiteY60" fmla="*/ 4838614 h 6857999"/>
              <a:gd name="connsiteX61" fmla="*/ 7285168 w 7807404"/>
              <a:gd name="connsiteY61" fmla="*/ 4861231 h 6857999"/>
              <a:gd name="connsiteX62" fmla="*/ 7298142 w 7807404"/>
              <a:gd name="connsiteY62" fmla="*/ 4993732 h 6857999"/>
              <a:gd name="connsiteX63" fmla="*/ 7322875 w 7807404"/>
              <a:gd name="connsiteY63" fmla="*/ 5208172 h 6857999"/>
              <a:gd name="connsiteX64" fmla="*/ 7342672 w 7807404"/>
              <a:gd name="connsiteY64" fmla="*/ 5255191 h 6857999"/>
              <a:gd name="connsiteX65" fmla="*/ 7321006 w 7807404"/>
              <a:gd name="connsiteY65" fmla="*/ 5337537 h 6857999"/>
              <a:gd name="connsiteX66" fmla="*/ 7360096 w 7807404"/>
              <a:gd name="connsiteY66" fmla="*/ 5418522 h 6857999"/>
              <a:gd name="connsiteX67" fmla="*/ 7400954 w 7807404"/>
              <a:gd name="connsiteY67" fmla="*/ 5473319 h 6857999"/>
              <a:gd name="connsiteX68" fmla="*/ 7418953 w 7807404"/>
              <a:gd name="connsiteY68" fmla="*/ 5506769 h 6857999"/>
              <a:gd name="connsiteX69" fmla="*/ 7437497 w 7807404"/>
              <a:gd name="connsiteY69" fmla="*/ 5528086 h 6857999"/>
              <a:gd name="connsiteX70" fmla="*/ 7472839 w 7807404"/>
              <a:gd name="connsiteY70" fmla="*/ 5722307 h 6857999"/>
              <a:gd name="connsiteX71" fmla="*/ 7520312 w 7807404"/>
              <a:gd name="connsiteY71" fmla="*/ 5848020 h 6857999"/>
              <a:gd name="connsiteX72" fmla="*/ 7546603 w 7807404"/>
              <a:gd name="connsiteY72" fmla="*/ 5895435 h 6857999"/>
              <a:gd name="connsiteX73" fmla="*/ 7574370 w 7807404"/>
              <a:gd name="connsiteY73" fmla="*/ 6116987 h 6857999"/>
              <a:gd name="connsiteX74" fmla="*/ 7588278 w 7807404"/>
              <a:gd name="connsiteY74" fmla="*/ 6239240 h 6857999"/>
              <a:gd name="connsiteX75" fmla="*/ 7651779 w 7807404"/>
              <a:gd name="connsiteY75" fmla="*/ 6536040 h 6857999"/>
              <a:gd name="connsiteX76" fmla="*/ 7634970 w 7807404"/>
              <a:gd name="connsiteY76" fmla="*/ 6596308 h 6857999"/>
              <a:gd name="connsiteX77" fmla="*/ 7634433 w 7807404"/>
              <a:gd name="connsiteY77" fmla="*/ 6610438 h 6857999"/>
              <a:gd name="connsiteX78" fmla="*/ 7628165 w 7807404"/>
              <a:gd name="connsiteY78" fmla="*/ 6640287 h 6857999"/>
              <a:gd name="connsiteX79" fmla="*/ 7631881 w 7807404"/>
              <a:gd name="connsiteY79" fmla="*/ 6643984 h 6857999"/>
              <a:gd name="connsiteX80" fmla="*/ 7630037 w 7807404"/>
              <a:gd name="connsiteY80" fmla="*/ 6686063 h 6857999"/>
              <a:gd name="connsiteX81" fmla="*/ 7632333 w 7807404"/>
              <a:gd name="connsiteY81" fmla="*/ 6685744 h 6857999"/>
              <a:gd name="connsiteX82" fmla="*/ 7641954 w 7807404"/>
              <a:gd name="connsiteY82" fmla="*/ 6693689 h 6857999"/>
              <a:gd name="connsiteX83" fmla="*/ 7655048 w 7807404"/>
              <a:gd name="connsiteY83" fmla="*/ 6710915 h 6857999"/>
              <a:gd name="connsiteX84" fmla="*/ 7713961 w 7807404"/>
              <a:gd name="connsiteY84" fmla="*/ 6739542 h 6857999"/>
              <a:gd name="connsiteX85" fmla="*/ 7712298 w 7807404"/>
              <a:gd name="connsiteY85" fmla="*/ 6783313 h 6857999"/>
              <a:gd name="connsiteX86" fmla="*/ 7713229 w 7807404"/>
              <a:gd name="connsiteY86" fmla="*/ 6791653 h 6857999"/>
              <a:gd name="connsiteX87" fmla="*/ 7713771 w 7807404"/>
              <a:gd name="connsiteY87" fmla="*/ 6791625 h 6857999"/>
              <a:gd name="connsiteX88" fmla="*/ 7715794 w 7807404"/>
              <a:gd name="connsiteY88" fmla="*/ 6800036 h 6857999"/>
              <a:gd name="connsiteX89" fmla="*/ 7714926 w 7807404"/>
              <a:gd name="connsiteY89" fmla="*/ 6806857 h 6857999"/>
              <a:gd name="connsiteX90" fmla="*/ 7716734 w 7807404"/>
              <a:gd name="connsiteY90" fmla="*/ 6823036 h 6857999"/>
              <a:gd name="connsiteX91" fmla="*/ 7720829 w 7807404"/>
              <a:gd name="connsiteY91" fmla="*/ 6827317 h 6857999"/>
              <a:gd name="connsiteX92" fmla="*/ 7791089 w 7807404"/>
              <a:gd name="connsiteY92" fmla="*/ 6843616 h 6857999"/>
              <a:gd name="connsiteX93" fmla="*/ 7807404 w 7807404"/>
              <a:gd name="connsiteY93" fmla="*/ 6857999 h 6857999"/>
              <a:gd name="connsiteX94" fmla="*/ 2910541 w 7807404"/>
              <a:gd name="connsiteY94" fmla="*/ 6857999 h 6857999"/>
              <a:gd name="connsiteX95" fmla="*/ 737233 w 7807404"/>
              <a:gd name="connsiteY95" fmla="*/ 6857999 h 6857999"/>
              <a:gd name="connsiteX96" fmla="*/ 0 w 7807404"/>
              <a:gd name="connsiteY96" fmla="*/ 6857999 h 6857999"/>
              <a:gd name="connsiteX97" fmla="*/ 0 w 7807404"/>
              <a:gd name="connsiteY97" fmla="*/ 1 h 6857999"/>
              <a:gd name="connsiteX98" fmla="*/ 737233 w 7807404"/>
              <a:gd name="connsiteY98" fmla="*/ 1 h 6857999"/>
              <a:gd name="connsiteX99" fmla="*/ 737233 w 7807404"/>
              <a:gd name="connsiteY99" fmla="*/ 0 h 6857999"/>
              <a:gd name="connsiteX0" fmla="*/ 737233 w 7807404"/>
              <a:gd name="connsiteY0" fmla="*/ 0 h 6857999"/>
              <a:gd name="connsiteX1" fmla="*/ 7401738 w 7807404"/>
              <a:gd name="connsiteY1" fmla="*/ 0 h 6857999"/>
              <a:gd name="connsiteX2" fmla="*/ 7401276 w 7807404"/>
              <a:gd name="connsiteY2" fmla="*/ 1038 h 6857999"/>
              <a:gd name="connsiteX3" fmla="*/ 7411981 w 7807404"/>
              <a:gd name="connsiteY3" fmla="*/ 22134 h 6857999"/>
              <a:gd name="connsiteX4" fmla="*/ 7413848 w 7807404"/>
              <a:gd name="connsiteY4" fmla="*/ 51691 h 6857999"/>
              <a:gd name="connsiteX5" fmla="*/ 7385053 w 7807404"/>
              <a:gd name="connsiteY5" fmla="*/ 226336 h 6857999"/>
              <a:gd name="connsiteX6" fmla="*/ 7397633 w 7807404"/>
              <a:gd name="connsiteY6" fmla="*/ 406164 h 6857999"/>
              <a:gd name="connsiteX7" fmla="*/ 7380751 w 7807404"/>
              <a:gd name="connsiteY7" fmla="*/ 466831 h 6857999"/>
              <a:gd name="connsiteX8" fmla="*/ 7325584 w 7807404"/>
              <a:gd name="connsiteY8" fmla="*/ 614217 h 6857999"/>
              <a:gd name="connsiteX9" fmla="*/ 7209500 w 7807404"/>
              <a:gd name="connsiteY9" fmla="*/ 815815 h 6857999"/>
              <a:gd name="connsiteX10" fmla="*/ 7156197 w 7807404"/>
              <a:gd name="connsiteY10" fmla="*/ 969067 h 6857999"/>
              <a:gd name="connsiteX11" fmla="*/ 7140327 w 7807404"/>
              <a:gd name="connsiteY11" fmla="*/ 1019095 h 6857999"/>
              <a:gd name="connsiteX12" fmla="*/ 7081111 w 7807404"/>
              <a:gd name="connsiteY12" fmla="*/ 1074755 h 6857999"/>
              <a:gd name="connsiteX13" fmla="*/ 7005747 w 7807404"/>
              <a:gd name="connsiteY13" fmla="*/ 1281782 h 6857999"/>
              <a:gd name="connsiteX14" fmla="*/ 6969151 w 7807404"/>
              <a:gd name="connsiteY14" fmla="*/ 1451417 h 6857999"/>
              <a:gd name="connsiteX15" fmla="*/ 6951201 w 7807404"/>
              <a:gd name="connsiteY15" fmla="*/ 1490043 h 6857999"/>
              <a:gd name="connsiteX16" fmla="*/ 6954326 w 7807404"/>
              <a:gd name="connsiteY16" fmla="*/ 1497365 h 6857999"/>
              <a:gd name="connsiteX17" fmla="*/ 6956045 w 7807404"/>
              <a:gd name="connsiteY17" fmla="*/ 1498098 h 6857999"/>
              <a:gd name="connsiteX18" fmla="*/ 6937823 w 7807404"/>
              <a:gd name="connsiteY18" fmla="*/ 1612249 h 6857999"/>
              <a:gd name="connsiteX19" fmla="*/ 6937218 w 7807404"/>
              <a:gd name="connsiteY19" fmla="*/ 1637399 h 6857999"/>
              <a:gd name="connsiteX20" fmla="*/ 6938799 w 7807404"/>
              <a:gd name="connsiteY20" fmla="*/ 1640074 h 6857999"/>
              <a:gd name="connsiteX21" fmla="*/ 6932154 w 7807404"/>
              <a:gd name="connsiteY21" fmla="*/ 1661611 h 6857999"/>
              <a:gd name="connsiteX22" fmla="*/ 6919155 w 7807404"/>
              <a:gd name="connsiteY22" fmla="*/ 1680626 h 6857999"/>
              <a:gd name="connsiteX23" fmla="*/ 6953891 w 7807404"/>
              <a:gd name="connsiteY23" fmla="*/ 1891474 h 6857999"/>
              <a:gd name="connsiteX24" fmla="*/ 6963251 w 7807404"/>
              <a:gd name="connsiteY24" fmla="*/ 2235939 h 6857999"/>
              <a:gd name="connsiteX25" fmla="*/ 6932049 w 7807404"/>
              <a:gd name="connsiteY25" fmla="*/ 2517908 h 6857999"/>
              <a:gd name="connsiteX26" fmla="*/ 6946239 w 7807404"/>
              <a:gd name="connsiteY26" fmla="*/ 2589494 h 6857999"/>
              <a:gd name="connsiteX27" fmla="*/ 6927926 w 7807404"/>
              <a:gd name="connsiteY27" fmla="*/ 2656505 h 6857999"/>
              <a:gd name="connsiteX28" fmla="*/ 6942720 w 7807404"/>
              <a:gd name="connsiteY28" fmla="*/ 2686012 h 6857999"/>
              <a:gd name="connsiteX29" fmla="*/ 6945228 w 7807404"/>
              <a:gd name="connsiteY29" fmla="*/ 2704186 h 6857999"/>
              <a:gd name="connsiteX30" fmla="*/ 6955127 w 7807404"/>
              <a:gd name="connsiteY30" fmla="*/ 2708117 h 6857999"/>
              <a:gd name="connsiteX31" fmla="*/ 6965487 w 7807404"/>
              <a:gd name="connsiteY31" fmla="*/ 2734616 h 6857999"/>
              <a:gd name="connsiteX32" fmla="*/ 6967536 w 7807404"/>
              <a:gd name="connsiteY32" fmla="*/ 2768400 h 6857999"/>
              <a:gd name="connsiteX33" fmla="*/ 6966999 w 7807404"/>
              <a:gd name="connsiteY33" fmla="*/ 2930098 h 6857999"/>
              <a:gd name="connsiteX34" fmla="*/ 6972540 w 7807404"/>
              <a:gd name="connsiteY34" fmla="*/ 3026188 h 6857999"/>
              <a:gd name="connsiteX35" fmla="*/ 6983856 w 7807404"/>
              <a:gd name="connsiteY35" fmla="*/ 3061666 h 6857999"/>
              <a:gd name="connsiteX36" fmla="*/ 6993463 w 7807404"/>
              <a:gd name="connsiteY36" fmla="*/ 3111897 h 6857999"/>
              <a:gd name="connsiteX37" fmla="*/ 7000936 w 7807404"/>
              <a:gd name="connsiteY37" fmla="*/ 3235495 h 6857999"/>
              <a:gd name="connsiteX38" fmla="*/ 7012732 w 7807404"/>
              <a:gd name="connsiteY38" fmla="*/ 3410524 h 6857999"/>
              <a:gd name="connsiteX39" fmla="*/ 7000025 w 7807404"/>
              <a:gd name="connsiteY39" fmla="*/ 3477815 h 6857999"/>
              <a:gd name="connsiteX40" fmla="*/ 6982022 w 7807404"/>
              <a:gd name="connsiteY40" fmla="*/ 3696746 h 6857999"/>
              <a:gd name="connsiteX41" fmla="*/ 6987385 w 7807404"/>
              <a:gd name="connsiteY41" fmla="*/ 3815651 h 6857999"/>
              <a:gd name="connsiteX42" fmla="*/ 6996939 w 7807404"/>
              <a:gd name="connsiteY42" fmla="*/ 3857058 h 6857999"/>
              <a:gd name="connsiteX43" fmla="*/ 7012470 w 7807404"/>
              <a:gd name="connsiteY43" fmla="*/ 3926486 h 6857999"/>
              <a:gd name="connsiteX44" fmla="*/ 7038860 w 7807404"/>
              <a:gd name="connsiteY44" fmla="*/ 3988495 h 6857999"/>
              <a:gd name="connsiteX45" fmla="*/ 7025357 w 7807404"/>
              <a:gd name="connsiteY45" fmla="*/ 4051442 h 6857999"/>
              <a:gd name="connsiteX46" fmla="*/ 7024708 w 7807404"/>
              <a:gd name="connsiteY46" fmla="*/ 4105625 h 6857999"/>
              <a:gd name="connsiteX47" fmla="*/ 7032013 w 7807404"/>
              <a:gd name="connsiteY47" fmla="*/ 4109626 h 6857999"/>
              <a:gd name="connsiteX48" fmla="*/ 7032673 w 7807404"/>
              <a:gd name="connsiteY48" fmla="*/ 4116557 h 6857999"/>
              <a:gd name="connsiteX49" fmla="*/ 7025240 w 7807404"/>
              <a:gd name="connsiteY49" fmla="*/ 4120637 h 6857999"/>
              <a:gd name="connsiteX50" fmla="*/ 7001151 w 7807404"/>
              <a:gd name="connsiteY50" fmla="*/ 4208493 h 6857999"/>
              <a:gd name="connsiteX51" fmla="*/ 6981187 w 7807404"/>
              <a:gd name="connsiteY51" fmla="*/ 4327914 h 6857999"/>
              <a:gd name="connsiteX52" fmla="*/ 6996887 w 7807404"/>
              <a:gd name="connsiteY52" fmla="*/ 4375181 h 6857999"/>
              <a:gd name="connsiteX53" fmla="*/ 6993908 w 7807404"/>
              <a:gd name="connsiteY53" fmla="*/ 4388524 h 6857999"/>
              <a:gd name="connsiteX54" fmla="*/ 7004982 w 7807404"/>
              <a:gd name="connsiteY54" fmla="*/ 4415915 h 6857999"/>
              <a:gd name="connsiteX55" fmla="*/ 7050435 w 7807404"/>
              <a:gd name="connsiteY55" fmla="*/ 4479913 h 6857999"/>
              <a:gd name="connsiteX56" fmla="*/ 7121988 w 7807404"/>
              <a:gd name="connsiteY56" fmla="*/ 4534160 h 6857999"/>
              <a:gd name="connsiteX57" fmla="*/ 7173289 w 7807404"/>
              <a:gd name="connsiteY57" fmla="*/ 4634254 h 6857999"/>
              <a:gd name="connsiteX58" fmla="*/ 7188878 w 7807404"/>
              <a:gd name="connsiteY58" fmla="*/ 4672371 h 6857999"/>
              <a:gd name="connsiteX59" fmla="*/ 7226673 w 7807404"/>
              <a:gd name="connsiteY59" fmla="*/ 4796523 h 6857999"/>
              <a:gd name="connsiteX60" fmla="*/ 7240375 w 7807404"/>
              <a:gd name="connsiteY60" fmla="*/ 4838614 h 6857999"/>
              <a:gd name="connsiteX61" fmla="*/ 7285168 w 7807404"/>
              <a:gd name="connsiteY61" fmla="*/ 4861231 h 6857999"/>
              <a:gd name="connsiteX62" fmla="*/ 7298142 w 7807404"/>
              <a:gd name="connsiteY62" fmla="*/ 4993732 h 6857999"/>
              <a:gd name="connsiteX63" fmla="*/ 7322875 w 7807404"/>
              <a:gd name="connsiteY63" fmla="*/ 5208172 h 6857999"/>
              <a:gd name="connsiteX64" fmla="*/ 7342672 w 7807404"/>
              <a:gd name="connsiteY64" fmla="*/ 5255191 h 6857999"/>
              <a:gd name="connsiteX65" fmla="*/ 7321006 w 7807404"/>
              <a:gd name="connsiteY65" fmla="*/ 5337537 h 6857999"/>
              <a:gd name="connsiteX66" fmla="*/ 7360096 w 7807404"/>
              <a:gd name="connsiteY66" fmla="*/ 5418522 h 6857999"/>
              <a:gd name="connsiteX67" fmla="*/ 7400954 w 7807404"/>
              <a:gd name="connsiteY67" fmla="*/ 5473319 h 6857999"/>
              <a:gd name="connsiteX68" fmla="*/ 7418953 w 7807404"/>
              <a:gd name="connsiteY68" fmla="*/ 5506769 h 6857999"/>
              <a:gd name="connsiteX69" fmla="*/ 7437497 w 7807404"/>
              <a:gd name="connsiteY69" fmla="*/ 5528086 h 6857999"/>
              <a:gd name="connsiteX70" fmla="*/ 7472839 w 7807404"/>
              <a:gd name="connsiteY70" fmla="*/ 5722307 h 6857999"/>
              <a:gd name="connsiteX71" fmla="*/ 7520312 w 7807404"/>
              <a:gd name="connsiteY71" fmla="*/ 5848020 h 6857999"/>
              <a:gd name="connsiteX72" fmla="*/ 7546603 w 7807404"/>
              <a:gd name="connsiteY72" fmla="*/ 5895435 h 6857999"/>
              <a:gd name="connsiteX73" fmla="*/ 7574370 w 7807404"/>
              <a:gd name="connsiteY73" fmla="*/ 6116987 h 6857999"/>
              <a:gd name="connsiteX74" fmla="*/ 7588278 w 7807404"/>
              <a:gd name="connsiteY74" fmla="*/ 6239240 h 6857999"/>
              <a:gd name="connsiteX75" fmla="*/ 7651779 w 7807404"/>
              <a:gd name="connsiteY75" fmla="*/ 6536040 h 6857999"/>
              <a:gd name="connsiteX76" fmla="*/ 7634970 w 7807404"/>
              <a:gd name="connsiteY76" fmla="*/ 6596308 h 6857999"/>
              <a:gd name="connsiteX77" fmla="*/ 7634433 w 7807404"/>
              <a:gd name="connsiteY77" fmla="*/ 6610438 h 6857999"/>
              <a:gd name="connsiteX78" fmla="*/ 7628165 w 7807404"/>
              <a:gd name="connsiteY78" fmla="*/ 6640287 h 6857999"/>
              <a:gd name="connsiteX79" fmla="*/ 7631881 w 7807404"/>
              <a:gd name="connsiteY79" fmla="*/ 6643984 h 6857999"/>
              <a:gd name="connsiteX80" fmla="*/ 7630037 w 7807404"/>
              <a:gd name="connsiteY80" fmla="*/ 6686063 h 6857999"/>
              <a:gd name="connsiteX81" fmla="*/ 7632333 w 7807404"/>
              <a:gd name="connsiteY81" fmla="*/ 6685744 h 6857999"/>
              <a:gd name="connsiteX82" fmla="*/ 7641954 w 7807404"/>
              <a:gd name="connsiteY82" fmla="*/ 6693689 h 6857999"/>
              <a:gd name="connsiteX83" fmla="*/ 7655048 w 7807404"/>
              <a:gd name="connsiteY83" fmla="*/ 6710915 h 6857999"/>
              <a:gd name="connsiteX84" fmla="*/ 7713961 w 7807404"/>
              <a:gd name="connsiteY84" fmla="*/ 6739542 h 6857999"/>
              <a:gd name="connsiteX85" fmla="*/ 7712298 w 7807404"/>
              <a:gd name="connsiteY85" fmla="*/ 6783313 h 6857999"/>
              <a:gd name="connsiteX86" fmla="*/ 7713229 w 7807404"/>
              <a:gd name="connsiteY86" fmla="*/ 6791653 h 6857999"/>
              <a:gd name="connsiteX87" fmla="*/ 7713771 w 7807404"/>
              <a:gd name="connsiteY87" fmla="*/ 6791625 h 6857999"/>
              <a:gd name="connsiteX88" fmla="*/ 7715794 w 7807404"/>
              <a:gd name="connsiteY88" fmla="*/ 6800036 h 6857999"/>
              <a:gd name="connsiteX89" fmla="*/ 7714926 w 7807404"/>
              <a:gd name="connsiteY89" fmla="*/ 6806857 h 6857999"/>
              <a:gd name="connsiteX90" fmla="*/ 7716734 w 7807404"/>
              <a:gd name="connsiteY90" fmla="*/ 6823036 h 6857999"/>
              <a:gd name="connsiteX91" fmla="*/ 7720829 w 7807404"/>
              <a:gd name="connsiteY91" fmla="*/ 6827317 h 6857999"/>
              <a:gd name="connsiteX92" fmla="*/ 7791089 w 7807404"/>
              <a:gd name="connsiteY92" fmla="*/ 6843616 h 6857999"/>
              <a:gd name="connsiteX93" fmla="*/ 7807404 w 7807404"/>
              <a:gd name="connsiteY93" fmla="*/ 6857999 h 6857999"/>
              <a:gd name="connsiteX94" fmla="*/ 2910541 w 7807404"/>
              <a:gd name="connsiteY94" fmla="*/ 6857999 h 6857999"/>
              <a:gd name="connsiteX95" fmla="*/ 737233 w 7807404"/>
              <a:gd name="connsiteY95" fmla="*/ 6857999 h 6857999"/>
              <a:gd name="connsiteX96" fmla="*/ 0 w 7807404"/>
              <a:gd name="connsiteY96" fmla="*/ 6857999 h 6857999"/>
              <a:gd name="connsiteX97" fmla="*/ 0 w 7807404"/>
              <a:gd name="connsiteY97" fmla="*/ 1 h 6857999"/>
              <a:gd name="connsiteX98" fmla="*/ 737233 w 7807404"/>
              <a:gd name="connsiteY98" fmla="*/ 1 h 6857999"/>
              <a:gd name="connsiteX99" fmla="*/ 737233 w 7807404"/>
              <a:gd name="connsiteY99" fmla="*/ 0 h 6857999"/>
              <a:gd name="connsiteX0" fmla="*/ 737233 w 7807404"/>
              <a:gd name="connsiteY0" fmla="*/ 0 h 6857999"/>
              <a:gd name="connsiteX1" fmla="*/ 7401738 w 7807404"/>
              <a:gd name="connsiteY1" fmla="*/ 0 h 6857999"/>
              <a:gd name="connsiteX2" fmla="*/ 7401276 w 7807404"/>
              <a:gd name="connsiteY2" fmla="*/ 1038 h 6857999"/>
              <a:gd name="connsiteX3" fmla="*/ 7411981 w 7807404"/>
              <a:gd name="connsiteY3" fmla="*/ 22134 h 6857999"/>
              <a:gd name="connsiteX4" fmla="*/ 7413848 w 7807404"/>
              <a:gd name="connsiteY4" fmla="*/ 51691 h 6857999"/>
              <a:gd name="connsiteX5" fmla="*/ 7385053 w 7807404"/>
              <a:gd name="connsiteY5" fmla="*/ 226336 h 6857999"/>
              <a:gd name="connsiteX6" fmla="*/ 7397633 w 7807404"/>
              <a:gd name="connsiteY6" fmla="*/ 406164 h 6857999"/>
              <a:gd name="connsiteX7" fmla="*/ 7380751 w 7807404"/>
              <a:gd name="connsiteY7" fmla="*/ 466831 h 6857999"/>
              <a:gd name="connsiteX8" fmla="*/ 7325584 w 7807404"/>
              <a:gd name="connsiteY8" fmla="*/ 614217 h 6857999"/>
              <a:gd name="connsiteX9" fmla="*/ 7209500 w 7807404"/>
              <a:gd name="connsiteY9" fmla="*/ 815815 h 6857999"/>
              <a:gd name="connsiteX10" fmla="*/ 7156197 w 7807404"/>
              <a:gd name="connsiteY10" fmla="*/ 969067 h 6857999"/>
              <a:gd name="connsiteX11" fmla="*/ 7140327 w 7807404"/>
              <a:gd name="connsiteY11" fmla="*/ 1019095 h 6857999"/>
              <a:gd name="connsiteX12" fmla="*/ 7081111 w 7807404"/>
              <a:gd name="connsiteY12" fmla="*/ 1074755 h 6857999"/>
              <a:gd name="connsiteX13" fmla="*/ 7005747 w 7807404"/>
              <a:gd name="connsiteY13" fmla="*/ 1281782 h 6857999"/>
              <a:gd name="connsiteX14" fmla="*/ 6969151 w 7807404"/>
              <a:gd name="connsiteY14" fmla="*/ 1451417 h 6857999"/>
              <a:gd name="connsiteX15" fmla="*/ 6951201 w 7807404"/>
              <a:gd name="connsiteY15" fmla="*/ 1490043 h 6857999"/>
              <a:gd name="connsiteX16" fmla="*/ 6954326 w 7807404"/>
              <a:gd name="connsiteY16" fmla="*/ 1497365 h 6857999"/>
              <a:gd name="connsiteX17" fmla="*/ 6956045 w 7807404"/>
              <a:gd name="connsiteY17" fmla="*/ 1498098 h 6857999"/>
              <a:gd name="connsiteX18" fmla="*/ 6937823 w 7807404"/>
              <a:gd name="connsiteY18" fmla="*/ 1612249 h 6857999"/>
              <a:gd name="connsiteX19" fmla="*/ 6937218 w 7807404"/>
              <a:gd name="connsiteY19" fmla="*/ 1637399 h 6857999"/>
              <a:gd name="connsiteX20" fmla="*/ 6938799 w 7807404"/>
              <a:gd name="connsiteY20" fmla="*/ 1640074 h 6857999"/>
              <a:gd name="connsiteX21" fmla="*/ 6932154 w 7807404"/>
              <a:gd name="connsiteY21" fmla="*/ 1661611 h 6857999"/>
              <a:gd name="connsiteX22" fmla="*/ 6919155 w 7807404"/>
              <a:gd name="connsiteY22" fmla="*/ 1680626 h 6857999"/>
              <a:gd name="connsiteX23" fmla="*/ 6953891 w 7807404"/>
              <a:gd name="connsiteY23" fmla="*/ 1891474 h 6857999"/>
              <a:gd name="connsiteX24" fmla="*/ 6963251 w 7807404"/>
              <a:gd name="connsiteY24" fmla="*/ 2235939 h 6857999"/>
              <a:gd name="connsiteX25" fmla="*/ 6932049 w 7807404"/>
              <a:gd name="connsiteY25" fmla="*/ 2517908 h 6857999"/>
              <a:gd name="connsiteX26" fmla="*/ 6946239 w 7807404"/>
              <a:gd name="connsiteY26" fmla="*/ 2589494 h 6857999"/>
              <a:gd name="connsiteX27" fmla="*/ 6927926 w 7807404"/>
              <a:gd name="connsiteY27" fmla="*/ 2656505 h 6857999"/>
              <a:gd name="connsiteX28" fmla="*/ 6942720 w 7807404"/>
              <a:gd name="connsiteY28" fmla="*/ 2686012 h 6857999"/>
              <a:gd name="connsiteX29" fmla="*/ 6945228 w 7807404"/>
              <a:gd name="connsiteY29" fmla="*/ 2704186 h 6857999"/>
              <a:gd name="connsiteX30" fmla="*/ 6955127 w 7807404"/>
              <a:gd name="connsiteY30" fmla="*/ 2708117 h 6857999"/>
              <a:gd name="connsiteX31" fmla="*/ 6965487 w 7807404"/>
              <a:gd name="connsiteY31" fmla="*/ 2734616 h 6857999"/>
              <a:gd name="connsiteX32" fmla="*/ 6967536 w 7807404"/>
              <a:gd name="connsiteY32" fmla="*/ 2768400 h 6857999"/>
              <a:gd name="connsiteX33" fmla="*/ 6966999 w 7807404"/>
              <a:gd name="connsiteY33" fmla="*/ 2930098 h 6857999"/>
              <a:gd name="connsiteX34" fmla="*/ 6972540 w 7807404"/>
              <a:gd name="connsiteY34" fmla="*/ 3026188 h 6857999"/>
              <a:gd name="connsiteX35" fmla="*/ 6983856 w 7807404"/>
              <a:gd name="connsiteY35" fmla="*/ 3061666 h 6857999"/>
              <a:gd name="connsiteX36" fmla="*/ 6993463 w 7807404"/>
              <a:gd name="connsiteY36" fmla="*/ 3111897 h 6857999"/>
              <a:gd name="connsiteX37" fmla="*/ 7000936 w 7807404"/>
              <a:gd name="connsiteY37" fmla="*/ 3235495 h 6857999"/>
              <a:gd name="connsiteX38" fmla="*/ 6997660 w 7807404"/>
              <a:gd name="connsiteY38" fmla="*/ 3375355 h 6857999"/>
              <a:gd name="connsiteX39" fmla="*/ 7000025 w 7807404"/>
              <a:gd name="connsiteY39" fmla="*/ 3477815 h 6857999"/>
              <a:gd name="connsiteX40" fmla="*/ 6982022 w 7807404"/>
              <a:gd name="connsiteY40" fmla="*/ 3696746 h 6857999"/>
              <a:gd name="connsiteX41" fmla="*/ 6987385 w 7807404"/>
              <a:gd name="connsiteY41" fmla="*/ 3815651 h 6857999"/>
              <a:gd name="connsiteX42" fmla="*/ 6996939 w 7807404"/>
              <a:gd name="connsiteY42" fmla="*/ 3857058 h 6857999"/>
              <a:gd name="connsiteX43" fmla="*/ 7012470 w 7807404"/>
              <a:gd name="connsiteY43" fmla="*/ 3926486 h 6857999"/>
              <a:gd name="connsiteX44" fmla="*/ 7038860 w 7807404"/>
              <a:gd name="connsiteY44" fmla="*/ 3988495 h 6857999"/>
              <a:gd name="connsiteX45" fmla="*/ 7025357 w 7807404"/>
              <a:gd name="connsiteY45" fmla="*/ 4051442 h 6857999"/>
              <a:gd name="connsiteX46" fmla="*/ 7024708 w 7807404"/>
              <a:gd name="connsiteY46" fmla="*/ 4105625 h 6857999"/>
              <a:gd name="connsiteX47" fmla="*/ 7032013 w 7807404"/>
              <a:gd name="connsiteY47" fmla="*/ 4109626 h 6857999"/>
              <a:gd name="connsiteX48" fmla="*/ 7032673 w 7807404"/>
              <a:gd name="connsiteY48" fmla="*/ 4116557 h 6857999"/>
              <a:gd name="connsiteX49" fmla="*/ 7025240 w 7807404"/>
              <a:gd name="connsiteY49" fmla="*/ 4120637 h 6857999"/>
              <a:gd name="connsiteX50" fmla="*/ 7001151 w 7807404"/>
              <a:gd name="connsiteY50" fmla="*/ 4208493 h 6857999"/>
              <a:gd name="connsiteX51" fmla="*/ 6981187 w 7807404"/>
              <a:gd name="connsiteY51" fmla="*/ 4327914 h 6857999"/>
              <a:gd name="connsiteX52" fmla="*/ 6996887 w 7807404"/>
              <a:gd name="connsiteY52" fmla="*/ 4375181 h 6857999"/>
              <a:gd name="connsiteX53" fmla="*/ 6993908 w 7807404"/>
              <a:gd name="connsiteY53" fmla="*/ 4388524 h 6857999"/>
              <a:gd name="connsiteX54" fmla="*/ 7004982 w 7807404"/>
              <a:gd name="connsiteY54" fmla="*/ 4415915 h 6857999"/>
              <a:gd name="connsiteX55" fmla="*/ 7050435 w 7807404"/>
              <a:gd name="connsiteY55" fmla="*/ 4479913 h 6857999"/>
              <a:gd name="connsiteX56" fmla="*/ 7121988 w 7807404"/>
              <a:gd name="connsiteY56" fmla="*/ 4534160 h 6857999"/>
              <a:gd name="connsiteX57" fmla="*/ 7173289 w 7807404"/>
              <a:gd name="connsiteY57" fmla="*/ 4634254 h 6857999"/>
              <a:gd name="connsiteX58" fmla="*/ 7188878 w 7807404"/>
              <a:gd name="connsiteY58" fmla="*/ 4672371 h 6857999"/>
              <a:gd name="connsiteX59" fmla="*/ 7226673 w 7807404"/>
              <a:gd name="connsiteY59" fmla="*/ 4796523 h 6857999"/>
              <a:gd name="connsiteX60" fmla="*/ 7240375 w 7807404"/>
              <a:gd name="connsiteY60" fmla="*/ 4838614 h 6857999"/>
              <a:gd name="connsiteX61" fmla="*/ 7285168 w 7807404"/>
              <a:gd name="connsiteY61" fmla="*/ 4861231 h 6857999"/>
              <a:gd name="connsiteX62" fmla="*/ 7298142 w 7807404"/>
              <a:gd name="connsiteY62" fmla="*/ 4993732 h 6857999"/>
              <a:gd name="connsiteX63" fmla="*/ 7322875 w 7807404"/>
              <a:gd name="connsiteY63" fmla="*/ 5208172 h 6857999"/>
              <a:gd name="connsiteX64" fmla="*/ 7342672 w 7807404"/>
              <a:gd name="connsiteY64" fmla="*/ 5255191 h 6857999"/>
              <a:gd name="connsiteX65" fmla="*/ 7321006 w 7807404"/>
              <a:gd name="connsiteY65" fmla="*/ 5337537 h 6857999"/>
              <a:gd name="connsiteX66" fmla="*/ 7360096 w 7807404"/>
              <a:gd name="connsiteY66" fmla="*/ 5418522 h 6857999"/>
              <a:gd name="connsiteX67" fmla="*/ 7400954 w 7807404"/>
              <a:gd name="connsiteY67" fmla="*/ 5473319 h 6857999"/>
              <a:gd name="connsiteX68" fmla="*/ 7418953 w 7807404"/>
              <a:gd name="connsiteY68" fmla="*/ 5506769 h 6857999"/>
              <a:gd name="connsiteX69" fmla="*/ 7437497 w 7807404"/>
              <a:gd name="connsiteY69" fmla="*/ 5528086 h 6857999"/>
              <a:gd name="connsiteX70" fmla="*/ 7472839 w 7807404"/>
              <a:gd name="connsiteY70" fmla="*/ 5722307 h 6857999"/>
              <a:gd name="connsiteX71" fmla="*/ 7520312 w 7807404"/>
              <a:gd name="connsiteY71" fmla="*/ 5848020 h 6857999"/>
              <a:gd name="connsiteX72" fmla="*/ 7546603 w 7807404"/>
              <a:gd name="connsiteY72" fmla="*/ 5895435 h 6857999"/>
              <a:gd name="connsiteX73" fmla="*/ 7574370 w 7807404"/>
              <a:gd name="connsiteY73" fmla="*/ 6116987 h 6857999"/>
              <a:gd name="connsiteX74" fmla="*/ 7588278 w 7807404"/>
              <a:gd name="connsiteY74" fmla="*/ 6239240 h 6857999"/>
              <a:gd name="connsiteX75" fmla="*/ 7651779 w 7807404"/>
              <a:gd name="connsiteY75" fmla="*/ 6536040 h 6857999"/>
              <a:gd name="connsiteX76" fmla="*/ 7634970 w 7807404"/>
              <a:gd name="connsiteY76" fmla="*/ 6596308 h 6857999"/>
              <a:gd name="connsiteX77" fmla="*/ 7634433 w 7807404"/>
              <a:gd name="connsiteY77" fmla="*/ 6610438 h 6857999"/>
              <a:gd name="connsiteX78" fmla="*/ 7628165 w 7807404"/>
              <a:gd name="connsiteY78" fmla="*/ 6640287 h 6857999"/>
              <a:gd name="connsiteX79" fmla="*/ 7631881 w 7807404"/>
              <a:gd name="connsiteY79" fmla="*/ 6643984 h 6857999"/>
              <a:gd name="connsiteX80" fmla="*/ 7630037 w 7807404"/>
              <a:gd name="connsiteY80" fmla="*/ 6686063 h 6857999"/>
              <a:gd name="connsiteX81" fmla="*/ 7632333 w 7807404"/>
              <a:gd name="connsiteY81" fmla="*/ 6685744 h 6857999"/>
              <a:gd name="connsiteX82" fmla="*/ 7641954 w 7807404"/>
              <a:gd name="connsiteY82" fmla="*/ 6693689 h 6857999"/>
              <a:gd name="connsiteX83" fmla="*/ 7655048 w 7807404"/>
              <a:gd name="connsiteY83" fmla="*/ 6710915 h 6857999"/>
              <a:gd name="connsiteX84" fmla="*/ 7713961 w 7807404"/>
              <a:gd name="connsiteY84" fmla="*/ 6739542 h 6857999"/>
              <a:gd name="connsiteX85" fmla="*/ 7712298 w 7807404"/>
              <a:gd name="connsiteY85" fmla="*/ 6783313 h 6857999"/>
              <a:gd name="connsiteX86" fmla="*/ 7713229 w 7807404"/>
              <a:gd name="connsiteY86" fmla="*/ 6791653 h 6857999"/>
              <a:gd name="connsiteX87" fmla="*/ 7713771 w 7807404"/>
              <a:gd name="connsiteY87" fmla="*/ 6791625 h 6857999"/>
              <a:gd name="connsiteX88" fmla="*/ 7715794 w 7807404"/>
              <a:gd name="connsiteY88" fmla="*/ 6800036 h 6857999"/>
              <a:gd name="connsiteX89" fmla="*/ 7714926 w 7807404"/>
              <a:gd name="connsiteY89" fmla="*/ 6806857 h 6857999"/>
              <a:gd name="connsiteX90" fmla="*/ 7716734 w 7807404"/>
              <a:gd name="connsiteY90" fmla="*/ 6823036 h 6857999"/>
              <a:gd name="connsiteX91" fmla="*/ 7720829 w 7807404"/>
              <a:gd name="connsiteY91" fmla="*/ 6827317 h 6857999"/>
              <a:gd name="connsiteX92" fmla="*/ 7791089 w 7807404"/>
              <a:gd name="connsiteY92" fmla="*/ 6843616 h 6857999"/>
              <a:gd name="connsiteX93" fmla="*/ 7807404 w 7807404"/>
              <a:gd name="connsiteY93" fmla="*/ 6857999 h 6857999"/>
              <a:gd name="connsiteX94" fmla="*/ 2910541 w 7807404"/>
              <a:gd name="connsiteY94" fmla="*/ 6857999 h 6857999"/>
              <a:gd name="connsiteX95" fmla="*/ 737233 w 7807404"/>
              <a:gd name="connsiteY95" fmla="*/ 6857999 h 6857999"/>
              <a:gd name="connsiteX96" fmla="*/ 0 w 7807404"/>
              <a:gd name="connsiteY96" fmla="*/ 6857999 h 6857999"/>
              <a:gd name="connsiteX97" fmla="*/ 0 w 7807404"/>
              <a:gd name="connsiteY97" fmla="*/ 1 h 6857999"/>
              <a:gd name="connsiteX98" fmla="*/ 737233 w 7807404"/>
              <a:gd name="connsiteY98" fmla="*/ 1 h 6857999"/>
              <a:gd name="connsiteX99" fmla="*/ 737233 w 7807404"/>
              <a:gd name="connsiteY99" fmla="*/ 0 h 6857999"/>
              <a:gd name="connsiteX0" fmla="*/ 737233 w 7807404"/>
              <a:gd name="connsiteY0" fmla="*/ 0 h 6857999"/>
              <a:gd name="connsiteX1" fmla="*/ 7401738 w 7807404"/>
              <a:gd name="connsiteY1" fmla="*/ 0 h 6857999"/>
              <a:gd name="connsiteX2" fmla="*/ 7401276 w 7807404"/>
              <a:gd name="connsiteY2" fmla="*/ 1038 h 6857999"/>
              <a:gd name="connsiteX3" fmla="*/ 7411981 w 7807404"/>
              <a:gd name="connsiteY3" fmla="*/ 22134 h 6857999"/>
              <a:gd name="connsiteX4" fmla="*/ 7413848 w 7807404"/>
              <a:gd name="connsiteY4" fmla="*/ 51691 h 6857999"/>
              <a:gd name="connsiteX5" fmla="*/ 7385053 w 7807404"/>
              <a:gd name="connsiteY5" fmla="*/ 226336 h 6857999"/>
              <a:gd name="connsiteX6" fmla="*/ 7397633 w 7807404"/>
              <a:gd name="connsiteY6" fmla="*/ 406164 h 6857999"/>
              <a:gd name="connsiteX7" fmla="*/ 7380751 w 7807404"/>
              <a:gd name="connsiteY7" fmla="*/ 466831 h 6857999"/>
              <a:gd name="connsiteX8" fmla="*/ 7325584 w 7807404"/>
              <a:gd name="connsiteY8" fmla="*/ 614217 h 6857999"/>
              <a:gd name="connsiteX9" fmla="*/ 7209500 w 7807404"/>
              <a:gd name="connsiteY9" fmla="*/ 815815 h 6857999"/>
              <a:gd name="connsiteX10" fmla="*/ 7156197 w 7807404"/>
              <a:gd name="connsiteY10" fmla="*/ 969067 h 6857999"/>
              <a:gd name="connsiteX11" fmla="*/ 7140327 w 7807404"/>
              <a:gd name="connsiteY11" fmla="*/ 1019095 h 6857999"/>
              <a:gd name="connsiteX12" fmla="*/ 7081111 w 7807404"/>
              <a:gd name="connsiteY12" fmla="*/ 1074755 h 6857999"/>
              <a:gd name="connsiteX13" fmla="*/ 7005747 w 7807404"/>
              <a:gd name="connsiteY13" fmla="*/ 1281782 h 6857999"/>
              <a:gd name="connsiteX14" fmla="*/ 6969151 w 7807404"/>
              <a:gd name="connsiteY14" fmla="*/ 1451417 h 6857999"/>
              <a:gd name="connsiteX15" fmla="*/ 6951201 w 7807404"/>
              <a:gd name="connsiteY15" fmla="*/ 1490043 h 6857999"/>
              <a:gd name="connsiteX16" fmla="*/ 6954326 w 7807404"/>
              <a:gd name="connsiteY16" fmla="*/ 1497365 h 6857999"/>
              <a:gd name="connsiteX17" fmla="*/ 6956045 w 7807404"/>
              <a:gd name="connsiteY17" fmla="*/ 1498098 h 6857999"/>
              <a:gd name="connsiteX18" fmla="*/ 6937823 w 7807404"/>
              <a:gd name="connsiteY18" fmla="*/ 1612249 h 6857999"/>
              <a:gd name="connsiteX19" fmla="*/ 6937218 w 7807404"/>
              <a:gd name="connsiteY19" fmla="*/ 1637399 h 6857999"/>
              <a:gd name="connsiteX20" fmla="*/ 6938799 w 7807404"/>
              <a:gd name="connsiteY20" fmla="*/ 1640074 h 6857999"/>
              <a:gd name="connsiteX21" fmla="*/ 6932154 w 7807404"/>
              <a:gd name="connsiteY21" fmla="*/ 1661611 h 6857999"/>
              <a:gd name="connsiteX22" fmla="*/ 6919155 w 7807404"/>
              <a:gd name="connsiteY22" fmla="*/ 1680626 h 6857999"/>
              <a:gd name="connsiteX23" fmla="*/ 6953891 w 7807404"/>
              <a:gd name="connsiteY23" fmla="*/ 1891474 h 6857999"/>
              <a:gd name="connsiteX24" fmla="*/ 6963251 w 7807404"/>
              <a:gd name="connsiteY24" fmla="*/ 2235939 h 6857999"/>
              <a:gd name="connsiteX25" fmla="*/ 6927025 w 7807404"/>
              <a:gd name="connsiteY25" fmla="*/ 2477715 h 6857999"/>
              <a:gd name="connsiteX26" fmla="*/ 6946239 w 7807404"/>
              <a:gd name="connsiteY26" fmla="*/ 2589494 h 6857999"/>
              <a:gd name="connsiteX27" fmla="*/ 6927926 w 7807404"/>
              <a:gd name="connsiteY27" fmla="*/ 2656505 h 6857999"/>
              <a:gd name="connsiteX28" fmla="*/ 6942720 w 7807404"/>
              <a:gd name="connsiteY28" fmla="*/ 2686012 h 6857999"/>
              <a:gd name="connsiteX29" fmla="*/ 6945228 w 7807404"/>
              <a:gd name="connsiteY29" fmla="*/ 2704186 h 6857999"/>
              <a:gd name="connsiteX30" fmla="*/ 6955127 w 7807404"/>
              <a:gd name="connsiteY30" fmla="*/ 2708117 h 6857999"/>
              <a:gd name="connsiteX31" fmla="*/ 6965487 w 7807404"/>
              <a:gd name="connsiteY31" fmla="*/ 2734616 h 6857999"/>
              <a:gd name="connsiteX32" fmla="*/ 6967536 w 7807404"/>
              <a:gd name="connsiteY32" fmla="*/ 2768400 h 6857999"/>
              <a:gd name="connsiteX33" fmla="*/ 6966999 w 7807404"/>
              <a:gd name="connsiteY33" fmla="*/ 2930098 h 6857999"/>
              <a:gd name="connsiteX34" fmla="*/ 6972540 w 7807404"/>
              <a:gd name="connsiteY34" fmla="*/ 3026188 h 6857999"/>
              <a:gd name="connsiteX35" fmla="*/ 6983856 w 7807404"/>
              <a:gd name="connsiteY35" fmla="*/ 3061666 h 6857999"/>
              <a:gd name="connsiteX36" fmla="*/ 6993463 w 7807404"/>
              <a:gd name="connsiteY36" fmla="*/ 3111897 h 6857999"/>
              <a:gd name="connsiteX37" fmla="*/ 7000936 w 7807404"/>
              <a:gd name="connsiteY37" fmla="*/ 3235495 h 6857999"/>
              <a:gd name="connsiteX38" fmla="*/ 6997660 w 7807404"/>
              <a:gd name="connsiteY38" fmla="*/ 3375355 h 6857999"/>
              <a:gd name="connsiteX39" fmla="*/ 7000025 w 7807404"/>
              <a:gd name="connsiteY39" fmla="*/ 3477815 h 6857999"/>
              <a:gd name="connsiteX40" fmla="*/ 6982022 w 7807404"/>
              <a:gd name="connsiteY40" fmla="*/ 3696746 h 6857999"/>
              <a:gd name="connsiteX41" fmla="*/ 6987385 w 7807404"/>
              <a:gd name="connsiteY41" fmla="*/ 3815651 h 6857999"/>
              <a:gd name="connsiteX42" fmla="*/ 6996939 w 7807404"/>
              <a:gd name="connsiteY42" fmla="*/ 3857058 h 6857999"/>
              <a:gd name="connsiteX43" fmla="*/ 7012470 w 7807404"/>
              <a:gd name="connsiteY43" fmla="*/ 3926486 h 6857999"/>
              <a:gd name="connsiteX44" fmla="*/ 7038860 w 7807404"/>
              <a:gd name="connsiteY44" fmla="*/ 3988495 h 6857999"/>
              <a:gd name="connsiteX45" fmla="*/ 7025357 w 7807404"/>
              <a:gd name="connsiteY45" fmla="*/ 4051442 h 6857999"/>
              <a:gd name="connsiteX46" fmla="*/ 7024708 w 7807404"/>
              <a:gd name="connsiteY46" fmla="*/ 4105625 h 6857999"/>
              <a:gd name="connsiteX47" fmla="*/ 7032013 w 7807404"/>
              <a:gd name="connsiteY47" fmla="*/ 4109626 h 6857999"/>
              <a:gd name="connsiteX48" fmla="*/ 7032673 w 7807404"/>
              <a:gd name="connsiteY48" fmla="*/ 4116557 h 6857999"/>
              <a:gd name="connsiteX49" fmla="*/ 7025240 w 7807404"/>
              <a:gd name="connsiteY49" fmla="*/ 4120637 h 6857999"/>
              <a:gd name="connsiteX50" fmla="*/ 7001151 w 7807404"/>
              <a:gd name="connsiteY50" fmla="*/ 4208493 h 6857999"/>
              <a:gd name="connsiteX51" fmla="*/ 6981187 w 7807404"/>
              <a:gd name="connsiteY51" fmla="*/ 4327914 h 6857999"/>
              <a:gd name="connsiteX52" fmla="*/ 6996887 w 7807404"/>
              <a:gd name="connsiteY52" fmla="*/ 4375181 h 6857999"/>
              <a:gd name="connsiteX53" fmla="*/ 6993908 w 7807404"/>
              <a:gd name="connsiteY53" fmla="*/ 4388524 h 6857999"/>
              <a:gd name="connsiteX54" fmla="*/ 7004982 w 7807404"/>
              <a:gd name="connsiteY54" fmla="*/ 4415915 h 6857999"/>
              <a:gd name="connsiteX55" fmla="*/ 7050435 w 7807404"/>
              <a:gd name="connsiteY55" fmla="*/ 4479913 h 6857999"/>
              <a:gd name="connsiteX56" fmla="*/ 7121988 w 7807404"/>
              <a:gd name="connsiteY56" fmla="*/ 4534160 h 6857999"/>
              <a:gd name="connsiteX57" fmla="*/ 7173289 w 7807404"/>
              <a:gd name="connsiteY57" fmla="*/ 4634254 h 6857999"/>
              <a:gd name="connsiteX58" fmla="*/ 7188878 w 7807404"/>
              <a:gd name="connsiteY58" fmla="*/ 4672371 h 6857999"/>
              <a:gd name="connsiteX59" fmla="*/ 7226673 w 7807404"/>
              <a:gd name="connsiteY59" fmla="*/ 4796523 h 6857999"/>
              <a:gd name="connsiteX60" fmla="*/ 7240375 w 7807404"/>
              <a:gd name="connsiteY60" fmla="*/ 4838614 h 6857999"/>
              <a:gd name="connsiteX61" fmla="*/ 7285168 w 7807404"/>
              <a:gd name="connsiteY61" fmla="*/ 4861231 h 6857999"/>
              <a:gd name="connsiteX62" fmla="*/ 7298142 w 7807404"/>
              <a:gd name="connsiteY62" fmla="*/ 4993732 h 6857999"/>
              <a:gd name="connsiteX63" fmla="*/ 7322875 w 7807404"/>
              <a:gd name="connsiteY63" fmla="*/ 5208172 h 6857999"/>
              <a:gd name="connsiteX64" fmla="*/ 7342672 w 7807404"/>
              <a:gd name="connsiteY64" fmla="*/ 5255191 h 6857999"/>
              <a:gd name="connsiteX65" fmla="*/ 7321006 w 7807404"/>
              <a:gd name="connsiteY65" fmla="*/ 5337537 h 6857999"/>
              <a:gd name="connsiteX66" fmla="*/ 7360096 w 7807404"/>
              <a:gd name="connsiteY66" fmla="*/ 5418522 h 6857999"/>
              <a:gd name="connsiteX67" fmla="*/ 7400954 w 7807404"/>
              <a:gd name="connsiteY67" fmla="*/ 5473319 h 6857999"/>
              <a:gd name="connsiteX68" fmla="*/ 7418953 w 7807404"/>
              <a:gd name="connsiteY68" fmla="*/ 5506769 h 6857999"/>
              <a:gd name="connsiteX69" fmla="*/ 7437497 w 7807404"/>
              <a:gd name="connsiteY69" fmla="*/ 5528086 h 6857999"/>
              <a:gd name="connsiteX70" fmla="*/ 7472839 w 7807404"/>
              <a:gd name="connsiteY70" fmla="*/ 5722307 h 6857999"/>
              <a:gd name="connsiteX71" fmla="*/ 7520312 w 7807404"/>
              <a:gd name="connsiteY71" fmla="*/ 5848020 h 6857999"/>
              <a:gd name="connsiteX72" fmla="*/ 7546603 w 7807404"/>
              <a:gd name="connsiteY72" fmla="*/ 5895435 h 6857999"/>
              <a:gd name="connsiteX73" fmla="*/ 7574370 w 7807404"/>
              <a:gd name="connsiteY73" fmla="*/ 6116987 h 6857999"/>
              <a:gd name="connsiteX74" fmla="*/ 7588278 w 7807404"/>
              <a:gd name="connsiteY74" fmla="*/ 6239240 h 6857999"/>
              <a:gd name="connsiteX75" fmla="*/ 7651779 w 7807404"/>
              <a:gd name="connsiteY75" fmla="*/ 6536040 h 6857999"/>
              <a:gd name="connsiteX76" fmla="*/ 7634970 w 7807404"/>
              <a:gd name="connsiteY76" fmla="*/ 6596308 h 6857999"/>
              <a:gd name="connsiteX77" fmla="*/ 7634433 w 7807404"/>
              <a:gd name="connsiteY77" fmla="*/ 6610438 h 6857999"/>
              <a:gd name="connsiteX78" fmla="*/ 7628165 w 7807404"/>
              <a:gd name="connsiteY78" fmla="*/ 6640287 h 6857999"/>
              <a:gd name="connsiteX79" fmla="*/ 7631881 w 7807404"/>
              <a:gd name="connsiteY79" fmla="*/ 6643984 h 6857999"/>
              <a:gd name="connsiteX80" fmla="*/ 7630037 w 7807404"/>
              <a:gd name="connsiteY80" fmla="*/ 6686063 h 6857999"/>
              <a:gd name="connsiteX81" fmla="*/ 7632333 w 7807404"/>
              <a:gd name="connsiteY81" fmla="*/ 6685744 h 6857999"/>
              <a:gd name="connsiteX82" fmla="*/ 7641954 w 7807404"/>
              <a:gd name="connsiteY82" fmla="*/ 6693689 h 6857999"/>
              <a:gd name="connsiteX83" fmla="*/ 7655048 w 7807404"/>
              <a:gd name="connsiteY83" fmla="*/ 6710915 h 6857999"/>
              <a:gd name="connsiteX84" fmla="*/ 7713961 w 7807404"/>
              <a:gd name="connsiteY84" fmla="*/ 6739542 h 6857999"/>
              <a:gd name="connsiteX85" fmla="*/ 7712298 w 7807404"/>
              <a:gd name="connsiteY85" fmla="*/ 6783313 h 6857999"/>
              <a:gd name="connsiteX86" fmla="*/ 7713229 w 7807404"/>
              <a:gd name="connsiteY86" fmla="*/ 6791653 h 6857999"/>
              <a:gd name="connsiteX87" fmla="*/ 7713771 w 7807404"/>
              <a:gd name="connsiteY87" fmla="*/ 6791625 h 6857999"/>
              <a:gd name="connsiteX88" fmla="*/ 7715794 w 7807404"/>
              <a:gd name="connsiteY88" fmla="*/ 6800036 h 6857999"/>
              <a:gd name="connsiteX89" fmla="*/ 7714926 w 7807404"/>
              <a:gd name="connsiteY89" fmla="*/ 6806857 h 6857999"/>
              <a:gd name="connsiteX90" fmla="*/ 7716734 w 7807404"/>
              <a:gd name="connsiteY90" fmla="*/ 6823036 h 6857999"/>
              <a:gd name="connsiteX91" fmla="*/ 7720829 w 7807404"/>
              <a:gd name="connsiteY91" fmla="*/ 6827317 h 6857999"/>
              <a:gd name="connsiteX92" fmla="*/ 7791089 w 7807404"/>
              <a:gd name="connsiteY92" fmla="*/ 6843616 h 6857999"/>
              <a:gd name="connsiteX93" fmla="*/ 7807404 w 7807404"/>
              <a:gd name="connsiteY93" fmla="*/ 6857999 h 6857999"/>
              <a:gd name="connsiteX94" fmla="*/ 2910541 w 7807404"/>
              <a:gd name="connsiteY94" fmla="*/ 6857999 h 6857999"/>
              <a:gd name="connsiteX95" fmla="*/ 737233 w 7807404"/>
              <a:gd name="connsiteY95" fmla="*/ 6857999 h 6857999"/>
              <a:gd name="connsiteX96" fmla="*/ 0 w 7807404"/>
              <a:gd name="connsiteY96" fmla="*/ 6857999 h 6857999"/>
              <a:gd name="connsiteX97" fmla="*/ 0 w 7807404"/>
              <a:gd name="connsiteY97" fmla="*/ 1 h 6857999"/>
              <a:gd name="connsiteX98" fmla="*/ 737233 w 7807404"/>
              <a:gd name="connsiteY98" fmla="*/ 1 h 6857999"/>
              <a:gd name="connsiteX99" fmla="*/ 737233 w 7807404"/>
              <a:gd name="connsiteY99" fmla="*/ 0 h 6857999"/>
              <a:gd name="connsiteX0" fmla="*/ 737233 w 7807404"/>
              <a:gd name="connsiteY0" fmla="*/ 0 h 6857999"/>
              <a:gd name="connsiteX1" fmla="*/ 7401738 w 7807404"/>
              <a:gd name="connsiteY1" fmla="*/ 0 h 6857999"/>
              <a:gd name="connsiteX2" fmla="*/ 7401276 w 7807404"/>
              <a:gd name="connsiteY2" fmla="*/ 1038 h 6857999"/>
              <a:gd name="connsiteX3" fmla="*/ 7411981 w 7807404"/>
              <a:gd name="connsiteY3" fmla="*/ 22134 h 6857999"/>
              <a:gd name="connsiteX4" fmla="*/ 7413848 w 7807404"/>
              <a:gd name="connsiteY4" fmla="*/ 51691 h 6857999"/>
              <a:gd name="connsiteX5" fmla="*/ 7385053 w 7807404"/>
              <a:gd name="connsiteY5" fmla="*/ 226336 h 6857999"/>
              <a:gd name="connsiteX6" fmla="*/ 7397633 w 7807404"/>
              <a:gd name="connsiteY6" fmla="*/ 406164 h 6857999"/>
              <a:gd name="connsiteX7" fmla="*/ 7380751 w 7807404"/>
              <a:gd name="connsiteY7" fmla="*/ 466831 h 6857999"/>
              <a:gd name="connsiteX8" fmla="*/ 7325584 w 7807404"/>
              <a:gd name="connsiteY8" fmla="*/ 614217 h 6857999"/>
              <a:gd name="connsiteX9" fmla="*/ 7209500 w 7807404"/>
              <a:gd name="connsiteY9" fmla="*/ 815815 h 6857999"/>
              <a:gd name="connsiteX10" fmla="*/ 7156197 w 7807404"/>
              <a:gd name="connsiteY10" fmla="*/ 969067 h 6857999"/>
              <a:gd name="connsiteX11" fmla="*/ 7140327 w 7807404"/>
              <a:gd name="connsiteY11" fmla="*/ 1019095 h 6857999"/>
              <a:gd name="connsiteX12" fmla="*/ 7081111 w 7807404"/>
              <a:gd name="connsiteY12" fmla="*/ 1074755 h 6857999"/>
              <a:gd name="connsiteX13" fmla="*/ 7005747 w 7807404"/>
              <a:gd name="connsiteY13" fmla="*/ 1281782 h 6857999"/>
              <a:gd name="connsiteX14" fmla="*/ 6969151 w 7807404"/>
              <a:gd name="connsiteY14" fmla="*/ 1451417 h 6857999"/>
              <a:gd name="connsiteX15" fmla="*/ 6951201 w 7807404"/>
              <a:gd name="connsiteY15" fmla="*/ 1490043 h 6857999"/>
              <a:gd name="connsiteX16" fmla="*/ 6954326 w 7807404"/>
              <a:gd name="connsiteY16" fmla="*/ 1497365 h 6857999"/>
              <a:gd name="connsiteX17" fmla="*/ 6956045 w 7807404"/>
              <a:gd name="connsiteY17" fmla="*/ 1498098 h 6857999"/>
              <a:gd name="connsiteX18" fmla="*/ 6937823 w 7807404"/>
              <a:gd name="connsiteY18" fmla="*/ 1612249 h 6857999"/>
              <a:gd name="connsiteX19" fmla="*/ 6937218 w 7807404"/>
              <a:gd name="connsiteY19" fmla="*/ 1637399 h 6857999"/>
              <a:gd name="connsiteX20" fmla="*/ 6938799 w 7807404"/>
              <a:gd name="connsiteY20" fmla="*/ 1640074 h 6857999"/>
              <a:gd name="connsiteX21" fmla="*/ 6932154 w 7807404"/>
              <a:gd name="connsiteY21" fmla="*/ 1661611 h 6857999"/>
              <a:gd name="connsiteX22" fmla="*/ 6919155 w 7807404"/>
              <a:gd name="connsiteY22" fmla="*/ 1680626 h 6857999"/>
              <a:gd name="connsiteX23" fmla="*/ 6953891 w 7807404"/>
              <a:gd name="connsiteY23" fmla="*/ 1891474 h 6857999"/>
              <a:gd name="connsiteX24" fmla="*/ 6963251 w 7807404"/>
              <a:gd name="connsiteY24" fmla="*/ 2235939 h 6857999"/>
              <a:gd name="connsiteX25" fmla="*/ 6927025 w 7807404"/>
              <a:gd name="connsiteY25" fmla="*/ 2477715 h 6857999"/>
              <a:gd name="connsiteX26" fmla="*/ 6946239 w 7807404"/>
              <a:gd name="connsiteY26" fmla="*/ 2589494 h 6857999"/>
              <a:gd name="connsiteX27" fmla="*/ 6927926 w 7807404"/>
              <a:gd name="connsiteY27" fmla="*/ 2656505 h 6857999"/>
              <a:gd name="connsiteX28" fmla="*/ 6942720 w 7807404"/>
              <a:gd name="connsiteY28" fmla="*/ 2686012 h 6857999"/>
              <a:gd name="connsiteX29" fmla="*/ 6945228 w 7807404"/>
              <a:gd name="connsiteY29" fmla="*/ 2704186 h 6857999"/>
              <a:gd name="connsiteX30" fmla="*/ 6955127 w 7807404"/>
              <a:gd name="connsiteY30" fmla="*/ 2708117 h 6857999"/>
              <a:gd name="connsiteX31" fmla="*/ 6965487 w 7807404"/>
              <a:gd name="connsiteY31" fmla="*/ 2734616 h 6857999"/>
              <a:gd name="connsiteX32" fmla="*/ 6967536 w 7807404"/>
              <a:gd name="connsiteY32" fmla="*/ 2768400 h 6857999"/>
              <a:gd name="connsiteX33" fmla="*/ 6966999 w 7807404"/>
              <a:gd name="connsiteY33" fmla="*/ 2930098 h 6857999"/>
              <a:gd name="connsiteX34" fmla="*/ 6972540 w 7807404"/>
              <a:gd name="connsiteY34" fmla="*/ 3026188 h 6857999"/>
              <a:gd name="connsiteX35" fmla="*/ 6983856 w 7807404"/>
              <a:gd name="connsiteY35" fmla="*/ 3061666 h 6857999"/>
              <a:gd name="connsiteX36" fmla="*/ 6993463 w 7807404"/>
              <a:gd name="connsiteY36" fmla="*/ 3111897 h 6857999"/>
              <a:gd name="connsiteX37" fmla="*/ 7000936 w 7807404"/>
              <a:gd name="connsiteY37" fmla="*/ 3235495 h 6857999"/>
              <a:gd name="connsiteX38" fmla="*/ 6997660 w 7807404"/>
              <a:gd name="connsiteY38" fmla="*/ 3375355 h 6857999"/>
              <a:gd name="connsiteX39" fmla="*/ 7000025 w 7807404"/>
              <a:gd name="connsiteY39" fmla="*/ 3477815 h 6857999"/>
              <a:gd name="connsiteX40" fmla="*/ 6982022 w 7807404"/>
              <a:gd name="connsiteY40" fmla="*/ 3696746 h 6857999"/>
              <a:gd name="connsiteX41" fmla="*/ 6987385 w 7807404"/>
              <a:gd name="connsiteY41" fmla="*/ 3815651 h 6857999"/>
              <a:gd name="connsiteX42" fmla="*/ 6996939 w 7807404"/>
              <a:gd name="connsiteY42" fmla="*/ 3857058 h 6857999"/>
              <a:gd name="connsiteX43" fmla="*/ 7012470 w 7807404"/>
              <a:gd name="connsiteY43" fmla="*/ 3926486 h 6857999"/>
              <a:gd name="connsiteX44" fmla="*/ 7038860 w 7807404"/>
              <a:gd name="connsiteY44" fmla="*/ 3988495 h 6857999"/>
              <a:gd name="connsiteX45" fmla="*/ 7025357 w 7807404"/>
              <a:gd name="connsiteY45" fmla="*/ 4051442 h 6857999"/>
              <a:gd name="connsiteX46" fmla="*/ 7024708 w 7807404"/>
              <a:gd name="connsiteY46" fmla="*/ 4105625 h 6857999"/>
              <a:gd name="connsiteX47" fmla="*/ 7032013 w 7807404"/>
              <a:gd name="connsiteY47" fmla="*/ 4109626 h 6857999"/>
              <a:gd name="connsiteX48" fmla="*/ 7032673 w 7807404"/>
              <a:gd name="connsiteY48" fmla="*/ 4116557 h 6857999"/>
              <a:gd name="connsiteX49" fmla="*/ 7025240 w 7807404"/>
              <a:gd name="connsiteY49" fmla="*/ 4120637 h 6857999"/>
              <a:gd name="connsiteX50" fmla="*/ 7001151 w 7807404"/>
              <a:gd name="connsiteY50" fmla="*/ 4208493 h 6857999"/>
              <a:gd name="connsiteX51" fmla="*/ 6981187 w 7807404"/>
              <a:gd name="connsiteY51" fmla="*/ 4327914 h 6857999"/>
              <a:gd name="connsiteX52" fmla="*/ 6996887 w 7807404"/>
              <a:gd name="connsiteY52" fmla="*/ 4375181 h 6857999"/>
              <a:gd name="connsiteX53" fmla="*/ 6993908 w 7807404"/>
              <a:gd name="connsiteY53" fmla="*/ 4388524 h 6857999"/>
              <a:gd name="connsiteX54" fmla="*/ 7004982 w 7807404"/>
              <a:gd name="connsiteY54" fmla="*/ 4415915 h 6857999"/>
              <a:gd name="connsiteX55" fmla="*/ 7050435 w 7807404"/>
              <a:gd name="connsiteY55" fmla="*/ 4479913 h 6857999"/>
              <a:gd name="connsiteX56" fmla="*/ 7106916 w 7807404"/>
              <a:gd name="connsiteY56" fmla="*/ 4549233 h 6857999"/>
              <a:gd name="connsiteX57" fmla="*/ 7173289 w 7807404"/>
              <a:gd name="connsiteY57" fmla="*/ 4634254 h 6857999"/>
              <a:gd name="connsiteX58" fmla="*/ 7188878 w 7807404"/>
              <a:gd name="connsiteY58" fmla="*/ 4672371 h 6857999"/>
              <a:gd name="connsiteX59" fmla="*/ 7226673 w 7807404"/>
              <a:gd name="connsiteY59" fmla="*/ 4796523 h 6857999"/>
              <a:gd name="connsiteX60" fmla="*/ 7240375 w 7807404"/>
              <a:gd name="connsiteY60" fmla="*/ 4838614 h 6857999"/>
              <a:gd name="connsiteX61" fmla="*/ 7285168 w 7807404"/>
              <a:gd name="connsiteY61" fmla="*/ 4861231 h 6857999"/>
              <a:gd name="connsiteX62" fmla="*/ 7298142 w 7807404"/>
              <a:gd name="connsiteY62" fmla="*/ 4993732 h 6857999"/>
              <a:gd name="connsiteX63" fmla="*/ 7322875 w 7807404"/>
              <a:gd name="connsiteY63" fmla="*/ 5208172 h 6857999"/>
              <a:gd name="connsiteX64" fmla="*/ 7342672 w 7807404"/>
              <a:gd name="connsiteY64" fmla="*/ 5255191 h 6857999"/>
              <a:gd name="connsiteX65" fmla="*/ 7321006 w 7807404"/>
              <a:gd name="connsiteY65" fmla="*/ 5337537 h 6857999"/>
              <a:gd name="connsiteX66" fmla="*/ 7360096 w 7807404"/>
              <a:gd name="connsiteY66" fmla="*/ 5418522 h 6857999"/>
              <a:gd name="connsiteX67" fmla="*/ 7400954 w 7807404"/>
              <a:gd name="connsiteY67" fmla="*/ 5473319 h 6857999"/>
              <a:gd name="connsiteX68" fmla="*/ 7418953 w 7807404"/>
              <a:gd name="connsiteY68" fmla="*/ 5506769 h 6857999"/>
              <a:gd name="connsiteX69" fmla="*/ 7437497 w 7807404"/>
              <a:gd name="connsiteY69" fmla="*/ 5528086 h 6857999"/>
              <a:gd name="connsiteX70" fmla="*/ 7472839 w 7807404"/>
              <a:gd name="connsiteY70" fmla="*/ 5722307 h 6857999"/>
              <a:gd name="connsiteX71" fmla="*/ 7520312 w 7807404"/>
              <a:gd name="connsiteY71" fmla="*/ 5848020 h 6857999"/>
              <a:gd name="connsiteX72" fmla="*/ 7546603 w 7807404"/>
              <a:gd name="connsiteY72" fmla="*/ 5895435 h 6857999"/>
              <a:gd name="connsiteX73" fmla="*/ 7574370 w 7807404"/>
              <a:gd name="connsiteY73" fmla="*/ 6116987 h 6857999"/>
              <a:gd name="connsiteX74" fmla="*/ 7588278 w 7807404"/>
              <a:gd name="connsiteY74" fmla="*/ 6239240 h 6857999"/>
              <a:gd name="connsiteX75" fmla="*/ 7651779 w 7807404"/>
              <a:gd name="connsiteY75" fmla="*/ 6536040 h 6857999"/>
              <a:gd name="connsiteX76" fmla="*/ 7634970 w 7807404"/>
              <a:gd name="connsiteY76" fmla="*/ 6596308 h 6857999"/>
              <a:gd name="connsiteX77" fmla="*/ 7634433 w 7807404"/>
              <a:gd name="connsiteY77" fmla="*/ 6610438 h 6857999"/>
              <a:gd name="connsiteX78" fmla="*/ 7628165 w 7807404"/>
              <a:gd name="connsiteY78" fmla="*/ 6640287 h 6857999"/>
              <a:gd name="connsiteX79" fmla="*/ 7631881 w 7807404"/>
              <a:gd name="connsiteY79" fmla="*/ 6643984 h 6857999"/>
              <a:gd name="connsiteX80" fmla="*/ 7630037 w 7807404"/>
              <a:gd name="connsiteY80" fmla="*/ 6686063 h 6857999"/>
              <a:gd name="connsiteX81" fmla="*/ 7632333 w 7807404"/>
              <a:gd name="connsiteY81" fmla="*/ 6685744 h 6857999"/>
              <a:gd name="connsiteX82" fmla="*/ 7641954 w 7807404"/>
              <a:gd name="connsiteY82" fmla="*/ 6693689 h 6857999"/>
              <a:gd name="connsiteX83" fmla="*/ 7655048 w 7807404"/>
              <a:gd name="connsiteY83" fmla="*/ 6710915 h 6857999"/>
              <a:gd name="connsiteX84" fmla="*/ 7713961 w 7807404"/>
              <a:gd name="connsiteY84" fmla="*/ 6739542 h 6857999"/>
              <a:gd name="connsiteX85" fmla="*/ 7712298 w 7807404"/>
              <a:gd name="connsiteY85" fmla="*/ 6783313 h 6857999"/>
              <a:gd name="connsiteX86" fmla="*/ 7713229 w 7807404"/>
              <a:gd name="connsiteY86" fmla="*/ 6791653 h 6857999"/>
              <a:gd name="connsiteX87" fmla="*/ 7713771 w 7807404"/>
              <a:gd name="connsiteY87" fmla="*/ 6791625 h 6857999"/>
              <a:gd name="connsiteX88" fmla="*/ 7715794 w 7807404"/>
              <a:gd name="connsiteY88" fmla="*/ 6800036 h 6857999"/>
              <a:gd name="connsiteX89" fmla="*/ 7714926 w 7807404"/>
              <a:gd name="connsiteY89" fmla="*/ 6806857 h 6857999"/>
              <a:gd name="connsiteX90" fmla="*/ 7716734 w 7807404"/>
              <a:gd name="connsiteY90" fmla="*/ 6823036 h 6857999"/>
              <a:gd name="connsiteX91" fmla="*/ 7720829 w 7807404"/>
              <a:gd name="connsiteY91" fmla="*/ 6827317 h 6857999"/>
              <a:gd name="connsiteX92" fmla="*/ 7791089 w 7807404"/>
              <a:gd name="connsiteY92" fmla="*/ 6843616 h 6857999"/>
              <a:gd name="connsiteX93" fmla="*/ 7807404 w 7807404"/>
              <a:gd name="connsiteY93" fmla="*/ 6857999 h 6857999"/>
              <a:gd name="connsiteX94" fmla="*/ 2910541 w 7807404"/>
              <a:gd name="connsiteY94" fmla="*/ 6857999 h 6857999"/>
              <a:gd name="connsiteX95" fmla="*/ 737233 w 7807404"/>
              <a:gd name="connsiteY95" fmla="*/ 6857999 h 6857999"/>
              <a:gd name="connsiteX96" fmla="*/ 0 w 7807404"/>
              <a:gd name="connsiteY96" fmla="*/ 6857999 h 6857999"/>
              <a:gd name="connsiteX97" fmla="*/ 0 w 7807404"/>
              <a:gd name="connsiteY97" fmla="*/ 1 h 6857999"/>
              <a:gd name="connsiteX98" fmla="*/ 737233 w 7807404"/>
              <a:gd name="connsiteY98" fmla="*/ 1 h 6857999"/>
              <a:gd name="connsiteX99" fmla="*/ 737233 w 7807404"/>
              <a:gd name="connsiteY99" fmla="*/ 0 h 6857999"/>
              <a:gd name="connsiteX0" fmla="*/ 737233 w 7807404"/>
              <a:gd name="connsiteY0" fmla="*/ 0 h 6857999"/>
              <a:gd name="connsiteX1" fmla="*/ 7401738 w 7807404"/>
              <a:gd name="connsiteY1" fmla="*/ 0 h 6857999"/>
              <a:gd name="connsiteX2" fmla="*/ 7401276 w 7807404"/>
              <a:gd name="connsiteY2" fmla="*/ 1038 h 6857999"/>
              <a:gd name="connsiteX3" fmla="*/ 7411981 w 7807404"/>
              <a:gd name="connsiteY3" fmla="*/ 22134 h 6857999"/>
              <a:gd name="connsiteX4" fmla="*/ 7413848 w 7807404"/>
              <a:gd name="connsiteY4" fmla="*/ 51691 h 6857999"/>
              <a:gd name="connsiteX5" fmla="*/ 7385053 w 7807404"/>
              <a:gd name="connsiteY5" fmla="*/ 226336 h 6857999"/>
              <a:gd name="connsiteX6" fmla="*/ 7397633 w 7807404"/>
              <a:gd name="connsiteY6" fmla="*/ 406164 h 6857999"/>
              <a:gd name="connsiteX7" fmla="*/ 7380751 w 7807404"/>
              <a:gd name="connsiteY7" fmla="*/ 466831 h 6857999"/>
              <a:gd name="connsiteX8" fmla="*/ 7325584 w 7807404"/>
              <a:gd name="connsiteY8" fmla="*/ 614217 h 6857999"/>
              <a:gd name="connsiteX9" fmla="*/ 7209500 w 7807404"/>
              <a:gd name="connsiteY9" fmla="*/ 815815 h 6857999"/>
              <a:gd name="connsiteX10" fmla="*/ 7156197 w 7807404"/>
              <a:gd name="connsiteY10" fmla="*/ 969067 h 6857999"/>
              <a:gd name="connsiteX11" fmla="*/ 7140327 w 7807404"/>
              <a:gd name="connsiteY11" fmla="*/ 1019095 h 6857999"/>
              <a:gd name="connsiteX12" fmla="*/ 7081111 w 7807404"/>
              <a:gd name="connsiteY12" fmla="*/ 1074755 h 6857999"/>
              <a:gd name="connsiteX13" fmla="*/ 7005747 w 7807404"/>
              <a:gd name="connsiteY13" fmla="*/ 1281782 h 6857999"/>
              <a:gd name="connsiteX14" fmla="*/ 6969151 w 7807404"/>
              <a:gd name="connsiteY14" fmla="*/ 1451417 h 6857999"/>
              <a:gd name="connsiteX15" fmla="*/ 6951201 w 7807404"/>
              <a:gd name="connsiteY15" fmla="*/ 1490043 h 6857999"/>
              <a:gd name="connsiteX16" fmla="*/ 6954326 w 7807404"/>
              <a:gd name="connsiteY16" fmla="*/ 1497365 h 6857999"/>
              <a:gd name="connsiteX17" fmla="*/ 6956045 w 7807404"/>
              <a:gd name="connsiteY17" fmla="*/ 1498098 h 6857999"/>
              <a:gd name="connsiteX18" fmla="*/ 6937823 w 7807404"/>
              <a:gd name="connsiteY18" fmla="*/ 1612249 h 6857999"/>
              <a:gd name="connsiteX19" fmla="*/ 6937218 w 7807404"/>
              <a:gd name="connsiteY19" fmla="*/ 1637399 h 6857999"/>
              <a:gd name="connsiteX20" fmla="*/ 6938799 w 7807404"/>
              <a:gd name="connsiteY20" fmla="*/ 1640074 h 6857999"/>
              <a:gd name="connsiteX21" fmla="*/ 6932154 w 7807404"/>
              <a:gd name="connsiteY21" fmla="*/ 1661611 h 6857999"/>
              <a:gd name="connsiteX22" fmla="*/ 6919155 w 7807404"/>
              <a:gd name="connsiteY22" fmla="*/ 1680626 h 6857999"/>
              <a:gd name="connsiteX23" fmla="*/ 6953891 w 7807404"/>
              <a:gd name="connsiteY23" fmla="*/ 1891474 h 6857999"/>
              <a:gd name="connsiteX24" fmla="*/ 6963251 w 7807404"/>
              <a:gd name="connsiteY24" fmla="*/ 2235939 h 6857999"/>
              <a:gd name="connsiteX25" fmla="*/ 6927025 w 7807404"/>
              <a:gd name="connsiteY25" fmla="*/ 2477715 h 6857999"/>
              <a:gd name="connsiteX26" fmla="*/ 6946239 w 7807404"/>
              <a:gd name="connsiteY26" fmla="*/ 2589494 h 6857999"/>
              <a:gd name="connsiteX27" fmla="*/ 6927926 w 7807404"/>
              <a:gd name="connsiteY27" fmla="*/ 2656505 h 6857999"/>
              <a:gd name="connsiteX28" fmla="*/ 6942720 w 7807404"/>
              <a:gd name="connsiteY28" fmla="*/ 2686012 h 6857999"/>
              <a:gd name="connsiteX29" fmla="*/ 6945228 w 7807404"/>
              <a:gd name="connsiteY29" fmla="*/ 2704186 h 6857999"/>
              <a:gd name="connsiteX30" fmla="*/ 6955127 w 7807404"/>
              <a:gd name="connsiteY30" fmla="*/ 2708117 h 6857999"/>
              <a:gd name="connsiteX31" fmla="*/ 6965487 w 7807404"/>
              <a:gd name="connsiteY31" fmla="*/ 2734616 h 6857999"/>
              <a:gd name="connsiteX32" fmla="*/ 6967536 w 7807404"/>
              <a:gd name="connsiteY32" fmla="*/ 2768400 h 6857999"/>
              <a:gd name="connsiteX33" fmla="*/ 6966999 w 7807404"/>
              <a:gd name="connsiteY33" fmla="*/ 2930098 h 6857999"/>
              <a:gd name="connsiteX34" fmla="*/ 6972540 w 7807404"/>
              <a:gd name="connsiteY34" fmla="*/ 3026188 h 6857999"/>
              <a:gd name="connsiteX35" fmla="*/ 6983856 w 7807404"/>
              <a:gd name="connsiteY35" fmla="*/ 3061666 h 6857999"/>
              <a:gd name="connsiteX36" fmla="*/ 6993463 w 7807404"/>
              <a:gd name="connsiteY36" fmla="*/ 3111897 h 6857999"/>
              <a:gd name="connsiteX37" fmla="*/ 7000936 w 7807404"/>
              <a:gd name="connsiteY37" fmla="*/ 3235495 h 6857999"/>
              <a:gd name="connsiteX38" fmla="*/ 6997660 w 7807404"/>
              <a:gd name="connsiteY38" fmla="*/ 3375355 h 6857999"/>
              <a:gd name="connsiteX39" fmla="*/ 7000025 w 7807404"/>
              <a:gd name="connsiteY39" fmla="*/ 3477815 h 6857999"/>
              <a:gd name="connsiteX40" fmla="*/ 6982022 w 7807404"/>
              <a:gd name="connsiteY40" fmla="*/ 3696746 h 6857999"/>
              <a:gd name="connsiteX41" fmla="*/ 6987385 w 7807404"/>
              <a:gd name="connsiteY41" fmla="*/ 3815651 h 6857999"/>
              <a:gd name="connsiteX42" fmla="*/ 6996939 w 7807404"/>
              <a:gd name="connsiteY42" fmla="*/ 3857058 h 6857999"/>
              <a:gd name="connsiteX43" fmla="*/ 7012470 w 7807404"/>
              <a:gd name="connsiteY43" fmla="*/ 3926486 h 6857999"/>
              <a:gd name="connsiteX44" fmla="*/ 7038860 w 7807404"/>
              <a:gd name="connsiteY44" fmla="*/ 3988495 h 6857999"/>
              <a:gd name="connsiteX45" fmla="*/ 7025357 w 7807404"/>
              <a:gd name="connsiteY45" fmla="*/ 4051442 h 6857999"/>
              <a:gd name="connsiteX46" fmla="*/ 7024708 w 7807404"/>
              <a:gd name="connsiteY46" fmla="*/ 4105625 h 6857999"/>
              <a:gd name="connsiteX47" fmla="*/ 7032013 w 7807404"/>
              <a:gd name="connsiteY47" fmla="*/ 4109626 h 6857999"/>
              <a:gd name="connsiteX48" fmla="*/ 7032673 w 7807404"/>
              <a:gd name="connsiteY48" fmla="*/ 4116557 h 6857999"/>
              <a:gd name="connsiteX49" fmla="*/ 7025240 w 7807404"/>
              <a:gd name="connsiteY49" fmla="*/ 4120637 h 6857999"/>
              <a:gd name="connsiteX50" fmla="*/ 7001151 w 7807404"/>
              <a:gd name="connsiteY50" fmla="*/ 4208493 h 6857999"/>
              <a:gd name="connsiteX51" fmla="*/ 6981187 w 7807404"/>
              <a:gd name="connsiteY51" fmla="*/ 4327914 h 6857999"/>
              <a:gd name="connsiteX52" fmla="*/ 6996887 w 7807404"/>
              <a:gd name="connsiteY52" fmla="*/ 4375181 h 6857999"/>
              <a:gd name="connsiteX53" fmla="*/ 6993908 w 7807404"/>
              <a:gd name="connsiteY53" fmla="*/ 4388524 h 6857999"/>
              <a:gd name="connsiteX54" fmla="*/ 7004982 w 7807404"/>
              <a:gd name="connsiteY54" fmla="*/ 4415915 h 6857999"/>
              <a:gd name="connsiteX55" fmla="*/ 7050435 w 7807404"/>
              <a:gd name="connsiteY55" fmla="*/ 4479913 h 6857999"/>
              <a:gd name="connsiteX56" fmla="*/ 7106916 w 7807404"/>
              <a:gd name="connsiteY56" fmla="*/ 4549233 h 6857999"/>
              <a:gd name="connsiteX57" fmla="*/ 7173289 w 7807404"/>
              <a:gd name="connsiteY57" fmla="*/ 4634254 h 6857999"/>
              <a:gd name="connsiteX58" fmla="*/ 7188878 w 7807404"/>
              <a:gd name="connsiteY58" fmla="*/ 4672371 h 6857999"/>
              <a:gd name="connsiteX59" fmla="*/ 7226673 w 7807404"/>
              <a:gd name="connsiteY59" fmla="*/ 4796523 h 6857999"/>
              <a:gd name="connsiteX60" fmla="*/ 7240375 w 7807404"/>
              <a:gd name="connsiteY60" fmla="*/ 4838614 h 6857999"/>
              <a:gd name="connsiteX61" fmla="*/ 7285168 w 7807404"/>
              <a:gd name="connsiteY61" fmla="*/ 4861231 h 6857999"/>
              <a:gd name="connsiteX62" fmla="*/ 7298142 w 7807404"/>
              <a:gd name="connsiteY62" fmla="*/ 4993732 h 6857999"/>
              <a:gd name="connsiteX63" fmla="*/ 7322875 w 7807404"/>
              <a:gd name="connsiteY63" fmla="*/ 5208172 h 6857999"/>
              <a:gd name="connsiteX64" fmla="*/ 7342672 w 7807404"/>
              <a:gd name="connsiteY64" fmla="*/ 5255191 h 6857999"/>
              <a:gd name="connsiteX65" fmla="*/ 7321006 w 7807404"/>
              <a:gd name="connsiteY65" fmla="*/ 5337537 h 6857999"/>
              <a:gd name="connsiteX66" fmla="*/ 7360096 w 7807404"/>
              <a:gd name="connsiteY66" fmla="*/ 5418522 h 6857999"/>
              <a:gd name="connsiteX67" fmla="*/ 7400954 w 7807404"/>
              <a:gd name="connsiteY67" fmla="*/ 5473319 h 6857999"/>
              <a:gd name="connsiteX68" fmla="*/ 7418953 w 7807404"/>
              <a:gd name="connsiteY68" fmla="*/ 5506769 h 6857999"/>
              <a:gd name="connsiteX69" fmla="*/ 7437497 w 7807404"/>
              <a:gd name="connsiteY69" fmla="*/ 5528086 h 6857999"/>
              <a:gd name="connsiteX70" fmla="*/ 7472839 w 7807404"/>
              <a:gd name="connsiteY70" fmla="*/ 5722307 h 6857999"/>
              <a:gd name="connsiteX71" fmla="*/ 7520312 w 7807404"/>
              <a:gd name="connsiteY71" fmla="*/ 5848020 h 6857999"/>
              <a:gd name="connsiteX72" fmla="*/ 7546603 w 7807404"/>
              <a:gd name="connsiteY72" fmla="*/ 5895435 h 6857999"/>
              <a:gd name="connsiteX73" fmla="*/ 7574370 w 7807404"/>
              <a:gd name="connsiteY73" fmla="*/ 6116987 h 6857999"/>
              <a:gd name="connsiteX74" fmla="*/ 7588278 w 7807404"/>
              <a:gd name="connsiteY74" fmla="*/ 6239240 h 6857999"/>
              <a:gd name="connsiteX75" fmla="*/ 7651779 w 7807404"/>
              <a:gd name="connsiteY75" fmla="*/ 6536040 h 6857999"/>
              <a:gd name="connsiteX76" fmla="*/ 7634970 w 7807404"/>
              <a:gd name="connsiteY76" fmla="*/ 6596308 h 6857999"/>
              <a:gd name="connsiteX77" fmla="*/ 7634433 w 7807404"/>
              <a:gd name="connsiteY77" fmla="*/ 6610438 h 6857999"/>
              <a:gd name="connsiteX78" fmla="*/ 7628165 w 7807404"/>
              <a:gd name="connsiteY78" fmla="*/ 6640287 h 6857999"/>
              <a:gd name="connsiteX79" fmla="*/ 7631881 w 7807404"/>
              <a:gd name="connsiteY79" fmla="*/ 6643984 h 6857999"/>
              <a:gd name="connsiteX80" fmla="*/ 7630037 w 7807404"/>
              <a:gd name="connsiteY80" fmla="*/ 6686063 h 6857999"/>
              <a:gd name="connsiteX81" fmla="*/ 7632333 w 7807404"/>
              <a:gd name="connsiteY81" fmla="*/ 6685744 h 6857999"/>
              <a:gd name="connsiteX82" fmla="*/ 7641954 w 7807404"/>
              <a:gd name="connsiteY82" fmla="*/ 6693689 h 6857999"/>
              <a:gd name="connsiteX83" fmla="*/ 7655048 w 7807404"/>
              <a:gd name="connsiteY83" fmla="*/ 6710915 h 6857999"/>
              <a:gd name="connsiteX84" fmla="*/ 7713961 w 7807404"/>
              <a:gd name="connsiteY84" fmla="*/ 6739542 h 6857999"/>
              <a:gd name="connsiteX85" fmla="*/ 7712298 w 7807404"/>
              <a:gd name="connsiteY85" fmla="*/ 6783313 h 6857999"/>
              <a:gd name="connsiteX86" fmla="*/ 7713229 w 7807404"/>
              <a:gd name="connsiteY86" fmla="*/ 6791653 h 6857999"/>
              <a:gd name="connsiteX87" fmla="*/ 7713771 w 7807404"/>
              <a:gd name="connsiteY87" fmla="*/ 6791625 h 6857999"/>
              <a:gd name="connsiteX88" fmla="*/ 7715794 w 7807404"/>
              <a:gd name="connsiteY88" fmla="*/ 6800036 h 6857999"/>
              <a:gd name="connsiteX89" fmla="*/ 7714926 w 7807404"/>
              <a:gd name="connsiteY89" fmla="*/ 6806857 h 6857999"/>
              <a:gd name="connsiteX90" fmla="*/ 7716734 w 7807404"/>
              <a:gd name="connsiteY90" fmla="*/ 6823036 h 6857999"/>
              <a:gd name="connsiteX91" fmla="*/ 7720829 w 7807404"/>
              <a:gd name="connsiteY91" fmla="*/ 6827317 h 6857999"/>
              <a:gd name="connsiteX92" fmla="*/ 7791089 w 7807404"/>
              <a:gd name="connsiteY92" fmla="*/ 6843616 h 6857999"/>
              <a:gd name="connsiteX93" fmla="*/ 7807404 w 7807404"/>
              <a:gd name="connsiteY93" fmla="*/ 6857999 h 6857999"/>
              <a:gd name="connsiteX94" fmla="*/ 2910541 w 7807404"/>
              <a:gd name="connsiteY94" fmla="*/ 6857999 h 6857999"/>
              <a:gd name="connsiteX95" fmla="*/ 737233 w 7807404"/>
              <a:gd name="connsiteY95" fmla="*/ 6857999 h 6857999"/>
              <a:gd name="connsiteX96" fmla="*/ 0 w 7807404"/>
              <a:gd name="connsiteY96" fmla="*/ 6857999 h 6857999"/>
              <a:gd name="connsiteX97" fmla="*/ 0 w 7807404"/>
              <a:gd name="connsiteY97" fmla="*/ 1 h 6857999"/>
              <a:gd name="connsiteX98" fmla="*/ 737233 w 7807404"/>
              <a:gd name="connsiteY98" fmla="*/ 1 h 6857999"/>
              <a:gd name="connsiteX99" fmla="*/ 737233 w 7807404"/>
              <a:gd name="connsiteY99" fmla="*/ 0 h 6857999"/>
              <a:gd name="connsiteX0" fmla="*/ 737233 w 7807404"/>
              <a:gd name="connsiteY0" fmla="*/ 0 h 6857999"/>
              <a:gd name="connsiteX1" fmla="*/ 7401738 w 7807404"/>
              <a:gd name="connsiteY1" fmla="*/ 0 h 6857999"/>
              <a:gd name="connsiteX2" fmla="*/ 7401276 w 7807404"/>
              <a:gd name="connsiteY2" fmla="*/ 1038 h 6857999"/>
              <a:gd name="connsiteX3" fmla="*/ 7411981 w 7807404"/>
              <a:gd name="connsiteY3" fmla="*/ 22134 h 6857999"/>
              <a:gd name="connsiteX4" fmla="*/ 7413848 w 7807404"/>
              <a:gd name="connsiteY4" fmla="*/ 51691 h 6857999"/>
              <a:gd name="connsiteX5" fmla="*/ 7385053 w 7807404"/>
              <a:gd name="connsiteY5" fmla="*/ 226336 h 6857999"/>
              <a:gd name="connsiteX6" fmla="*/ 7397633 w 7807404"/>
              <a:gd name="connsiteY6" fmla="*/ 406164 h 6857999"/>
              <a:gd name="connsiteX7" fmla="*/ 7380751 w 7807404"/>
              <a:gd name="connsiteY7" fmla="*/ 466831 h 6857999"/>
              <a:gd name="connsiteX8" fmla="*/ 7325584 w 7807404"/>
              <a:gd name="connsiteY8" fmla="*/ 614217 h 6857999"/>
              <a:gd name="connsiteX9" fmla="*/ 7209500 w 7807404"/>
              <a:gd name="connsiteY9" fmla="*/ 815815 h 6857999"/>
              <a:gd name="connsiteX10" fmla="*/ 7156197 w 7807404"/>
              <a:gd name="connsiteY10" fmla="*/ 969067 h 6857999"/>
              <a:gd name="connsiteX11" fmla="*/ 7140327 w 7807404"/>
              <a:gd name="connsiteY11" fmla="*/ 1019095 h 6857999"/>
              <a:gd name="connsiteX12" fmla="*/ 7081111 w 7807404"/>
              <a:gd name="connsiteY12" fmla="*/ 1074755 h 6857999"/>
              <a:gd name="connsiteX13" fmla="*/ 7005747 w 7807404"/>
              <a:gd name="connsiteY13" fmla="*/ 1281782 h 6857999"/>
              <a:gd name="connsiteX14" fmla="*/ 6969151 w 7807404"/>
              <a:gd name="connsiteY14" fmla="*/ 1451417 h 6857999"/>
              <a:gd name="connsiteX15" fmla="*/ 6951201 w 7807404"/>
              <a:gd name="connsiteY15" fmla="*/ 1490043 h 6857999"/>
              <a:gd name="connsiteX16" fmla="*/ 6954326 w 7807404"/>
              <a:gd name="connsiteY16" fmla="*/ 1497365 h 6857999"/>
              <a:gd name="connsiteX17" fmla="*/ 6956045 w 7807404"/>
              <a:gd name="connsiteY17" fmla="*/ 1498098 h 6857999"/>
              <a:gd name="connsiteX18" fmla="*/ 6937823 w 7807404"/>
              <a:gd name="connsiteY18" fmla="*/ 1612249 h 6857999"/>
              <a:gd name="connsiteX19" fmla="*/ 6937218 w 7807404"/>
              <a:gd name="connsiteY19" fmla="*/ 1637399 h 6857999"/>
              <a:gd name="connsiteX20" fmla="*/ 6938799 w 7807404"/>
              <a:gd name="connsiteY20" fmla="*/ 1640074 h 6857999"/>
              <a:gd name="connsiteX21" fmla="*/ 6932154 w 7807404"/>
              <a:gd name="connsiteY21" fmla="*/ 1661611 h 6857999"/>
              <a:gd name="connsiteX22" fmla="*/ 6919155 w 7807404"/>
              <a:gd name="connsiteY22" fmla="*/ 1680626 h 6857999"/>
              <a:gd name="connsiteX23" fmla="*/ 6953891 w 7807404"/>
              <a:gd name="connsiteY23" fmla="*/ 1891474 h 6857999"/>
              <a:gd name="connsiteX24" fmla="*/ 6963251 w 7807404"/>
              <a:gd name="connsiteY24" fmla="*/ 2235939 h 6857999"/>
              <a:gd name="connsiteX25" fmla="*/ 6927025 w 7807404"/>
              <a:gd name="connsiteY25" fmla="*/ 2477715 h 6857999"/>
              <a:gd name="connsiteX26" fmla="*/ 6946239 w 7807404"/>
              <a:gd name="connsiteY26" fmla="*/ 2589494 h 6857999"/>
              <a:gd name="connsiteX27" fmla="*/ 6927926 w 7807404"/>
              <a:gd name="connsiteY27" fmla="*/ 2656505 h 6857999"/>
              <a:gd name="connsiteX28" fmla="*/ 6942720 w 7807404"/>
              <a:gd name="connsiteY28" fmla="*/ 2686012 h 6857999"/>
              <a:gd name="connsiteX29" fmla="*/ 6945228 w 7807404"/>
              <a:gd name="connsiteY29" fmla="*/ 2704186 h 6857999"/>
              <a:gd name="connsiteX30" fmla="*/ 6955127 w 7807404"/>
              <a:gd name="connsiteY30" fmla="*/ 2708117 h 6857999"/>
              <a:gd name="connsiteX31" fmla="*/ 6965487 w 7807404"/>
              <a:gd name="connsiteY31" fmla="*/ 2734616 h 6857999"/>
              <a:gd name="connsiteX32" fmla="*/ 6967536 w 7807404"/>
              <a:gd name="connsiteY32" fmla="*/ 2768400 h 6857999"/>
              <a:gd name="connsiteX33" fmla="*/ 6966999 w 7807404"/>
              <a:gd name="connsiteY33" fmla="*/ 2930098 h 6857999"/>
              <a:gd name="connsiteX34" fmla="*/ 6972540 w 7807404"/>
              <a:gd name="connsiteY34" fmla="*/ 3026188 h 6857999"/>
              <a:gd name="connsiteX35" fmla="*/ 6983856 w 7807404"/>
              <a:gd name="connsiteY35" fmla="*/ 3061666 h 6857999"/>
              <a:gd name="connsiteX36" fmla="*/ 6993463 w 7807404"/>
              <a:gd name="connsiteY36" fmla="*/ 3111897 h 6857999"/>
              <a:gd name="connsiteX37" fmla="*/ 7000936 w 7807404"/>
              <a:gd name="connsiteY37" fmla="*/ 3235495 h 6857999"/>
              <a:gd name="connsiteX38" fmla="*/ 6997660 w 7807404"/>
              <a:gd name="connsiteY38" fmla="*/ 3375355 h 6857999"/>
              <a:gd name="connsiteX39" fmla="*/ 7000025 w 7807404"/>
              <a:gd name="connsiteY39" fmla="*/ 3477815 h 6857999"/>
              <a:gd name="connsiteX40" fmla="*/ 6982022 w 7807404"/>
              <a:gd name="connsiteY40" fmla="*/ 3696746 h 6857999"/>
              <a:gd name="connsiteX41" fmla="*/ 6987385 w 7807404"/>
              <a:gd name="connsiteY41" fmla="*/ 3815651 h 6857999"/>
              <a:gd name="connsiteX42" fmla="*/ 6996939 w 7807404"/>
              <a:gd name="connsiteY42" fmla="*/ 3857058 h 6857999"/>
              <a:gd name="connsiteX43" fmla="*/ 7012470 w 7807404"/>
              <a:gd name="connsiteY43" fmla="*/ 3926486 h 6857999"/>
              <a:gd name="connsiteX44" fmla="*/ 7038860 w 7807404"/>
              <a:gd name="connsiteY44" fmla="*/ 3988495 h 6857999"/>
              <a:gd name="connsiteX45" fmla="*/ 7025357 w 7807404"/>
              <a:gd name="connsiteY45" fmla="*/ 4051442 h 6857999"/>
              <a:gd name="connsiteX46" fmla="*/ 7024708 w 7807404"/>
              <a:gd name="connsiteY46" fmla="*/ 4105625 h 6857999"/>
              <a:gd name="connsiteX47" fmla="*/ 7032013 w 7807404"/>
              <a:gd name="connsiteY47" fmla="*/ 4109626 h 6857999"/>
              <a:gd name="connsiteX48" fmla="*/ 7032673 w 7807404"/>
              <a:gd name="connsiteY48" fmla="*/ 4116557 h 6857999"/>
              <a:gd name="connsiteX49" fmla="*/ 7025240 w 7807404"/>
              <a:gd name="connsiteY49" fmla="*/ 4120637 h 6857999"/>
              <a:gd name="connsiteX50" fmla="*/ 7001151 w 7807404"/>
              <a:gd name="connsiteY50" fmla="*/ 4208493 h 6857999"/>
              <a:gd name="connsiteX51" fmla="*/ 6981187 w 7807404"/>
              <a:gd name="connsiteY51" fmla="*/ 4327914 h 6857999"/>
              <a:gd name="connsiteX52" fmla="*/ 6996887 w 7807404"/>
              <a:gd name="connsiteY52" fmla="*/ 4375181 h 6857999"/>
              <a:gd name="connsiteX53" fmla="*/ 6993908 w 7807404"/>
              <a:gd name="connsiteY53" fmla="*/ 4388524 h 6857999"/>
              <a:gd name="connsiteX54" fmla="*/ 7004982 w 7807404"/>
              <a:gd name="connsiteY54" fmla="*/ 4415915 h 6857999"/>
              <a:gd name="connsiteX55" fmla="*/ 7050435 w 7807404"/>
              <a:gd name="connsiteY55" fmla="*/ 4479913 h 6857999"/>
              <a:gd name="connsiteX56" fmla="*/ 7106916 w 7807404"/>
              <a:gd name="connsiteY56" fmla="*/ 4549233 h 6857999"/>
              <a:gd name="connsiteX57" fmla="*/ 7173289 w 7807404"/>
              <a:gd name="connsiteY57" fmla="*/ 4634254 h 6857999"/>
              <a:gd name="connsiteX58" fmla="*/ 7188878 w 7807404"/>
              <a:gd name="connsiteY58" fmla="*/ 4672371 h 6857999"/>
              <a:gd name="connsiteX59" fmla="*/ 7226673 w 7807404"/>
              <a:gd name="connsiteY59" fmla="*/ 4796523 h 6857999"/>
              <a:gd name="connsiteX60" fmla="*/ 7240375 w 7807404"/>
              <a:gd name="connsiteY60" fmla="*/ 4838614 h 6857999"/>
              <a:gd name="connsiteX61" fmla="*/ 7270096 w 7807404"/>
              <a:gd name="connsiteY61" fmla="*/ 4896400 h 6857999"/>
              <a:gd name="connsiteX62" fmla="*/ 7298142 w 7807404"/>
              <a:gd name="connsiteY62" fmla="*/ 4993732 h 6857999"/>
              <a:gd name="connsiteX63" fmla="*/ 7322875 w 7807404"/>
              <a:gd name="connsiteY63" fmla="*/ 5208172 h 6857999"/>
              <a:gd name="connsiteX64" fmla="*/ 7342672 w 7807404"/>
              <a:gd name="connsiteY64" fmla="*/ 5255191 h 6857999"/>
              <a:gd name="connsiteX65" fmla="*/ 7321006 w 7807404"/>
              <a:gd name="connsiteY65" fmla="*/ 5337537 h 6857999"/>
              <a:gd name="connsiteX66" fmla="*/ 7360096 w 7807404"/>
              <a:gd name="connsiteY66" fmla="*/ 5418522 h 6857999"/>
              <a:gd name="connsiteX67" fmla="*/ 7400954 w 7807404"/>
              <a:gd name="connsiteY67" fmla="*/ 5473319 h 6857999"/>
              <a:gd name="connsiteX68" fmla="*/ 7418953 w 7807404"/>
              <a:gd name="connsiteY68" fmla="*/ 5506769 h 6857999"/>
              <a:gd name="connsiteX69" fmla="*/ 7437497 w 7807404"/>
              <a:gd name="connsiteY69" fmla="*/ 5528086 h 6857999"/>
              <a:gd name="connsiteX70" fmla="*/ 7472839 w 7807404"/>
              <a:gd name="connsiteY70" fmla="*/ 5722307 h 6857999"/>
              <a:gd name="connsiteX71" fmla="*/ 7520312 w 7807404"/>
              <a:gd name="connsiteY71" fmla="*/ 5848020 h 6857999"/>
              <a:gd name="connsiteX72" fmla="*/ 7546603 w 7807404"/>
              <a:gd name="connsiteY72" fmla="*/ 5895435 h 6857999"/>
              <a:gd name="connsiteX73" fmla="*/ 7574370 w 7807404"/>
              <a:gd name="connsiteY73" fmla="*/ 6116987 h 6857999"/>
              <a:gd name="connsiteX74" fmla="*/ 7588278 w 7807404"/>
              <a:gd name="connsiteY74" fmla="*/ 6239240 h 6857999"/>
              <a:gd name="connsiteX75" fmla="*/ 7651779 w 7807404"/>
              <a:gd name="connsiteY75" fmla="*/ 6536040 h 6857999"/>
              <a:gd name="connsiteX76" fmla="*/ 7634970 w 7807404"/>
              <a:gd name="connsiteY76" fmla="*/ 6596308 h 6857999"/>
              <a:gd name="connsiteX77" fmla="*/ 7634433 w 7807404"/>
              <a:gd name="connsiteY77" fmla="*/ 6610438 h 6857999"/>
              <a:gd name="connsiteX78" fmla="*/ 7628165 w 7807404"/>
              <a:gd name="connsiteY78" fmla="*/ 6640287 h 6857999"/>
              <a:gd name="connsiteX79" fmla="*/ 7631881 w 7807404"/>
              <a:gd name="connsiteY79" fmla="*/ 6643984 h 6857999"/>
              <a:gd name="connsiteX80" fmla="*/ 7630037 w 7807404"/>
              <a:gd name="connsiteY80" fmla="*/ 6686063 h 6857999"/>
              <a:gd name="connsiteX81" fmla="*/ 7632333 w 7807404"/>
              <a:gd name="connsiteY81" fmla="*/ 6685744 h 6857999"/>
              <a:gd name="connsiteX82" fmla="*/ 7641954 w 7807404"/>
              <a:gd name="connsiteY82" fmla="*/ 6693689 h 6857999"/>
              <a:gd name="connsiteX83" fmla="*/ 7655048 w 7807404"/>
              <a:gd name="connsiteY83" fmla="*/ 6710915 h 6857999"/>
              <a:gd name="connsiteX84" fmla="*/ 7713961 w 7807404"/>
              <a:gd name="connsiteY84" fmla="*/ 6739542 h 6857999"/>
              <a:gd name="connsiteX85" fmla="*/ 7712298 w 7807404"/>
              <a:gd name="connsiteY85" fmla="*/ 6783313 h 6857999"/>
              <a:gd name="connsiteX86" fmla="*/ 7713229 w 7807404"/>
              <a:gd name="connsiteY86" fmla="*/ 6791653 h 6857999"/>
              <a:gd name="connsiteX87" fmla="*/ 7713771 w 7807404"/>
              <a:gd name="connsiteY87" fmla="*/ 6791625 h 6857999"/>
              <a:gd name="connsiteX88" fmla="*/ 7715794 w 7807404"/>
              <a:gd name="connsiteY88" fmla="*/ 6800036 h 6857999"/>
              <a:gd name="connsiteX89" fmla="*/ 7714926 w 7807404"/>
              <a:gd name="connsiteY89" fmla="*/ 6806857 h 6857999"/>
              <a:gd name="connsiteX90" fmla="*/ 7716734 w 7807404"/>
              <a:gd name="connsiteY90" fmla="*/ 6823036 h 6857999"/>
              <a:gd name="connsiteX91" fmla="*/ 7720829 w 7807404"/>
              <a:gd name="connsiteY91" fmla="*/ 6827317 h 6857999"/>
              <a:gd name="connsiteX92" fmla="*/ 7791089 w 7807404"/>
              <a:gd name="connsiteY92" fmla="*/ 6843616 h 6857999"/>
              <a:gd name="connsiteX93" fmla="*/ 7807404 w 7807404"/>
              <a:gd name="connsiteY93" fmla="*/ 6857999 h 6857999"/>
              <a:gd name="connsiteX94" fmla="*/ 2910541 w 7807404"/>
              <a:gd name="connsiteY94" fmla="*/ 6857999 h 6857999"/>
              <a:gd name="connsiteX95" fmla="*/ 737233 w 7807404"/>
              <a:gd name="connsiteY95" fmla="*/ 6857999 h 6857999"/>
              <a:gd name="connsiteX96" fmla="*/ 0 w 7807404"/>
              <a:gd name="connsiteY96" fmla="*/ 6857999 h 6857999"/>
              <a:gd name="connsiteX97" fmla="*/ 0 w 7807404"/>
              <a:gd name="connsiteY97" fmla="*/ 1 h 6857999"/>
              <a:gd name="connsiteX98" fmla="*/ 737233 w 7807404"/>
              <a:gd name="connsiteY98" fmla="*/ 1 h 6857999"/>
              <a:gd name="connsiteX99" fmla="*/ 737233 w 7807404"/>
              <a:gd name="connsiteY99" fmla="*/ 0 h 6857999"/>
              <a:gd name="connsiteX0" fmla="*/ 737233 w 7807404"/>
              <a:gd name="connsiteY0" fmla="*/ 0 h 6857999"/>
              <a:gd name="connsiteX1" fmla="*/ 7401738 w 7807404"/>
              <a:gd name="connsiteY1" fmla="*/ 0 h 6857999"/>
              <a:gd name="connsiteX2" fmla="*/ 7401276 w 7807404"/>
              <a:gd name="connsiteY2" fmla="*/ 1038 h 6857999"/>
              <a:gd name="connsiteX3" fmla="*/ 7411981 w 7807404"/>
              <a:gd name="connsiteY3" fmla="*/ 22134 h 6857999"/>
              <a:gd name="connsiteX4" fmla="*/ 7413848 w 7807404"/>
              <a:gd name="connsiteY4" fmla="*/ 51691 h 6857999"/>
              <a:gd name="connsiteX5" fmla="*/ 7385053 w 7807404"/>
              <a:gd name="connsiteY5" fmla="*/ 226336 h 6857999"/>
              <a:gd name="connsiteX6" fmla="*/ 7397633 w 7807404"/>
              <a:gd name="connsiteY6" fmla="*/ 406164 h 6857999"/>
              <a:gd name="connsiteX7" fmla="*/ 7380751 w 7807404"/>
              <a:gd name="connsiteY7" fmla="*/ 466831 h 6857999"/>
              <a:gd name="connsiteX8" fmla="*/ 7325584 w 7807404"/>
              <a:gd name="connsiteY8" fmla="*/ 614217 h 6857999"/>
              <a:gd name="connsiteX9" fmla="*/ 7209500 w 7807404"/>
              <a:gd name="connsiteY9" fmla="*/ 815815 h 6857999"/>
              <a:gd name="connsiteX10" fmla="*/ 7156197 w 7807404"/>
              <a:gd name="connsiteY10" fmla="*/ 969067 h 6857999"/>
              <a:gd name="connsiteX11" fmla="*/ 7140327 w 7807404"/>
              <a:gd name="connsiteY11" fmla="*/ 1019095 h 6857999"/>
              <a:gd name="connsiteX12" fmla="*/ 7081111 w 7807404"/>
              <a:gd name="connsiteY12" fmla="*/ 1074755 h 6857999"/>
              <a:gd name="connsiteX13" fmla="*/ 7005747 w 7807404"/>
              <a:gd name="connsiteY13" fmla="*/ 1281782 h 6857999"/>
              <a:gd name="connsiteX14" fmla="*/ 6969151 w 7807404"/>
              <a:gd name="connsiteY14" fmla="*/ 1451417 h 6857999"/>
              <a:gd name="connsiteX15" fmla="*/ 6951201 w 7807404"/>
              <a:gd name="connsiteY15" fmla="*/ 1490043 h 6857999"/>
              <a:gd name="connsiteX16" fmla="*/ 6954326 w 7807404"/>
              <a:gd name="connsiteY16" fmla="*/ 1497365 h 6857999"/>
              <a:gd name="connsiteX17" fmla="*/ 6956045 w 7807404"/>
              <a:gd name="connsiteY17" fmla="*/ 1498098 h 6857999"/>
              <a:gd name="connsiteX18" fmla="*/ 6937823 w 7807404"/>
              <a:gd name="connsiteY18" fmla="*/ 1612249 h 6857999"/>
              <a:gd name="connsiteX19" fmla="*/ 6937218 w 7807404"/>
              <a:gd name="connsiteY19" fmla="*/ 1637399 h 6857999"/>
              <a:gd name="connsiteX20" fmla="*/ 6938799 w 7807404"/>
              <a:gd name="connsiteY20" fmla="*/ 1640074 h 6857999"/>
              <a:gd name="connsiteX21" fmla="*/ 6932154 w 7807404"/>
              <a:gd name="connsiteY21" fmla="*/ 1661611 h 6857999"/>
              <a:gd name="connsiteX22" fmla="*/ 6919155 w 7807404"/>
              <a:gd name="connsiteY22" fmla="*/ 1680626 h 6857999"/>
              <a:gd name="connsiteX23" fmla="*/ 6953891 w 7807404"/>
              <a:gd name="connsiteY23" fmla="*/ 1891474 h 6857999"/>
              <a:gd name="connsiteX24" fmla="*/ 6963251 w 7807404"/>
              <a:gd name="connsiteY24" fmla="*/ 2235939 h 6857999"/>
              <a:gd name="connsiteX25" fmla="*/ 6927025 w 7807404"/>
              <a:gd name="connsiteY25" fmla="*/ 2477715 h 6857999"/>
              <a:gd name="connsiteX26" fmla="*/ 6946239 w 7807404"/>
              <a:gd name="connsiteY26" fmla="*/ 2589494 h 6857999"/>
              <a:gd name="connsiteX27" fmla="*/ 6927926 w 7807404"/>
              <a:gd name="connsiteY27" fmla="*/ 2656505 h 6857999"/>
              <a:gd name="connsiteX28" fmla="*/ 6942720 w 7807404"/>
              <a:gd name="connsiteY28" fmla="*/ 2686012 h 6857999"/>
              <a:gd name="connsiteX29" fmla="*/ 6945228 w 7807404"/>
              <a:gd name="connsiteY29" fmla="*/ 2704186 h 6857999"/>
              <a:gd name="connsiteX30" fmla="*/ 6955127 w 7807404"/>
              <a:gd name="connsiteY30" fmla="*/ 2708117 h 6857999"/>
              <a:gd name="connsiteX31" fmla="*/ 6965487 w 7807404"/>
              <a:gd name="connsiteY31" fmla="*/ 2734616 h 6857999"/>
              <a:gd name="connsiteX32" fmla="*/ 6967536 w 7807404"/>
              <a:gd name="connsiteY32" fmla="*/ 2768400 h 6857999"/>
              <a:gd name="connsiteX33" fmla="*/ 6966999 w 7807404"/>
              <a:gd name="connsiteY33" fmla="*/ 2930098 h 6857999"/>
              <a:gd name="connsiteX34" fmla="*/ 6972540 w 7807404"/>
              <a:gd name="connsiteY34" fmla="*/ 3026188 h 6857999"/>
              <a:gd name="connsiteX35" fmla="*/ 6983856 w 7807404"/>
              <a:gd name="connsiteY35" fmla="*/ 3061666 h 6857999"/>
              <a:gd name="connsiteX36" fmla="*/ 6993463 w 7807404"/>
              <a:gd name="connsiteY36" fmla="*/ 3111897 h 6857999"/>
              <a:gd name="connsiteX37" fmla="*/ 7000936 w 7807404"/>
              <a:gd name="connsiteY37" fmla="*/ 3235495 h 6857999"/>
              <a:gd name="connsiteX38" fmla="*/ 6997660 w 7807404"/>
              <a:gd name="connsiteY38" fmla="*/ 3375355 h 6857999"/>
              <a:gd name="connsiteX39" fmla="*/ 7000025 w 7807404"/>
              <a:gd name="connsiteY39" fmla="*/ 3477815 h 6857999"/>
              <a:gd name="connsiteX40" fmla="*/ 6982022 w 7807404"/>
              <a:gd name="connsiteY40" fmla="*/ 3696746 h 6857999"/>
              <a:gd name="connsiteX41" fmla="*/ 6987385 w 7807404"/>
              <a:gd name="connsiteY41" fmla="*/ 3815651 h 6857999"/>
              <a:gd name="connsiteX42" fmla="*/ 6996939 w 7807404"/>
              <a:gd name="connsiteY42" fmla="*/ 3857058 h 6857999"/>
              <a:gd name="connsiteX43" fmla="*/ 7012470 w 7807404"/>
              <a:gd name="connsiteY43" fmla="*/ 3926486 h 6857999"/>
              <a:gd name="connsiteX44" fmla="*/ 7038860 w 7807404"/>
              <a:gd name="connsiteY44" fmla="*/ 3988495 h 6857999"/>
              <a:gd name="connsiteX45" fmla="*/ 7025357 w 7807404"/>
              <a:gd name="connsiteY45" fmla="*/ 4051442 h 6857999"/>
              <a:gd name="connsiteX46" fmla="*/ 7024708 w 7807404"/>
              <a:gd name="connsiteY46" fmla="*/ 4105625 h 6857999"/>
              <a:gd name="connsiteX47" fmla="*/ 7032013 w 7807404"/>
              <a:gd name="connsiteY47" fmla="*/ 4109626 h 6857999"/>
              <a:gd name="connsiteX48" fmla="*/ 7032673 w 7807404"/>
              <a:gd name="connsiteY48" fmla="*/ 4116557 h 6857999"/>
              <a:gd name="connsiteX49" fmla="*/ 7025240 w 7807404"/>
              <a:gd name="connsiteY49" fmla="*/ 4120637 h 6857999"/>
              <a:gd name="connsiteX50" fmla="*/ 7001151 w 7807404"/>
              <a:gd name="connsiteY50" fmla="*/ 4208493 h 6857999"/>
              <a:gd name="connsiteX51" fmla="*/ 6981187 w 7807404"/>
              <a:gd name="connsiteY51" fmla="*/ 4327914 h 6857999"/>
              <a:gd name="connsiteX52" fmla="*/ 6996887 w 7807404"/>
              <a:gd name="connsiteY52" fmla="*/ 4375181 h 6857999"/>
              <a:gd name="connsiteX53" fmla="*/ 6993908 w 7807404"/>
              <a:gd name="connsiteY53" fmla="*/ 4388524 h 6857999"/>
              <a:gd name="connsiteX54" fmla="*/ 7004982 w 7807404"/>
              <a:gd name="connsiteY54" fmla="*/ 4415915 h 6857999"/>
              <a:gd name="connsiteX55" fmla="*/ 7050435 w 7807404"/>
              <a:gd name="connsiteY55" fmla="*/ 4479913 h 6857999"/>
              <a:gd name="connsiteX56" fmla="*/ 7106916 w 7807404"/>
              <a:gd name="connsiteY56" fmla="*/ 4549233 h 6857999"/>
              <a:gd name="connsiteX57" fmla="*/ 7173289 w 7807404"/>
              <a:gd name="connsiteY57" fmla="*/ 4634254 h 6857999"/>
              <a:gd name="connsiteX58" fmla="*/ 7188878 w 7807404"/>
              <a:gd name="connsiteY58" fmla="*/ 4672371 h 6857999"/>
              <a:gd name="connsiteX59" fmla="*/ 7226673 w 7807404"/>
              <a:gd name="connsiteY59" fmla="*/ 4796523 h 6857999"/>
              <a:gd name="connsiteX60" fmla="*/ 7240375 w 7807404"/>
              <a:gd name="connsiteY60" fmla="*/ 4838614 h 6857999"/>
              <a:gd name="connsiteX61" fmla="*/ 7270096 w 7807404"/>
              <a:gd name="connsiteY61" fmla="*/ 4896400 h 6857999"/>
              <a:gd name="connsiteX62" fmla="*/ 7298142 w 7807404"/>
              <a:gd name="connsiteY62" fmla="*/ 4993732 h 6857999"/>
              <a:gd name="connsiteX63" fmla="*/ 7322875 w 7807404"/>
              <a:gd name="connsiteY63" fmla="*/ 5208172 h 6857999"/>
              <a:gd name="connsiteX64" fmla="*/ 7342672 w 7807404"/>
              <a:gd name="connsiteY64" fmla="*/ 5255191 h 6857999"/>
              <a:gd name="connsiteX65" fmla="*/ 7321006 w 7807404"/>
              <a:gd name="connsiteY65" fmla="*/ 5337537 h 6857999"/>
              <a:gd name="connsiteX66" fmla="*/ 7360096 w 7807404"/>
              <a:gd name="connsiteY66" fmla="*/ 5418522 h 6857999"/>
              <a:gd name="connsiteX67" fmla="*/ 7400954 w 7807404"/>
              <a:gd name="connsiteY67" fmla="*/ 5473319 h 6857999"/>
              <a:gd name="connsiteX68" fmla="*/ 7418953 w 7807404"/>
              <a:gd name="connsiteY68" fmla="*/ 5506769 h 6857999"/>
              <a:gd name="connsiteX69" fmla="*/ 7437497 w 7807404"/>
              <a:gd name="connsiteY69" fmla="*/ 5528086 h 6857999"/>
              <a:gd name="connsiteX70" fmla="*/ 7472839 w 7807404"/>
              <a:gd name="connsiteY70" fmla="*/ 5722307 h 6857999"/>
              <a:gd name="connsiteX71" fmla="*/ 7520312 w 7807404"/>
              <a:gd name="connsiteY71" fmla="*/ 5848020 h 6857999"/>
              <a:gd name="connsiteX72" fmla="*/ 7546603 w 7807404"/>
              <a:gd name="connsiteY72" fmla="*/ 5895435 h 6857999"/>
              <a:gd name="connsiteX73" fmla="*/ 7574370 w 7807404"/>
              <a:gd name="connsiteY73" fmla="*/ 6116987 h 6857999"/>
              <a:gd name="connsiteX74" fmla="*/ 7588278 w 7807404"/>
              <a:gd name="connsiteY74" fmla="*/ 6239240 h 6857999"/>
              <a:gd name="connsiteX75" fmla="*/ 7651779 w 7807404"/>
              <a:gd name="connsiteY75" fmla="*/ 6536040 h 6857999"/>
              <a:gd name="connsiteX76" fmla="*/ 7634970 w 7807404"/>
              <a:gd name="connsiteY76" fmla="*/ 6596308 h 6857999"/>
              <a:gd name="connsiteX77" fmla="*/ 7634433 w 7807404"/>
              <a:gd name="connsiteY77" fmla="*/ 6610438 h 6857999"/>
              <a:gd name="connsiteX78" fmla="*/ 7628165 w 7807404"/>
              <a:gd name="connsiteY78" fmla="*/ 6640287 h 6857999"/>
              <a:gd name="connsiteX79" fmla="*/ 7631881 w 7807404"/>
              <a:gd name="connsiteY79" fmla="*/ 6643984 h 6857999"/>
              <a:gd name="connsiteX80" fmla="*/ 7630037 w 7807404"/>
              <a:gd name="connsiteY80" fmla="*/ 6686063 h 6857999"/>
              <a:gd name="connsiteX81" fmla="*/ 7632333 w 7807404"/>
              <a:gd name="connsiteY81" fmla="*/ 6685744 h 6857999"/>
              <a:gd name="connsiteX82" fmla="*/ 7641954 w 7807404"/>
              <a:gd name="connsiteY82" fmla="*/ 6693689 h 6857999"/>
              <a:gd name="connsiteX83" fmla="*/ 7655048 w 7807404"/>
              <a:gd name="connsiteY83" fmla="*/ 6710915 h 6857999"/>
              <a:gd name="connsiteX84" fmla="*/ 7713961 w 7807404"/>
              <a:gd name="connsiteY84" fmla="*/ 6739542 h 6857999"/>
              <a:gd name="connsiteX85" fmla="*/ 7712298 w 7807404"/>
              <a:gd name="connsiteY85" fmla="*/ 6783313 h 6857999"/>
              <a:gd name="connsiteX86" fmla="*/ 7713229 w 7807404"/>
              <a:gd name="connsiteY86" fmla="*/ 6791653 h 6857999"/>
              <a:gd name="connsiteX87" fmla="*/ 7713771 w 7807404"/>
              <a:gd name="connsiteY87" fmla="*/ 6791625 h 6857999"/>
              <a:gd name="connsiteX88" fmla="*/ 7715794 w 7807404"/>
              <a:gd name="connsiteY88" fmla="*/ 6800036 h 6857999"/>
              <a:gd name="connsiteX89" fmla="*/ 7714926 w 7807404"/>
              <a:gd name="connsiteY89" fmla="*/ 6806857 h 6857999"/>
              <a:gd name="connsiteX90" fmla="*/ 7716734 w 7807404"/>
              <a:gd name="connsiteY90" fmla="*/ 6823036 h 6857999"/>
              <a:gd name="connsiteX91" fmla="*/ 7720829 w 7807404"/>
              <a:gd name="connsiteY91" fmla="*/ 6827317 h 6857999"/>
              <a:gd name="connsiteX92" fmla="*/ 7791089 w 7807404"/>
              <a:gd name="connsiteY92" fmla="*/ 6843616 h 6857999"/>
              <a:gd name="connsiteX93" fmla="*/ 7807404 w 7807404"/>
              <a:gd name="connsiteY93" fmla="*/ 6857999 h 6857999"/>
              <a:gd name="connsiteX94" fmla="*/ 2910541 w 7807404"/>
              <a:gd name="connsiteY94" fmla="*/ 6857999 h 6857999"/>
              <a:gd name="connsiteX95" fmla="*/ 737233 w 7807404"/>
              <a:gd name="connsiteY95" fmla="*/ 6857999 h 6857999"/>
              <a:gd name="connsiteX96" fmla="*/ 0 w 7807404"/>
              <a:gd name="connsiteY96" fmla="*/ 6857999 h 6857999"/>
              <a:gd name="connsiteX97" fmla="*/ 0 w 7807404"/>
              <a:gd name="connsiteY97" fmla="*/ 1 h 6857999"/>
              <a:gd name="connsiteX98" fmla="*/ 737233 w 7807404"/>
              <a:gd name="connsiteY98" fmla="*/ 1 h 6857999"/>
              <a:gd name="connsiteX99" fmla="*/ 737233 w 7807404"/>
              <a:gd name="connsiteY99" fmla="*/ 0 h 6857999"/>
              <a:gd name="connsiteX0" fmla="*/ 737233 w 7807404"/>
              <a:gd name="connsiteY0" fmla="*/ 0 h 6857999"/>
              <a:gd name="connsiteX1" fmla="*/ 7401738 w 7807404"/>
              <a:gd name="connsiteY1" fmla="*/ 0 h 6857999"/>
              <a:gd name="connsiteX2" fmla="*/ 7401276 w 7807404"/>
              <a:gd name="connsiteY2" fmla="*/ 1038 h 6857999"/>
              <a:gd name="connsiteX3" fmla="*/ 7411981 w 7807404"/>
              <a:gd name="connsiteY3" fmla="*/ 22134 h 6857999"/>
              <a:gd name="connsiteX4" fmla="*/ 7413848 w 7807404"/>
              <a:gd name="connsiteY4" fmla="*/ 51691 h 6857999"/>
              <a:gd name="connsiteX5" fmla="*/ 7385053 w 7807404"/>
              <a:gd name="connsiteY5" fmla="*/ 226336 h 6857999"/>
              <a:gd name="connsiteX6" fmla="*/ 7397633 w 7807404"/>
              <a:gd name="connsiteY6" fmla="*/ 406164 h 6857999"/>
              <a:gd name="connsiteX7" fmla="*/ 7365678 w 7807404"/>
              <a:gd name="connsiteY7" fmla="*/ 481903 h 6857999"/>
              <a:gd name="connsiteX8" fmla="*/ 7325584 w 7807404"/>
              <a:gd name="connsiteY8" fmla="*/ 614217 h 6857999"/>
              <a:gd name="connsiteX9" fmla="*/ 7209500 w 7807404"/>
              <a:gd name="connsiteY9" fmla="*/ 815815 h 6857999"/>
              <a:gd name="connsiteX10" fmla="*/ 7156197 w 7807404"/>
              <a:gd name="connsiteY10" fmla="*/ 969067 h 6857999"/>
              <a:gd name="connsiteX11" fmla="*/ 7140327 w 7807404"/>
              <a:gd name="connsiteY11" fmla="*/ 1019095 h 6857999"/>
              <a:gd name="connsiteX12" fmla="*/ 7081111 w 7807404"/>
              <a:gd name="connsiteY12" fmla="*/ 1074755 h 6857999"/>
              <a:gd name="connsiteX13" fmla="*/ 7005747 w 7807404"/>
              <a:gd name="connsiteY13" fmla="*/ 1281782 h 6857999"/>
              <a:gd name="connsiteX14" fmla="*/ 6969151 w 7807404"/>
              <a:gd name="connsiteY14" fmla="*/ 1451417 h 6857999"/>
              <a:gd name="connsiteX15" fmla="*/ 6951201 w 7807404"/>
              <a:gd name="connsiteY15" fmla="*/ 1490043 h 6857999"/>
              <a:gd name="connsiteX16" fmla="*/ 6954326 w 7807404"/>
              <a:gd name="connsiteY16" fmla="*/ 1497365 h 6857999"/>
              <a:gd name="connsiteX17" fmla="*/ 6956045 w 7807404"/>
              <a:gd name="connsiteY17" fmla="*/ 1498098 h 6857999"/>
              <a:gd name="connsiteX18" fmla="*/ 6937823 w 7807404"/>
              <a:gd name="connsiteY18" fmla="*/ 1612249 h 6857999"/>
              <a:gd name="connsiteX19" fmla="*/ 6937218 w 7807404"/>
              <a:gd name="connsiteY19" fmla="*/ 1637399 h 6857999"/>
              <a:gd name="connsiteX20" fmla="*/ 6938799 w 7807404"/>
              <a:gd name="connsiteY20" fmla="*/ 1640074 h 6857999"/>
              <a:gd name="connsiteX21" fmla="*/ 6932154 w 7807404"/>
              <a:gd name="connsiteY21" fmla="*/ 1661611 h 6857999"/>
              <a:gd name="connsiteX22" fmla="*/ 6919155 w 7807404"/>
              <a:gd name="connsiteY22" fmla="*/ 1680626 h 6857999"/>
              <a:gd name="connsiteX23" fmla="*/ 6953891 w 7807404"/>
              <a:gd name="connsiteY23" fmla="*/ 1891474 h 6857999"/>
              <a:gd name="connsiteX24" fmla="*/ 6963251 w 7807404"/>
              <a:gd name="connsiteY24" fmla="*/ 2235939 h 6857999"/>
              <a:gd name="connsiteX25" fmla="*/ 6927025 w 7807404"/>
              <a:gd name="connsiteY25" fmla="*/ 2477715 h 6857999"/>
              <a:gd name="connsiteX26" fmla="*/ 6946239 w 7807404"/>
              <a:gd name="connsiteY26" fmla="*/ 2589494 h 6857999"/>
              <a:gd name="connsiteX27" fmla="*/ 6927926 w 7807404"/>
              <a:gd name="connsiteY27" fmla="*/ 2656505 h 6857999"/>
              <a:gd name="connsiteX28" fmla="*/ 6942720 w 7807404"/>
              <a:gd name="connsiteY28" fmla="*/ 2686012 h 6857999"/>
              <a:gd name="connsiteX29" fmla="*/ 6945228 w 7807404"/>
              <a:gd name="connsiteY29" fmla="*/ 2704186 h 6857999"/>
              <a:gd name="connsiteX30" fmla="*/ 6955127 w 7807404"/>
              <a:gd name="connsiteY30" fmla="*/ 2708117 h 6857999"/>
              <a:gd name="connsiteX31" fmla="*/ 6965487 w 7807404"/>
              <a:gd name="connsiteY31" fmla="*/ 2734616 h 6857999"/>
              <a:gd name="connsiteX32" fmla="*/ 6967536 w 7807404"/>
              <a:gd name="connsiteY32" fmla="*/ 2768400 h 6857999"/>
              <a:gd name="connsiteX33" fmla="*/ 6966999 w 7807404"/>
              <a:gd name="connsiteY33" fmla="*/ 2930098 h 6857999"/>
              <a:gd name="connsiteX34" fmla="*/ 6972540 w 7807404"/>
              <a:gd name="connsiteY34" fmla="*/ 3026188 h 6857999"/>
              <a:gd name="connsiteX35" fmla="*/ 6983856 w 7807404"/>
              <a:gd name="connsiteY35" fmla="*/ 3061666 h 6857999"/>
              <a:gd name="connsiteX36" fmla="*/ 6993463 w 7807404"/>
              <a:gd name="connsiteY36" fmla="*/ 3111897 h 6857999"/>
              <a:gd name="connsiteX37" fmla="*/ 7000936 w 7807404"/>
              <a:gd name="connsiteY37" fmla="*/ 3235495 h 6857999"/>
              <a:gd name="connsiteX38" fmla="*/ 6997660 w 7807404"/>
              <a:gd name="connsiteY38" fmla="*/ 3375355 h 6857999"/>
              <a:gd name="connsiteX39" fmla="*/ 7000025 w 7807404"/>
              <a:gd name="connsiteY39" fmla="*/ 3477815 h 6857999"/>
              <a:gd name="connsiteX40" fmla="*/ 6982022 w 7807404"/>
              <a:gd name="connsiteY40" fmla="*/ 3696746 h 6857999"/>
              <a:gd name="connsiteX41" fmla="*/ 6987385 w 7807404"/>
              <a:gd name="connsiteY41" fmla="*/ 3815651 h 6857999"/>
              <a:gd name="connsiteX42" fmla="*/ 6996939 w 7807404"/>
              <a:gd name="connsiteY42" fmla="*/ 3857058 h 6857999"/>
              <a:gd name="connsiteX43" fmla="*/ 7012470 w 7807404"/>
              <a:gd name="connsiteY43" fmla="*/ 3926486 h 6857999"/>
              <a:gd name="connsiteX44" fmla="*/ 7038860 w 7807404"/>
              <a:gd name="connsiteY44" fmla="*/ 3988495 h 6857999"/>
              <a:gd name="connsiteX45" fmla="*/ 7025357 w 7807404"/>
              <a:gd name="connsiteY45" fmla="*/ 4051442 h 6857999"/>
              <a:gd name="connsiteX46" fmla="*/ 7024708 w 7807404"/>
              <a:gd name="connsiteY46" fmla="*/ 4105625 h 6857999"/>
              <a:gd name="connsiteX47" fmla="*/ 7032013 w 7807404"/>
              <a:gd name="connsiteY47" fmla="*/ 4109626 h 6857999"/>
              <a:gd name="connsiteX48" fmla="*/ 7032673 w 7807404"/>
              <a:gd name="connsiteY48" fmla="*/ 4116557 h 6857999"/>
              <a:gd name="connsiteX49" fmla="*/ 7025240 w 7807404"/>
              <a:gd name="connsiteY49" fmla="*/ 4120637 h 6857999"/>
              <a:gd name="connsiteX50" fmla="*/ 7001151 w 7807404"/>
              <a:gd name="connsiteY50" fmla="*/ 4208493 h 6857999"/>
              <a:gd name="connsiteX51" fmla="*/ 6981187 w 7807404"/>
              <a:gd name="connsiteY51" fmla="*/ 4327914 h 6857999"/>
              <a:gd name="connsiteX52" fmla="*/ 6996887 w 7807404"/>
              <a:gd name="connsiteY52" fmla="*/ 4375181 h 6857999"/>
              <a:gd name="connsiteX53" fmla="*/ 6993908 w 7807404"/>
              <a:gd name="connsiteY53" fmla="*/ 4388524 h 6857999"/>
              <a:gd name="connsiteX54" fmla="*/ 7004982 w 7807404"/>
              <a:gd name="connsiteY54" fmla="*/ 4415915 h 6857999"/>
              <a:gd name="connsiteX55" fmla="*/ 7050435 w 7807404"/>
              <a:gd name="connsiteY55" fmla="*/ 4479913 h 6857999"/>
              <a:gd name="connsiteX56" fmla="*/ 7106916 w 7807404"/>
              <a:gd name="connsiteY56" fmla="*/ 4549233 h 6857999"/>
              <a:gd name="connsiteX57" fmla="*/ 7173289 w 7807404"/>
              <a:gd name="connsiteY57" fmla="*/ 4634254 h 6857999"/>
              <a:gd name="connsiteX58" fmla="*/ 7188878 w 7807404"/>
              <a:gd name="connsiteY58" fmla="*/ 4672371 h 6857999"/>
              <a:gd name="connsiteX59" fmla="*/ 7226673 w 7807404"/>
              <a:gd name="connsiteY59" fmla="*/ 4796523 h 6857999"/>
              <a:gd name="connsiteX60" fmla="*/ 7240375 w 7807404"/>
              <a:gd name="connsiteY60" fmla="*/ 4838614 h 6857999"/>
              <a:gd name="connsiteX61" fmla="*/ 7270096 w 7807404"/>
              <a:gd name="connsiteY61" fmla="*/ 4896400 h 6857999"/>
              <a:gd name="connsiteX62" fmla="*/ 7298142 w 7807404"/>
              <a:gd name="connsiteY62" fmla="*/ 4993732 h 6857999"/>
              <a:gd name="connsiteX63" fmla="*/ 7322875 w 7807404"/>
              <a:gd name="connsiteY63" fmla="*/ 5208172 h 6857999"/>
              <a:gd name="connsiteX64" fmla="*/ 7342672 w 7807404"/>
              <a:gd name="connsiteY64" fmla="*/ 5255191 h 6857999"/>
              <a:gd name="connsiteX65" fmla="*/ 7321006 w 7807404"/>
              <a:gd name="connsiteY65" fmla="*/ 5337537 h 6857999"/>
              <a:gd name="connsiteX66" fmla="*/ 7360096 w 7807404"/>
              <a:gd name="connsiteY66" fmla="*/ 5418522 h 6857999"/>
              <a:gd name="connsiteX67" fmla="*/ 7400954 w 7807404"/>
              <a:gd name="connsiteY67" fmla="*/ 5473319 h 6857999"/>
              <a:gd name="connsiteX68" fmla="*/ 7418953 w 7807404"/>
              <a:gd name="connsiteY68" fmla="*/ 5506769 h 6857999"/>
              <a:gd name="connsiteX69" fmla="*/ 7437497 w 7807404"/>
              <a:gd name="connsiteY69" fmla="*/ 5528086 h 6857999"/>
              <a:gd name="connsiteX70" fmla="*/ 7472839 w 7807404"/>
              <a:gd name="connsiteY70" fmla="*/ 5722307 h 6857999"/>
              <a:gd name="connsiteX71" fmla="*/ 7520312 w 7807404"/>
              <a:gd name="connsiteY71" fmla="*/ 5848020 h 6857999"/>
              <a:gd name="connsiteX72" fmla="*/ 7546603 w 7807404"/>
              <a:gd name="connsiteY72" fmla="*/ 5895435 h 6857999"/>
              <a:gd name="connsiteX73" fmla="*/ 7574370 w 7807404"/>
              <a:gd name="connsiteY73" fmla="*/ 6116987 h 6857999"/>
              <a:gd name="connsiteX74" fmla="*/ 7588278 w 7807404"/>
              <a:gd name="connsiteY74" fmla="*/ 6239240 h 6857999"/>
              <a:gd name="connsiteX75" fmla="*/ 7651779 w 7807404"/>
              <a:gd name="connsiteY75" fmla="*/ 6536040 h 6857999"/>
              <a:gd name="connsiteX76" fmla="*/ 7634970 w 7807404"/>
              <a:gd name="connsiteY76" fmla="*/ 6596308 h 6857999"/>
              <a:gd name="connsiteX77" fmla="*/ 7634433 w 7807404"/>
              <a:gd name="connsiteY77" fmla="*/ 6610438 h 6857999"/>
              <a:gd name="connsiteX78" fmla="*/ 7628165 w 7807404"/>
              <a:gd name="connsiteY78" fmla="*/ 6640287 h 6857999"/>
              <a:gd name="connsiteX79" fmla="*/ 7631881 w 7807404"/>
              <a:gd name="connsiteY79" fmla="*/ 6643984 h 6857999"/>
              <a:gd name="connsiteX80" fmla="*/ 7630037 w 7807404"/>
              <a:gd name="connsiteY80" fmla="*/ 6686063 h 6857999"/>
              <a:gd name="connsiteX81" fmla="*/ 7632333 w 7807404"/>
              <a:gd name="connsiteY81" fmla="*/ 6685744 h 6857999"/>
              <a:gd name="connsiteX82" fmla="*/ 7641954 w 7807404"/>
              <a:gd name="connsiteY82" fmla="*/ 6693689 h 6857999"/>
              <a:gd name="connsiteX83" fmla="*/ 7655048 w 7807404"/>
              <a:gd name="connsiteY83" fmla="*/ 6710915 h 6857999"/>
              <a:gd name="connsiteX84" fmla="*/ 7713961 w 7807404"/>
              <a:gd name="connsiteY84" fmla="*/ 6739542 h 6857999"/>
              <a:gd name="connsiteX85" fmla="*/ 7712298 w 7807404"/>
              <a:gd name="connsiteY85" fmla="*/ 6783313 h 6857999"/>
              <a:gd name="connsiteX86" fmla="*/ 7713229 w 7807404"/>
              <a:gd name="connsiteY86" fmla="*/ 6791653 h 6857999"/>
              <a:gd name="connsiteX87" fmla="*/ 7713771 w 7807404"/>
              <a:gd name="connsiteY87" fmla="*/ 6791625 h 6857999"/>
              <a:gd name="connsiteX88" fmla="*/ 7715794 w 7807404"/>
              <a:gd name="connsiteY88" fmla="*/ 6800036 h 6857999"/>
              <a:gd name="connsiteX89" fmla="*/ 7714926 w 7807404"/>
              <a:gd name="connsiteY89" fmla="*/ 6806857 h 6857999"/>
              <a:gd name="connsiteX90" fmla="*/ 7716734 w 7807404"/>
              <a:gd name="connsiteY90" fmla="*/ 6823036 h 6857999"/>
              <a:gd name="connsiteX91" fmla="*/ 7720829 w 7807404"/>
              <a:gd name="connsiteY91" fmla="*/ 6827317 h 6857999"/>
              <a:gd name="connsiteX92" fmla="*/ 7791089 w 7807404"/>
              <a:gd name="connsiteY92" fmla="*/ 6843616 h 6857999"/>
              <a:gd name="connsiteX93" fmla="*/ 7807404 w 7807404"/>
              <a:gd name="connsiteY93" fmla="*/ 6857999 h 6857999"/>
              <a:gd name="connsiteX94" fmla="*/ 2910541 w 7807404"/>
              <a:gd name="connsiteY94" fmla="*/ 6857999 h 6857999"/>
              <a:gd name="connsiteX95" fmla="*/ 737233 w 7807404"/>
              <a:gd name="connsiteY95" fmla="*/ 6857999 h 6857999"/>
              <a:gd name="connsiteX96" fmla="*/ 0 w 7807404"/>
              <a:gd name="connsiteY96" fmla="*/ 6857999 h 6857999"/>
              <a:gd name="connsiteX97" fmla="*/ 0 w 7807404"/>
              <a:gd name="connsiteY97" fmla="*/ 1 h 6857999"/>
              <a:gd name="connsiteX98" fmla="*/ 737233 w 7807404"/>
              <a:gd name="connsiteY98" fmla="*/ 1 h 6857999"/>
              <a:gd name="connsiteX99" fmla="*/ 737233 w 7807404"/>
              <a:gd name="connsiteY99" fmla="*/ 0 h 6857999"/>
              <a:gd name="connsiteX0" fmla="*/ 737233 w 7807404"/>
              <a:gd name="connsiteY0" fmla="*/ 0 h 6857999"/>
              <a:gd name="connsiteX1" fmla="*/ 7401738 w 7807404"/>
              <a:gd name="connsiteY1" fmla="*/ 0 h 6857999"/>
              <a:gd name="connsiteX2" fmla="*/ 7401276 w 7807404"/>
              <a:gd name="connsiteY2" fmla="*/ 1038 h 6857999"/>
              <a:gd name="connsiteX3" fmla="*/ 7411981 w 7807404"/>
              <a:gd name="connsiteY3" fmla="*/ 22134 h 6857999"/>
              <a:gd name="connsiteX4" fmla="*/ 7413848 w 7807404"/>
              <a:gd name="connsiteY4" fmla="*/ 51691 h 6857999"/>
              <a:gd name="connsiteX5" fmla="*/ 7385053 w 7807404"/>
              <a:gd name="connsiteY5" fmla="*/ 226336 h 6857999"/>
              <a:gd name="connsiteX6" fmla="*/ 7397633 w 7807404"/>
              <a:gd name="connsiteY6" fmla="*/ 406164 h 6857999"/>
              <a:gd name="connsiteX7" fmla="*/ 7365678 w 7807404"/>
              <a:gd name="connsiteY7" fmla="*/ 481903 h 6857999"/>
              <a:gd name="connsiteX8" fmla="*/ 7325584 w 7807404"/>
              <a:gd name="connsiteY8" fmla="*/ 614217 h 6857999"/>
              <a:gd name="connsiteX9" fmla="*/ 7209500 w 7807404"/>
              <a:gd name="connsiteY9" fmla="*/ 815815 h 6857999"/>
              <a:gd name="connsiteX10" fmla="*/ 7156197 w 7807404"/>
              <a:gd name="connsiteY10" fmla="*/ 969067 h 6857999"/>
              <a:gd name="connsiteX11" fmla="*/ 7140327 w 7807404"/>
              <a:gd name="connsiteY11" fmla="*/ 1019095 h 6857999"/>
              <a:gd name="connsiteX12" fmla="*/ 7081111 w 7807404"/>
              <a:gd name="connsiteY12" fmla="*/ 1074755 h 6857999"/>
              <a:gd name="connsiteX13" fmla="*/ 7005747 w 7807404"/>
              <a:gd name="connsiteY13" fmla="*/ 1281782 h 6857999"/>
              <a:gd name="connsiteX14" fmla="*/ 6969151 w 7807404"/>
              <a:gd name="connsiteY14" fmla="*/ 1451417 h 6857999"/>
              <a:gd name="connsiteX15" fmla="*/ 6951201 w 7807404"/>
              <a:gd name="connsiteY15" fmla="*/ 1490043 h 6857999"/>
              <a:gd name="connsiteX16" fmla="*/ 6954326 w 7807404"/>
              <a:gd name="connsiteY16" fmla="*/ 1497365 h 6857999"/>
              <a:gd name="connsiteX17" fmla="*/ 6956045 w 7807404"/>
              <a:gd name="connsiteY17" fmla="*/ 1498098 h 6857999"/>
              <a:gd name="connsiteX18" fmla="*/ 6937823 w 7807404"/>
              <a:gd name="connsiteY18" fmla="*/ 1612249 h 6857999"/>
              <a:gd name="connsiteX19" fmla="*/ 6937218 w 7807404"/>
              <a:gd name="connsiteY19" fmla="*/ 1637399 h 6857999"/>
              <a:gd name="connsiteX20" fmla="*/ 6938799 w 7807404"/>
              <a:gd name="connsiteY20" fmla="*/ 1640074 h 6857999"/>
              <a:gd name="connsiteX21" fmla="*/ 6932154 w 7807404"/>
              <a:gd name="connsiteY21" fmla="*/ 1661611 h 6857999"/>
              <a:gd name="connsiteX22" fmla="*/ 6919155 w 7807404"/>
              <a:gd name="connsiteY22" fmla="*/ 1680626 h 6857999"/>
              <a:gd name="connsiteX23" fmla="*/ 6953891 w 7807404"/>
              <a:gd name="connsiteY23" fmla="*/ 1891474 h 6857999"/>
              <a:gd name="connsiteX24" fmla="*/ 6963251 w 7807404"/>
              <a:gd name="connsiteY24" fmla="*/ 2235939 h 6857999"/>
              <a:gd name="connsiteX25" fmla="*/ 6927025 w 7807404"/>
              <a:gd name="connsiteY25" fmla="*/ 2477715 h 6857999"/>
              <a:gd name="connsiteX26" fmla="*/ 6946239 w 7807404"/>
              <a:gd name="connsiteY26" fmla="*/ 2589494 h 6857999"/>
              <a:gd name="connsiteX27" fmla="*/ 6927926 w 7807404"/>
              <a:gd name="connsiteY27" fmla="*/ 2656505 h 6857999"/>
              <a:gd name="connsiteX28" fmla="*/ 6942720 w 7807404"/>
              <a:gd name="connsiteY28" fmla="*/ 2686012 h 6857999"/>
              <a:gd name="connsiteX29" fmla="*/ 6945228 w 7807404"/>
              <a:gd name="connsiteY29" fmla="*/ 2704186 h 6857999"/>
              <a:gd name="connsiteX30" fmla="*/ 6955127 w 7807404"/>
              <a:gd name="connsiteY30" fmla="*/ 2708117 h 6857999"/>
              <a:gd name="connsiteX31" fmla="*/ 6965487 w 7807404"/>
              <a:gd name="connsiteY31" fmla="*/ 2734616 h 6857999"/>
              <a:gd name="connsiteX32" fmla="*/ 6967536 w 7807404"/>
              <a:gd name="connsiteY32" fmla="*/ 2768400 h 6857999"/>
              <a:gd name="connsiteX33" fmla="*/ 6966999 w 7807404"/>
              <a:gd name="connsiteY33" fmla="*/ 2930098 h 6857999"/>
              <a:gd name="connsiteX34" fmla="*/ 6972540 w 7807404"/>
              <a:gd name="connsiteY34" fmla="*/ 3026188 h 6857999"/>
              <a:gd name="connsiteX35" fmla="*/ 6983856 w 7807404"/>
              <a:gd name="connsiteY35" fmla="*/ 3061666 h 6857999"/>
              <a:gd name="connsiteX36" fmla="*/ 6993463 w 7807404"/>
              <a:gd name="connsiteY36" fmla="*/ 3111897 h 6857999"/>
              <a:gd name="connsiteX37" fmla="*/ 7000936 w 7807404"/>
              <a:gd name="connsiteY37" fmla="*/ 3235495 h 6857999"/>
              <a:gd name="connsiteX38" fmla="*/ 6997660 w 7807404"/>
              <a:gd name="connsiteY38" fmla="*/ 3375355 h 6857999"/>
              <a:gd name="connsiteX39" fmla="*/ 7000025 w 7807404"/>
              <a:gd name="connsiteY39" fmla="*/ 3477815 h 6857999"/>
              <a:gd name="connsiteX40" fmla="*/ 6982022 w 7807404"/>
              <a:gd name="connsiteY40" fmla="*/ 3696746 h 6857999"/>
              <a:gd name="connsiteX41" fmla="*/ 6987385 w 7807404"/>
              <a:gd name="connsiteY41" fmla="*/ 3815651 h 6857999"/>
              <a:gd name="connsiteX42" fmla="*/ 6996939 w 7807404"/>
              <a:gd name="connsiteY42" fmla="*/ 3857058 h 6857999"/>
              <a:gd name="connsiteX43" fmla="*/ 7012470 w 7807404"/>
              <a:gd name="connsiteY43" fmla="*/ 3926486 h 6857999"/>
              <a:gd name="connsiteX44" fmla="*/ 7038860 w 7807404"/>
              <a:gd name="connsiteY44" fmla="*/ 3988495 h 6857999"/>
              <a:gd name="connsiteX45" fmla="*/ 7025357 w 7807404"/>
              <a:gd name="connsiteY45" fmla="*/ 4051442 h 6857999"/>
              <a:gd name="connsiteX46" fmla="*/ 7024708 w 7807404"/>
              <a:gd name="connsiteY46" fmla="*/ 4105625 h 6857999"/>
              <a:gd name="connsiteX47" fmla="*/ 7032013 w 7807404"/>
              <a:gd name="connsiteY47" fmla="*/ 4109626 h 6857999"/>
              <a:gd name="connsiteX48" fmla="*/ 7032673 w 7807404"/>
              <a:gd name="connsiteY48" fmla="*/ 4116557 h 6857999"/>
              <a:gd name="connsiteX49" fmla="*/ 7025240 w 7807404"/>
              <a:gd name="connsiteY49" fmla="*/ 4120637 h 6857999"/>
              <a:gd name="connsiteX50" fmla="*/ 7001151 w 7807404"/>
              <a:gd name="connsiteY50" fmla="*/ 4208493 h 6857999"/>
              <a:gd name="connsiteX51" fmla="*/ 6981187 w 7807404"/>
              <a:gd name="connsiteY51" fmla="*/ 4327914 h 6857999"/>
              <a:gd name="connsiteX52" fmla="*/ 6996887 w 7807404"/>
              <a:gd name="connsiteY52" fmla="*/ 4375181 h 6857999"/>
              <a:gd name="connsiteX53" fmla="*/ 6993908 w 7807404"/>
              <a:gd name="connsiteY53" fmla="*/ 4388524 h 6857999"/>
              <a:gd name="connsiteX54" fmla="*/ 7004982 w 7807404"/>
              <a:gd name="connsiteY54" fmla="*/ 4415915 h 6857999"/>
              <a:gd name="connsiteX55" fmla="*/ 7050435 w 7807404"/>
              <a:gd name="connsiteY55" fmla="*/ 4479913 h 6857999"/>
              <a:gd name="connsiteX56" fmla="*/ 7106916 w 7807404"/>
              <a:gd name="connsiteY56" fmla="*/ 4549233 h 6857999"/>
              <a:gd name="connsiteX57" fmla="*/ 7173289 w 7807404"/>
              <a:gd name="connsiteY57" fmla="*/ 4634254 h 6857999"/>
              <a:gd name="connsiteX58" fmla="*/ 7188878 w 7807404"/>
              <a:gd name="connsiteY58" fmla="*/ 4672371 h 6857999"/>
              <a:gd name="connsiteX59" fmla="*/ 7226673 w 7807404"/>
              <a:gd name="connsiteY59" fmla="*/ 4796523 h 6857999"/>
              <a:gd name="connsiteX60" fmla="*/ 7240375 w 7807404"/>
              <a:gd name="connsiteY60" fmla="*/ 4838614 h 6857999"/>
              <a:gd name="connsiteX61" fmla="*/ 7270096 w 7807404"/>
              <a:gd name="connsiteY61" fmla="*/ 4896400 h 6857999"/>
              <a:gd name="connsiteX62" fmla="*/ 7298142 w 7807404"/>
              <a:gd name="connsiteY62" fmla="*/ 4993732 h 6857999"/>
              <a:gd name="connsiteX63" fmla="*/ 7322875 w 7807404"/>
              <a:gd name="connsiteY63" fmla="*/ 5208172 h 6857999"/>
              <a:gd name="connsiteX64" fmla="*/ 7342672 w 7807404"/>
              <a:gd name="connsiteY64" fmla="*/ 5255191 h 6857999"/>
              <a:gd name="connsiteX65" fmla="*/ 7321006 w 7807404"/>
              <a:gd name="connsiteY65" fmla="*/ 5337537 h 6857999"/>
              <a:gd name="connsiteX66" fmla="*/ 7360096 w 7807404"/>
              <a:gd name="connsiteY66" fmla="*/ 5418522 h 6857999"/>
              <a:gd name="connsiteX67" fmla="*/ 7400954 w 7807404"/>
              <a:gd name="connsiteY67" fmla="*/ 5473319 h 6857999"/>
              <a:gd name="connsiteX68" fmla="*/ 7418953 w 7807404"/>
              <a:gd name="connsiteY68" fmla="*/ 5506769 h 6857999"/>
              <a:gd name="connsiteX69" fmla="*/ 7437497 w 7807404"/>
              <a:gd name="connsiteY69" fmla="*/ 5528086 h 6857999"/>
              <a:gd name="connsiteX70" fmla="*/ 7472839 w 7807404"/>
              <a:gd name="connsiteY70" fmla="*/ 5722307 h 6857999"/>
              <a:gd name="connsiteX71" fmla="*/ 7520312 w 7807404"/>
              <a:gd name="connsiteY71" fmla="*/ 5848020 h 6857999"/>
              <a:gd name="connsiteX72" fmla="*/ 7546603 w 7807404"/>
              <a:gd name="connsiteY72" fmla="*/ 5895435 h 6857999"/>
              <a:gd name="connsiteX73" fmla="*/ 7574370 w 7807404"/>
              <a:gd name="connsiteY73" fmla="*/ 6116987 h 6857999"/>
              <a:gd name="connsiteX74" fmla="*/ 7588278 w 7807404"/>
              <a:gd name="connsiteY74" fmla="*/ 6239240 h 6857999"/>
              <a:gd name="connsiteX75" fmla="*/ 7651779 w 7807404"/>
              <a:gd name="connsiteY75" fmla="*/ 6536040 h 6857999"/>
              <a:gd name="connsiteX76" fmla="*/ 7634970 w 7807404"/>
              <a:gd name="connsiteY76" fmla="*/ 6596308 h 6857999"/>
              <a:gd name="connsiteX77" fmla="*/ 7634433 w 7807404"/>
              <a:gd name="connsiteY77" fmla="*/ 6610438 h 6857999"/>
              <a:gd name="connsiteX78" fmla="*/ 7628165 w 7807404"/>
              <a:gd name="connsiteY78" fmla="*/ 6640287 h 6857999"/>
              <a:gd name="connsiteX79" fmla="*/ 7631881 w 7807404"/>
              <a:gd name="connsiteY79" fmla="*/ 6643984 h 6857999"/>
              <a:gd name="connsiteX80" fmla="*/ 7630037 w 7807404"/>
              <a:gd name="connsiteY80" fmla="*/ 6686063 h 6857999"/>
              <a:gd name="connsiteX81" fmla="*/ 7632333 w 7807404"/>
              <a:gd name="connsiteY81" fmla="*/ 6685744 h 6857999"/>
              <a:gd name="connsiteX82" fmla="*/ 7641954 w 7807404"/>
              <a:gd name="connsiteY82" fmla="*/ 6693689 h 6857999"/>
              <a:gd name="connsiteX83" fmla="*/ 7655048 w 7807404"/>
              <a:gd name="connsiteY83" fmla="*/ 6710915 h 6857999"/>
              <a:gd name="connsiteX84" fmla="*/ 7713961 w 7807404"/>
              <a:gd name="connsiteY84" fmla="*/ 6739542 h 6857999"/>
              <a:gd name="connsiteX85" fmla="*/ 7712298 w 7807404"/>
              <a:gd name="connsiteY85" fmla="*/ 6783313 h 6857999"/>
              <a:gd name="connsiteX86" fmla="*/ 7713229 w 7807404"/>
              <a:gd name="connsiteY86" fmla="*/ 6791653 h 6857999"/>
              <a:gd name="connsiteX87" fmla="*/ 7713771 w 7807404"/>
              <a:gd name="connsiteY87" fmla="*/ 6791625 h 6857999"/>
              <a:gd name="connsiteX88" fmla="*/ 7715794 w 7807404"/>
              <a:gd name="connsiteY88" fmla="*/ 6800036 h 6857999"/>
              <a:gd name="connsiteX89" fmla="*/ 7714926 w 7807404"/>
              <a:gd name="connsiteY89" fmla="*/ 6806857 h 6857999"/>
              <a:gd name="connsiteX90" fmla="*/ 7716734 w 7807404"/>
              <a:gd name="connsiteY90" fmla="*/ 6823036 h 6857999"/>
              <a:gd name="connsiteX91" fmla="*/ 7720829 w 7807404"/>
              <a:gd name="connsiteY91" fmla="*/ 6827317 h 6857999"/>
              <a:gd name="connsiteX92" fmla="*/ 7791089 w 7807404"/>
              <a:gd name="connsiteY92" fmla="*/ 6843616 h 6857999"/>
              <a:gd name="connsiteX93" fmla="*/ 7807404 w 7807404"/>
              <a:gd name="connsiteY93" fmla="*/ 6857999 h 6857999"/>
              <a:gd name="connsiteX94" fmla="*/ 2910541 w 7807404"/>
              <a:gd name="connsiteY94" fmla="*/ 6857999 h 6857999"/>
              <a:gd name="connsiteX95" fmla="*/ 737233 w 7807404"/>
              <a:gd name="connsiteY95" fmla="*/ 6857999 h 6857999"/>
              <a:gd name="connsiteX96" fmla="*/ 0 w 7807404"/>
              <a:gd name="connsiteY96" fmla="*/ 6857999 h 6857999"/>
              <a:gd name="connsiteX97" fmla="*/ 0 w 7807404"/>
              <a:gd name="connsiteY97" fmla="*/ 1 h 6857999"/>
              <a:gd name="connsiteX98" fmla="*/ 737233 w 7807404"/>
              <a:gd name="connsiteY98" fmla="*/ 1 h 6857999"/>
              <a:gd name="connsiteX99" fmla="*/ 737233 w 7807404"/>
              <a:gd name="connsiteY99" fmla="*/ 0 h 6857999"/>
              <a:gd name="connsiteX0" fmla="*/ 737233 w 7807404"/>
              <a:gd name="connsiteY0" fmla="*/ 0 h 6857999"/>
              <a:gd name="connsiteX1" fmla="*/ 7401738 w 7807404"/>
              <a:gd name="connsiteY1" fmla="*/ 0 h 6857999"/>
              <a:gd name="connsiteX2" fmla="*/ 7401276 w 7807404"/>
              <a:gd name="connsiteY2" fmla="*/ 1038 h 6857999"/>
              <a:gd name="connsiteX3" fmla="*/ 7411981 w 7807404"/>
              <a:gd name="connsiteY3" fmla="*/ 22134 h 6857999"/>
              <a:gd name="connsiteX4" fmla="*/ 7413848 w 7807404"/>
              <a:gd name="connsiteY4" fmla="*/ 51691 h 6857999"/>
              <a:gd name="connsiteX5" fmla="*/ 7385053 w 7807404"/>
              <a:gd name="connsiteY5" fmla="*/ 226336 h 6857999"/>
              <a:gd name="connsiteX6" fmla="*/ 7397633 w 7807404"/>
              <a:gd name="connsiteY6" fmla="*/ 406164 h 6857999"/>
              <a:gd name="connsiteX7" fmla="*/ 7365678 w 7807404"/>
              <a:gd name="connsiteY7" fmla="*/ 481903 h 6857999"/>
              <a:gd name="connsiteX8" fmla="*/ 7325584 w 7807404"/>
              <a:gd name="connsiteY8" fmla="*/ 614217 h 6857999"/>
              <a:gd name="connsiteX9" fmla="*/ 7209500 w 7807404"/>
              <a:gd name="connsiteY9" fmla="*/ 815815 h 6857999"/>
              <a:gd name="connsiteX10" fmla="*/ 7151173 w 7807404"/>
              <a:gd name="connsiteY10" fmla="*/ 938922 h 6857999"/>
              <a:gd name="connsiteX11" fmla="*/ 7140327 w 7807404"/>
              <a:gd name="connsiteY11" fmla="*/ 1019095 h 6857999"/>
              <a:gd name="connsiteX12" fmla="*/ 7081111 w 7807404"/>
              <a:gd name="connsiteY12" fmla="*/ 1074755 h 6857999"/>
              <a:gd name="connsiteX13" fmla="*/ 7005747 w 7807404"/>
              <a:gd name="connsiteY13" fmla="*/ 1281782 h 6857999"/>
              <a:gd name="connsiteX14" fmla="*/ 6969151 w 7807404"/>
              <a:gd name="connsiteY14" fmla="*/ 1451417 h 6857999"/>
              <a:gd name="connsiteX15" fmla="*/ 6951201 w 7807404"/>
              <a:gd name="connsiteY15" fmla="*/ 1490043 h 6857999"/>
              <a:gd name="connsiteX16" fmla="*/ 6954326 w 7807404"/>
              <a:gd name="connsiteY16" fmla="*/ 1497365 h 6857999"/>
              <a:gd name="connsiteX17" fmla="*/ 6956045 w 7807404"/>
              <a:gd name="connsiteY17" fmla="*/ 1498098 h 6857999"/>
              <a:gd name="connsiteX18" fmla="*/ 6937823 w 7807404"/>
              <a:gd name="connsiteY18" fmla="*/ 1612249 h 6857999"/>
              <a:gd name="connsiteX19" fmla="*/ 6937218 w 7807404"/>
              <a:gd name="connsiteY19" fmla="*/ 1637399 h 6857999"/>
              <a:gd name="connsiteX20" fmla="*/ 6938799 w 7807404"/>
              <a:gd name="connsiteY20" fmla="*/ 1640074 h 6857999"/>
              <a:gd name="connsiteX21" fmla="*/ 6932154 w 7807404"/>
              <a:gd name="connsiteY21" fmla="*/ 1661611 h 6857999"/>
              <a:gd name="connsiteX22" fmla="*/ 6919155 w 7807404"/>
              <a:gd name="connsiteY22" fmla="*/ 1680626 h 6857999"/>
              <a:gd name="connsiteX23" fmla="*/ 6953891 w 7807404"/>
              <a:gd name="connsiteY23" fmla="*/ 1891474 h 6857999"/>
              <a:gd name="connsiteX24" fmla="*/ 6963251 w 7807404"/>
              <a:gd name="connsiteY24" fmla="*/ 2235939 h 6857999"/>
              <a:gd name="connsiteX25" fmla="*/ 6927025 w 7807404"/>
              <a:gd name="connsiteY25" fmla="*/ 2477715 h 6857999"/>
              <a:gd name="connsiteX26" fmla="*/ 6946239 w 7807404"/>
              <a:gd name="connsiteY26" fmla="*/ 2589494 h 6857999"/>
              <a:gd name="connsiteX27" fmla="*/ 6927926 w 7807404"/>
              <a:gd name="connsiteY27" fmla="*/ 2656505 h 6857999"/>
              <a:gd name="connsiteX28" fmla="*/ 6942720 w 7807404"/>
              <a:gd name="connsiteY28" fmla="*/ 2686012 h 6857999"/>
              <a:gd name="connsiteX29" fmla="*/ 6945228 w 7807404"/>
              <a:gd name="connsiteY29" fmla="*/ 2704186 h 6857999"/>
              <a:gd name="connsiteX30" fmla="*/ 6955127 w 7807404"/>
              <a:gd name="connsiteY30" fmla="*/ 2708117 h 6857999"/>
              <a:gd name="connsiteX31" fmla="*/ 6965487 w 7807404"/>
              <a:gd name="connsiteY31" fmla="*/ 2734616 h 6857999"/>
              <a:gd name="connsiteX32" fmla="*/ 6967536 w 7807404"/>
              <a:gd name="connsiteY32" fmla="*/ 2768400 h 6857999"/>
              <a:gd name="connsiteX33" fmla="*/ 6966999 w 7807404"/>
              <a:gd name="connsiteY33" fmla="*/ 2930098 h 6857999"/>
              <a:gd name="connsiteX34" fmla="*/ 6972540 w 7807404"/>
              <a:gd name="connsiteY34" fmla="*/ 3026188 h 6857999"/>
              <a:gd name="connsiteX35" fmla="*/ 6983856 w 7807404"/>
              <a:gd name="connsiteY35" fmla="*/ 3061666 h 6857999"/>
              <a:gd name="connsiteX36" fmla="*/ 6993463 w 7807404"/>
              <a:gd name="connsiteY36" fmla="*/ 3111897 h 6857999"/>
              <a:gd name="connsiteX37" fmla="*/ 7000936 w 7807404"/>
              <a:gd name="connsiteY37" fmla="*/ 3235495 h 6857999"/>
              <a:gd name="connsiteX38" fmla="*/ 6997660 w 7807404"/>
              <a:gd name="connsiteY38" fmla="*/ 3375355 h 6857999"/>
              <a:gd name="connsiteX39" fmla="*/ 7000025 w 7807404"/>
              <a:gd name="connsiteY39" fmla="*/ 3477815 h 6857999"/>
              <a:gd name="connsiteX40" fmla="*/ 6982022 w 7807404"/>
              <a:gd name="connsiteY40" fmla="*/ 3696746 h 6857999"/>
              <a:gd name="connsiteX41" fmla="*/ 6987385 w 7807404"/>
              <a:gd name="connsiteY41" fmla="*/ 3815651 h 6857999"/>
              <a:gd name="connsiteX42" fmla="*/ 6996939 w 7807404"/>
              <a:gd name="connsiteY42" fmla="*/ 3857058 h 6857999"/>
              <a:gd name="connsiteX43" fmla="*/ 7012470 w 7807404"/>
              <a:gd name="connsiteY43" fmla="*/ 3926486 h 6857999"/>
              <a:gd name="connsiteX44" fmla="*/ 7038860 w 7807404"/>
              <a:gd name="connsiteY44" fmla="*/ 3988495 h 6857999"/>
              <a:gd name="connsiteX45" fmla="*/ 7025357 w 7807404"/>
              <a:gd name="connsiteY45" fmla="*/ 4051442 h 6857999"/>
              <a:gd name="connsiteX46" fmla="*/ 7024708 w 7807404"/>
              <a:gd name="connsiteY46" fmla="*/ 4105625 h 6857999"/>
              <a:gd name="connsiteX47" fmla="*/ 7032013 w 7807404"/>
              <a:gd name="connsiteY47" fmla="*/ 4109626 h 6857999"/>
              <a:gd name="connsiteX48" fmla="*/ 7032673 w 7807404"/>
              <a:gd name="connsiteY48" fmla="*/ 4116557 h 6857999"/>
              <a:gd name="connsiteX49" fmla="*/ 7025240 w 7807404"/>
              <a:gd name="connsiteY49" fmla="*/ 4120637 h 6857999"/>
              <a:gd name="connsiteX50" fmla="*/ 7001151 w 7807404"/>
              <a:gd name="connsiteY50" fmla="*/ 4208493 h 6857999"/>
              <a:gd name="connsiteX51" fmla="*/ 6981187 w 7807404"/>
              <a:gd name="connsiteY51" fmla="*/ 4327914 h 6857999"/>
              <a:gd name="connsiteX52" fmla="*/ 6996887 w 7807404"/>
              <a:gd name="connsiteY52" fmla="*/ 4375181 h 6857999"/>
              <a:gd name="connsiteX53" fmla="*/ 6993908 w 7807404"/>
              <a:gd name="connsiteY53" fmla="*/ 4388524 h 6857999"/>
              <a:gd name="connsiteX54" fmla="*/ 7004982 w 7807404"/>
              <a:gd name="connsiteY54" fmla="*/ 4415915 h 6857999"/>
              <a:gd name="connsiteX55" fmla="*/ 7050435 w 7807404"/>
              <a:gd name="connsiteY55" fmla="*/ 4479913 h 6857999"/>
              <a:gd name="connsiteX56" fmla="*/ 7106916 w 7807404"/>
              <a:gd name="connsiteY56" fmla="*/ 4549233 h 6857999"/>
              <a:gd name="connsiteX57" fmla="*/ 7173289 w 7807404"/>
              <a:gd name="connsiteY57" fmla="*/ 4634254 h 6857999"/>
              <a:gd name="connsiteX58" fmla="*/ 7188878 w 7807404"/>
              <a:gd name="connsiteY58" fmla="*/ 4672371 h 6857999"/>
              <a:gd name="connsiteX59" fmla="*/ 7226673 w 7807404"/>
              <a:gd name="connsiteY59" fmla="*/ 4796523 h 6857999"/>
              <a:gd name="connsiteX60" fmla="*/ 7240375 w 7807404"/>
              <a:gd name="connsiteY60" fmla="*/ 4838614 h 6857999"/>
              <a:gd name="connsiteX61" fmla="*/ 7270096 w 7807404"/>
              <a:gd name="connsiteY61" fmla="*/ 4896400 h 6857999"/>
              <a:gd name="connsiteX62" fmla="*/ 7298142 w 7807404"/>
              <a:gd name="connsiteY62" fmla="*/ 4993732 h 6857999"/>
              <a:gd name="connsiteX63" fmla="*/ 7322875 w 7807404"/>
              <a:gd name="connsiteY63" fmla="*/ 5208172 h 6857999"/>
              <a:gd name="connsiteX64" fmla="*/ 7342672 w 7807404"/>
              <a:gd name="connsiteY64" fmla="*/ 5255191 h 6857999"/>
              <a:gd name="connsiteX65" fmla="*/ 7321006 w 7807404"/>
              <a:gd name="connsiteY65" fmla="*/ 5337537 h 6857999"/>
              <a:gd name="connsiteX66" fmla="*/ 7360096 w 7807404"/>
              <a:gd name="connsiteY66" fmla="*/ 5418522 h 6857999"/>
              <a:gd name="connsiteX67" fmla="*/ 7400954 w 7807404"/>
              <a:gd name="connsiteY67" fmla="*/ 5473319 h 6857999"/>
              <a:gd name="connsiteX68" fmla="*/ 7418953 w 7807404"/>
              <a:gd name="connsiteY68" fmla="*/ 5506769 h 6857999"/>
              <a:gd name="connsiteX69" fmla="*/ 7437497 w 7807404"/>
              <a:gd name="connsiteY69" fmla="*/ 5528086 h 6857999"/>
              <a:gd name="connsiteX70" fmla="*/ 7472839 w 7807404"/>
              <a:gd name="connsiteY70" fmla="*/ 5722307 h 6857999"/>
              <a:gd name="connsiteX71" fmla="*/ 7520312 w 7807404"/>
              <a:gd name="connsiteY71" fmla="*/ 5848020 h 6857999"/>
              <a:gd name="connsiteX72" fmla="*/ 7546603 w 7807404"/>
              <a:gd name="connsiteY72" fmla="*/ 5895435 h 6857999"/>
              <a:gd name="connsiteX73" fmla="*/ 7574370 w 7807404"/>
              <a:gd name="connsiteY73" fmla="*/ 6116987 h 6857999"/>
              <a:gd name="connsiteX74" fmla="*/ 7588278 w 7807404"/>
              <a:gd name="connsiteY74" fmla="*/ 6239240 h 6857999"/>
              <a:gd name="connsiteX75" fmla="*/ 7651779 w 7807404"/>
              <a:gd name="connsiteY75" fmla="*/ 6536040 h 6857999"/>
              <a:gd name="connsiteX76" fmla="*/ 7634970 w 7807404"/>
              <a:gd name="connsiteY76" fmla="*/ 6596308 h 6857999"/>
              <a:gd name="connsiteX77" fmla="*/ 7634433 w 7807404"/>
              <a:gd name="connsiteY77" fmla="*/ 6610438 h 6857999"/>
              <a:gd name="connsiteX78" fmla="*/ 7628165 w 7807404"/>
              <a:gd name="connsiteY78" fmla="*/ 6640287 h 6857999"/>
              <a:gd name="connsiteX79" fmla="*/ 7631881 w 7807404"/>
              <a:gd name="connsiteY79" fmla="*/ 6643984 h 6857999"/>
              <a:gd name="connsiteX80" fmla="*/ 7630037 w 7807404"/>
              <a:gd name="connsiteY80" fmla="*/ 6686063 h 6857999"/>
              <a:gd name="connsiteX81" fmla="*/ 7632333 w 7807404"/>
              <a:gd name="connsiteY81" fmla="*/ 6685744 h 6857999"/>
              <a:gd name="connsiteX82" fmla="*/ 7641954 w 7807404"/>
              <a:gd name="connsiteY82" fmla="*/ 6693689 h 6857999"/>
              <a:gd name="connsiteX83" fmla="*/ 7655048 w 7807404"/>
              <a:gd name="connsiteY83" fmla="*/ 6710915 h 6857999"/>
              <a:gd name="connsiteX84" fmla="*/ 7713961 w 7807404"/>
              <a:gd name="connsiteY84" fmla="*/ 6739542 h 6857999"/>
              <a:gd name="connsiteX85" fmla="*/ 7712298 w 7807404"/>
              <a:gd name="connsiteY85" fmla="*/ 6783313 h 6857999"/>
              <a:gd name="connsiteX86" fmla="*/ 7713229 w 7807404"/>
              <a:gd name="connsiteY86" fmla="*/ 6791653 h 6857999"/>
              <a:gd name="connsiteX87" fmla="*/ 7713771 w 7807404"/>
              <a:gd name="connsiteY87" fmla="*/ 6791625 h 6857999"/>
              <a:gd name="connsiteX88" fmla="*/ 7715794 w 7807404"/>
              <a:gd name="connsiteY88" fmla="*/ 6800036 h 6857999"/>
              <a:gd name="connsiteX89" fmla="*/ 7714926 w 7807404"/>
              <a:gd name="connsiteY89" fmla="*/ 6806857 h 6857999"/>
              <a:gd name="connsiteX90" fmla="*/ 7716734 w 7807404"/>
              <a:gd name="connsiteY90" fmla="*/ 6823036 h 6857999"/>
              <a:gd name="connsiteX91" fmla="*/ 7720829 w 7807404"/>
              <a:gd name="connsiteY91" fmla="*/ 6827317 h 6857999"/>
              <a:gd name="connsiteX92" fmla="*/ 7791089 w 7807404"/>
              <a:gd name="connsiteY92" fmla="*/ 6843616 h 6857999"/>
              <a:gd name="connsiteX93" fmla="*/ 7807404 w 7807404"/>
              <a:gd name="connsiteY93" fmla="*/ 6857999 h 6857999"/>
              <a:gd name="connsiteX94" fmla="*/ 2910541 w 7807404"/>
              <a:gd name="connsiteY94" fmla="*/ 6857999 h 6857999"/>
              <a:gd name="connsiteX95" fmla="*/ 737233 w 7807404"/>
              <a:gd name="connsiteY95" fmla="*/ 6857999 h 6857999"/>
              <a:gd name="connsiteX96" fmla="*/ 0 w 7807404"/>
              <a:gd name="connsiteY96" fmla="*/ 6857999 h 6857999"/>
              <a:gd name="connsiteX97" fmla="*/ 0 w 7807404"/>
              <a:gd name="connsiteY97" fmla="*/ 1 h 6857999"/>
              <a:gd name="connsiteX98" fmla="*/ 737233 w 7807404"/>
              <a:gd name="connsiteY98" fmla="*/ 1 h 6857999"/>
              <a:gd name="connsiteX99" fmla="*/ 737233 w 7807404"/>
              <a:gd name="connsiteY99" fmla="*/ 0 h 6857999"/>
              <a:gd name="connsiteX0" fmla="*/ 737233 w 7807404"/>
              <a:gd name="connsiteY0" fmla="*/ 0 h 6857999"/>
              <a:gd name="connsiteX1" fmla="*/ 7401738 w 7807404"/>
              <a:gd name="connsiteY1" fmla="*/ 0 h 6857999"/>
              <a:gd name="connsiteX2" fmla="*/ 7401276 w 7807404"/>
              <a:gd name="connsiteY2" fmla="*/ 1038 h 6857999"/>
              <a:gd name="connsiteX3" fmla="*/ 7411981 w 7807404"/>
              <a:gd name="connsiteY3" fmla="*/ 22134 h 6857999"/>
              <a:gd name="connsiteX4" fmla="*/ 7413848 w 7807404"/>
              <a:gd name="connsiteY4" fmla="*/ 51691 h 6857999"/>
              <a:gd name="connsiteX5" fmla="*/ 7385053 w 7807404"/>
              <a:gd name="connsiteY5" fmla="*/ 226336 h 6857999"/>
              <a:gd name="connsiteX6" fmla="*/ 7397633 w 7807404"/>
              <a:gd name="connsiteY6" fmla="*/ 406164 h 6857999"/>
              <a:gd name="connsiteX7" fmla="*/ 7365678 w 7807404"/>
              <a:gd name="connsiteY7" fmla="*/ 481903 h 6857999"/>
              <a:gd name="connsiteX8" fmla="*/ 7325584 w 7807404"/>
              <a:gd name="connsiteY8" fmla="*/ 614217 h 6857999"/>
              <a:gd name="connsiteX9" fmla="*/ 7209500 w 7807404"/>
              <a:gd name="connsiteY9" fmla="*/ 815815 h 6857999"/>
              <a:gd name="connsiteX10" fmla="*/ 7151173 w 7807404"/>
              <a:gd name="connsiteY10" fmla="*/ 938922 h 6857999"/>
              <a:gd name="connsiteX11" fmla="*/ 7115206 w 7807404"/>
              <a:gd name="connsiteY11" fmla="*/ 1019095 h 6857999"/>
              <a:gd name="connsiteX12" fmla="*/ 7081111 w 7807404"/>
              <a:gd name="connsiteY12" fmla="*/ 1074755 h 6857999"/>
              <a:gd name="connsiteX13" fmla="*/ 7005747 w 7807404"/>
              <a:gd name="connsiteY13" fmla="*/ 1281782 h 6857999"/>
              <a:gd name="connsiteX14" fmla="*/ 6969151 w 7807404"/>
              <a:gd name="connsiteY14" fmla="*/ 1451417 h 6857999"/>
              <a:gd name="connsiteX15" fmla="*/ 6951201 w 7807404"/>
              <a:gd name="connsiteY15" fmla="*/ 1490043 h 6857999"/>
              <a:gd name="connsiteX16" fmla="*/ 6954326 w 7807404"/>
              <a:gd name="connsiteY16" fmla="*/ 1497365 h 6857999"/>
              <a:gd name="connsiteX17" fmla="*/ 6956045 w 7807404"/>
              <a:gd name="connsiteY17" fmla="*/ 1498098 h 6857999"/>
              <a:gd name="connsiteX18" fmla="*/ 6937823 w 7807404"/>
              <a:gd name="connsiteY18" fmla="*/ 1612249 h 6857999"/>
              <a:gd name="connsiteX19" fmla="*/ 6937218 w 7807404"/>
              <a:gd name="connsiteY19" fmla="*/ 1637399 h 6857999"/>
              <a:gd name="connsiteX20" fmla="*/ 6938799 w 7807404"/>
              <a:gd name="connsiteY20" fmla="*/ 1640074 h 6857999"/>
              <a:gd name="connsiteX21" fmla="*/ 6932154 w 7807404"/>
              <a:gd name="connsiteY21" fmla="*/ 1661611 h 6857999"/>
              <a:gd name="connsiteX22" fmla="*/ 6919155 w 7807404"/>
              <a:gd name="connsiteY22" fmla="*/ 1680626 h 6857999"/>
              <a:gd name="connsiteX23" fmla="*/ 6953891 w 7807404"/>
              <a:gd name="connsiteY23" fmla="*/ 1891474 h 6857999"/>
              <a:gd name="connsiteX24" fmla="*/ 6963251 w 7807404"/>
              <a:gd name="connsiteY24" fmla="*/ 2235939 h 6857999"/>
              <a:gd name="connsiteX25" fmla="*/ 6927025 w 7807404"/>
              <a:gd name="connsiteY25" fmla="*/ 2477715 h 6857999"/>
              <a:gd name="connsiteX26" fmla="*/ 6946239 w 7807404"/>
              <a:gd name="connsiteY26" fmla="*/ 2589494 h 6857999"/>
              <a:gd name="connsiteX27" fmla="*/ 6927926 w 7807404"/>
              <a:gd name="connsiteY27" fmla="*/ 2656505 h 6857999"/>
              <a:gd name="connsiteX28" fmla="*/ 6942720 w 7807404"/>
              <a:gd name="connsiteY28" fmla="*/ 2686012 h 6857999"/>
              <a:gd name="connsiteX29" fmla="*/ 6945228 w 7807404"/>
              <a:gd name="connsiteY29" fmla="*/ 2704186 h 6857999"/>
              <a:gd name="connsiteX30" fmla="*/ 6955127 w 7807404"/>
              <a:gd name="connsiteY30" fmla="*/ 2708117 h 6857999"/>
              <a:gd name="connsiteX31" fmla="*/ 6965487 w 7807404"/>
              <a:gd name="connsiteY31" fmla="*/ 2734616 h 6857999"/>
              <a:gd name="connsiteX32" fmla="*/ 6967536 w 7807404"/>
              <a:gd name="connsiteY32" fmla="*/ 2768400 h 6857999"/>
              <a:gd name="connsiteX33" fmla="*/ 6966999 w 7807404"/>
              <a:gd name="connsiteY33" fmla="*/ 2930098 h 6857999"/>
              <a:gd name="connsiteX34" fmla="*/ 6972540 w 7807404"/>
              <a:gd name="connsiteY34" fmla="*/ 3026188 h 6857999"/>
              <a:gd name="connsiteX35" fmla="*/ 6983856 w 7807404"/>
              <a:gd name="connsiteY35" fmla="*/ 3061666 h 6857999"/>
              <a:gd name="connsiteX36" fmla="*/ 6993463 w 7807404"/>
              <a:gd name="connsiteY36" fmla="*/ 3111897 h 6857999"/>
              <a:gd name="connsiteX37" fmla="*/ 7000936 w 7807404"/>
              <a:gd name="connsiteY37" fmla="*/ 3235495 h 6857999"/>
              <a:gd name="connsiteX38" fmla="*/ 6997660 w 7807404"/>
              <a:gd name="connsiteY38" fmla="*/ 3375355 h 6857999"/>
              <a:gd name="connsiteX39" fmla="*/ 7000025 w 7807404"/>
              <a:gd name="connsiteY39" fmla="*/ 3477815 h 6857999"/>
              <a:gd name="connsiteX40" fmla="*/ 6982022 w 7807404"/>
              <a:gd name="connsiteY40" fmla="*/ 3696746 h 6857999"/>
              <a:gd name="connsiteX41" fmla="*/ 6987385 w 7807404"/>
              <a:gd name="connsiteY41" fmla="*/ 3815651 h 6857999"/>
              <a:gd name="connsiteX42" fmla="*/ 6996939 w 7807404"/>
              <a:gd name="connsiteY42" fmla="*/ 3857058 h 6857999"/>
              <a:gd name="connsiteX43" fmla="*/ 7012470 w 7807404"/>
              <a:gd name="connsiteY43" fmla="*/ 3926486 h 6857999"/>
              <a:gd name="connsiteX44" fmla="*/ 7038860 w 7807404"/>
              <a:gd name="connsiteY44" fmla="*/ 3988495 h 6857999"/>
              <a:gd name="connsiteX45" fmla="*/ 7025357 w 7807404"/>
              <a:gd name="connsiteY45" fmla="*/ 4051442 h 6857999"/>
              <a:gd name="connsiteX46" fmla="*/ 7024708 w 7807404"/>
              <a:gd name="connsiteY46" fmla="*/ 4105625 h 6857999"/>
              <a:gd name="connsiteX47" fmla="*/ 7032013 w 7807404"/>
              <a:gd name="connsiteY47" fmla="*/ 4109626 h 6857999"/>
              <a:gd name="connsiteX48" fmla="*/ 7032673 w 7807404"/>
              <a:gd name="connsiteY48" fmla="*/ 4116557 h 6857999"/>
              <a:gd name="connsiteX49" fmla="*/ 7025240 w 7807404"/>
              <a:gd name="connsiteY49" fmla="*/ 4120637 h 6857999"/>
              <a:gd name="connsiteX50" fmla="*/ 7001151 w 7807404"/>
              <a:gd name="connsiteY50" fmla="*/ 4208493 h 6857999"/>
              <a:gd name="connsiteX51" fmla="*/ 6981187 w 7807404"/>
              <a:gd name="connsiteY51" fmla="*/ 4327914 h 6857999"/>
              <a:gd name="connsiteX52" fmla="*/ 6996887 w 7807404"/>
              <a:gd name="connsiteY52" fmla="*/ 4375181 h 6857999"/>
              <a:gd name="connsiteX53" fmla="*/ 6993908 w 7807404"/>
              <a:gd name="connsiteY53" fmla="*/ 4388524 h 6857999"/>
              <a:gd name="connsiteX54" fmla="*/ 7004982 w 7807404"/>
              <a:gd name="connsiteY54" fmla="*/ 4415915 h 6857999"/>
              <a:gd name="connsiteX55" fmla="*/ 7050435 w 7807404"/>
              <a:gd name="connsiteY55" fmla="*/ 4479913 h 6857999"/>
              <a:gd name="connsiteX56" fmla="*/ 7106916 w 7807404"/>
              <a:gd name="connsiteY56" fmla="*/ 4549233 h 6857999"/>
              <a:gd name="connsiteX57" fmla="*/ 7173289 w 7807404"/>
              <a:gd name="connsiteY57" fmla="*/ 4634254 h 6857999"/>
              <a:gd name="connsiteX58" fmla="*/ 7188878 w 7807404"/>
              <a:gd name="connsiteY58" fmla="*/ 4672371 h 6857999"/>
              <a:gd name="connsiteX59" fmla="*/ 7226673 w 7807404"/>
              <a:gd name="connsiteY59" fmla="*/ 4796523 h 6857999"/>
              <a:gd name="connsiteX60" fmla="*/ 7240375 w 7807404"/>
              <a:gd name="connsiteY60" fmla="*/ 4838614 h 6857999"/>
              <a:gd name="connsiteX61" fmla="*/ 7270096 w 7807404"/>
              <a:gd name="connsiteY61" fmla="*/ 4896400 h 6857999"/>
              <a:gd name="connsiteX62" fmla="*/ 7298142 w 7807404"/>
              <a:gd name="connsiteY62" fmla="*/ 4993732 h 6857999"/>
              <a:gd name="connsiteX63" fmla="*/ 7322875 w 7807404"/>
              <a:gd name="connsiteY63" fmla="*/ 5208172 h 6857999"/>
              <a:gd name="connsiteX64" fmla="*/ 7342672 w 7807404"/>
              <a:gd name="connsiteY64" fmla="*/ 5255191 h 6857999"/>
              <a:gd name="connsiteX65" fmla="*/ 7321006 w 7807404"/>
              <a:gd name="connsiteY65" fmla="*/ 5337537 h 6857999"/>
              <a:gd name="connsiteX66" fmla="*/ 7360096 w 7807404"/>
              <a:gd name="connsiteY66" fmla="*/ 5418522 h 6857999"/>
              <a:gd name="connsiteX67" fmla="*/ 7400954 w 7807404"/>
              <a:gd name="connsiteY67" fmla="*/ 5473319 h 6857999"/>
              <a:gd name="connsiteX68" fmla="*/ 7418953 w 7807404"/>
              <a:gd name="connsiteY68" fmla="*/ 5506769 h 6857999"/>
              <a:gd name="connsiteX69" fmla="*/ 7437497 w 7807404"/>
              <a:gd name="connsiteY69" fmla="*/ 5528086 h 6857999"/>
              <a:gd name="connsiteX70" fmla="*/ 7472839 w 7807404"/>
              <a:gd name="connsiteY70" fmla="*/ 5722307 h 6857999"/>
              <a:gd name="connsiteX71" fmla="*/ 7520312 w 7807404"/>
              <a:gd name="connsiteY71" fmla="*/ 5848020 h 6857999"/>
              <a:gd name="connsiteX72" fmla="*/ 7546603 w 7807404"/>
              <a:gd name="connsiteY72" fmla="*/ 5895435 h 6857999"/>
              <a:gd name="connsiteX73" fmla="*/ 7574370 w 7807404"/>
              <a:gd name="connsiteY73" fmla="*/ 6116987 h 6857999"/>
              <a:gd name="connsiteX74" fmla="*/ 7588278 w 7807404"/>
              <a:gd name="connsiteY74" fmla="*/ 6239240 h 6857999"/>
              <a:gd name="connsiteX75" fmla="*/ 7651779 w 7807404"/>
              <a:gd name="connsiteY75" fmla="*/ 6536040 h 6857999"/>
              <a:gd name="connsiteX76" fmla="*/ 7634970 w 7807404"/>
              <a:gd name="connsiteY76" fmla="*/ 6596308 h 6857999"/>
              <a:gd name="connsiteX77" fmla="*/ 7634433 w 7807404"/>
              <a:gd name="connsiteY77" fmla="*/ 6610438 h 6857999"/>
              <a:gd name="connsiteX78" fmla="*/ 7628165 w 7807404"/>
              <a:gd name="connsiteY78" fmla="*/ 6640287 h 6857999"/>
              <a:gd name="connsiteX79" fmla="*/ 7631881 w 7807404"/>
              <a:gd name="connsiteY79" fmla="*/ 6643984 h 6857999"/>
              <a:gd name="connsiteX80" fmla="*/ 7630037 w 7807404"/>
              <a:gd name="connsiteY80" fmla="*/ 6686063 h 6857999"/>
              <a:gd name="connsiteX81" fmla="*/ 7632333 w 7807404"/>
              <a:gd name="connsiteY81" fmla="*/ 6685744 h 6857999"/>
              <a:gd name="connsiteX82" fmla="*/ 7641954 w 7807404"/>
              <a:gd name="connsiteY82" fmla="*/ 6693689 h 6857999"/>
              <a:gd name="connsiteX83" fmla="*/ 7655048 w 7807404"/>
              <a:gd name="connsiteY83" fmla="*/ 6710915 h 6857999"/>
              <a:gd name="connsiteX84" fmla="*/ 7713961 w 7807404"/>
              <a:gd name="connsiteY84" fmla="*/ 6739542 h 6857999"/>
              <a:gd name="connsiteX85" fmla="*/ 7712298 w 7807404"/>
              <a:gd name="connsiteY85" fmla="*/ 6783313 h 6857999"/>
              <a:gd name="connsiteX86" fmla="*/ 7713229 w 7807404"/>
              <a:gd name="connsiteY86" fmla="*/ 6791653 h 6857999"/>
              <a:gd name="connsiteX87" fmla="*/ 7713771 w 7807404"/>
              <a:gd name="connsiteY87" fmla="*/ 6791625 h 6857999"/>
              <a:gd name="connsiteX88" fmla="*/ 7715794 w 7807404"/>
              <a:gd name="connsiteY88" fmla="*/ 6800036 h 6857999"/>
              <a:gd name="connsiteX89" fmla="*/ 7714926 w 7807404"/>
              <a:gd name="connsiteY89" fmla="*/ 6806857 h 6857999"/>
              <a:gd name="connsiteX90" fmla="*/ 7716734 w 7807404"/>
              <a:gd name="connsiteY90" fmla="*/ 6823036 h 6857999"/>
              <a:gd name="connsiteX91" fmla="*/ 7720829 w 7807404"/>
              <a:gd name="connsiteY91" fmla="*/ 6827317 h 6857999"/>
              <a:gd name="connsiteX92" fmla="*/ 7791089 w 7807404"/>
              <a:gd name="connsiteY92" fmla="*/ 6843616 h 6857999"/>
              <a:gd name="connsiteX93" fmla="*/ 7807404 w 7807404"/>
              <a:gd name="connsiteY93" fmla="*/ 6857999 h 6857999"/>
              <a:gd name="connsiteX94" fmla="*/ 2910541 w 7807404"/>
              <a:gd name="connsiteY94" fmla="*/ 6857999 h 6857999"/>
              <a:gd name="connsiteX95" fmla="*/ 737233 w 7807404"/>
              <a:gd name="connsiteY95" fmla="*/ 6857999 h 6857999"/>
              <a:gd name="connsiteX96" fmla="*/ 0 w 7807404"/>
              <a:gd name="connsiteY96" fmla="*/ 6857999 h 6857999"/>
              <a:gd name="connsiteX97" fmla="*/ 0 w 7807404"/>
              <a:gd name="connsiteY97" fmla="*/ 1 h 6857999"/>
              <a:gd name="connsiteX98" fmla="*/ 737233 w 7807404"/>
              <a:gd name="connsiteY98" fmla="*/ 1 h 6857999"/>
              <a:gd name="connsiteX99" fmla="*/ 737233 w 7807404"/>
              <a:gd name="connsiteY99" fmla="*/ 0 h 6857999"/>
              <a:gd name="connsiteX0" fmla="*/ 737233 w 7807404"/>
              <a:gd name="connsiteY0" fmla="*/ 0 h 6857999"/>
              <a:gd name="connsiteX1" fmla="*/ 7401738 w 7807404"/>
              <a:gd name="connsiteY1" fmla="*/ 0 h 6857999"/>
              <a:gd name="connsiteX2" fmla="*/ 7401276 w 7807404"/>
              <a:gd name="connsiteY2" fmla="*/ 1038 h 6857999"/>
              <a:gd name="connsiteX3" fmla="*/ 7411981 w 7807404"/>
              <a:gd name="connsiteY3" fmla="*/ 22134 h 6857999"/>
              <a:gd name="connsiteX4" fmla="*/ 7413848 w 7807404"/>
              <a:gd name="connsiteY4" fmla="*/ 51691 h 6857999"/>
              <a:gd name="connsiteX5" fmla="*/ 7385053 w 7807404"/>
              <a:gd name="connsiteY5" fmla="*/ 226336 h 6857999"/>
              <a:gd name="connsiteX6" fmla="*/ 7397633 w 7807404"/>
              <a:gd name="connsiteY6" fmla="*/ 406164 h 6857999"/>
              <a:gd name="connsiteX7" fmla="*/ 7365678 w 7807404"/>
              <a:gd name="connsiteY7" fmla="*/ 481903 h 6857999"/>
              <a:gd name="connsiteX8" fmla="*/ 7325584 w 7807404"/>
              <a:gd name="connsiteY8" fmla="*/ 614217 h 6857999"/>
              <a:gd name="connsiteX9" fmla="*/ 7209500 w 7807404"/>
              <a:gd name="connsiteY9" fmla="*/ 815815 h 6857999"/>
              <a:gd name="connsiteX10" fmla="*/ 7151173 w 7807404"/>
              <a:gd name="connsiteY10" fmla="*/ 938922 h 6857999"/>
              <a:gd name="connsiteX11" fmla="*/ 7115206 w 7807404"/>
              <a:gd name="connsiteY11" fmla="*/ 1019095 h 6857999"/>
              <a:gd name="connsiteX12" fmla="*/ 7081111 w 7807404"/>
              <a:gd name="connsiteY12" fmla="*/ 1074755 h 6857999"/>
              <a:gd name="connsiteX13" fmla="*/ 7005747 w 7807404"/>
              <a:gd name="connsiteY13" fmla="*/ 1281782 h 6857999"/>
              <a:gd name="connsiteX14" fmla="*/ 6969151 w 7807404"/>
              <a:gd name="connsiteY14" fmla="*/ 1451417 h 6857999"/>
              <a:gd name="connsiteX15" fmla="*/ 6951201 w 7807404"/>
              <a:gd name="connsiteY15" fmla="*/ 1490043 h 6857999"/>
              <a:gd name="connsiteX16" fmla="*/ 6954326 w 7807404"/>
              <a:gd name="connsiteY16" fmla="*/ 1497365 h 6857999"/>
              <a:gd name="connsiteX17" fmla="*/ 6956045 w 7807404"/>
              <a:gd name="connsiteY17" fmla="*/ 1498098 h 6857999"/>
              <a:gd name="connsiteX18" fmla="*/ 6937823 w 7807404"/>
              <a:gd name="connsiteY18" fmla="*/ 1612249 h 6857999"/>
              <a:gd name="connsiteX19" fmla="*/ 6937218 w 7807404"/>
              <a:gd name="connsiteY19" fmla="*/ 1637399 h 6857999"/>
              <a:gd name="connsiteX20" fmla="*/ 6938799 w 7807404"/>
              <a:gd name="connsiteY20" fmla="*/ 1640074 h 6857999"/>
              <a:gd name="connsiteX21" fmla="*/ 6932154 w 7807404"/>
              <a:gd name="connsiteY21" fmla="*/ 1661611 h 6857999"/>
              <a:gd name="connsiteX22" fmla="*/ 6914131 w 7807404"/>
              <a:gd name="connsiteY22" fmla="*/ 1700723 h 6857999"/>
              <a:gd name="connsiteX23" fmla="*/ 6953891 w 7807404"/>
              <a:gd name="connsiteY23" fmla="*/ 1891474 h 6857999"/>
              <a:gd name="connsiteX24" fmla="*/ 6963251 w 7807404"/>
              <a:gd name="connsiteY24" fmla="*/ 2235939 h 6857999"/>
              <a:gd name="connsiteX25" fmla="*/ 6927025 w 7807404"/>
              <a:gd name="connsiteY25" fmla="*/ 2477715 h 6857999"/>
              <a:gd name="connsiteX26" fmla="*/ 6946239 w 7807404"/>
              <a:gd name="connsiteY26" fmla="*/ 2589494 h 6857999"/>
              <a:gd name="connsiteX27" fmla="*/ 6927926 w 7807404"/>
              <a:gd name="connsiteY27" fmla="*/ 2656505 h 6857999"/>
              <a:gd name="connsiteX28" fmla="*/ 6942720 w 7807404"/>
              <a:gd name="connsiteY28" fmla="*/ 2686012 h 6857999"/>
              <a:gd name="connsiteX29" fmla="*/ 6945228 w 7807404"/>
              <a:gd name="connsiteY29" fmla="*/ 2704186 h 6857999"/>
              <a:gd name="connsiteX30" fmla="*/ 6955127 w 7807404"/>
              <a:gd name="connsiteY30" fmla="*/ 2708117 h 6857999"/>
              <a:gd name="connsiteX31" fmla="*/ 6965487 w 7807404"/>
              <a:gd name="connsiteY31" fmla="*/ 2734616 h 6857999"/>
              <a:gd name="connsiteX32" fmla="*/ 6967536 w 7807404"/>
              <a:gd name="connsiteY32" fmla="*/ 2768400 h 6857999"/>
              <a:gd name="connsiteX33" fmla="*/ 6966999 w 7807404"/>
              <a:gd name="connsiteY33" fmla="*/ 2930098 h 6857999"/>
              <a:gd name="connsiteX34" fmla="*/ 6972540 w 7807404"/>
              <a:gd name="connsiteY34" fmla="*/ 3026188 h 6857999"/>
              <a:gd name="connsiteX35" fmla="*/ 6983856 w 7807404"/>
              <a:gd name="connsiteY35" fmla="*/ 3061666 h 6857999"/>
              <a:gd name="connsiteX36" fmla="*/ 6993463 w 7807404"/>
              <a:gd name="connsiteY36" fmla="*/ 3111897 h 6857999"/>
              <a:gd name="connsiteX37" fmla="*/ 7000936 w 7807404"/>
              <a:gd name="connsiteY37" fmla="*/ 3235495 h 6857999"/>
              <a:gd name="connsiteX38" fmla="*/ 6997660 w 7807404"/>
              <a:gd name="connsiteY38" fmla="*/ 3375355 h 6857999"/>
              <a:gd name="connsiteX39" fmla="*/ 7000025 w 7807404"/>
              <a:gd name="connsiteY39" fmla="*/ 3477815 h 6857999"/>
              <a:gd name="connsiteX40" fmla="*/ 6982022 w 7807404"/>
              <a:gd name="connsiteY40" fmla="*/ 3696746 h 6857999"/>
              <a:gd name="connsiteX41" fmla="*/ 6987385 w 7807404"/>
              <a:gd name="connsiteY41" fmla="*/ 3815651 h 6857999"/>
              <a:gd name="connsiteX42" fmla="*/ 6996939 w 7807404"/>
              <a:gd name="connsiteY42" fmla="*/ 3857058 h 6857999"/>
              <a:gd name="connsiteX43" fmla="*/ 7012470 w 7807404"/>
              <a:gd name="connsiteY43" fmla="*/ 3926486 h 6857999"/>
              <a:gd name="connsiteX44" fmla="*/ 7038860 w 7807404"/>
              <a:gd name="connsiteY44" fmla="*/ 3988495 h 6857999"/>
              <a:gd name="connsiteX45" fmla="*/ 7025357 w 7807404"/>
              <a:gd name="connsiteY45" fmla="*/ 4051442 h 6857999"/>
              <a:gd name="connsiteX46" fmla="*/ 7024708 w 7807404"/>
              <a:gd name="connsiteY46" fmla="*/ 4105625 h 6857999"/>
              <a:gd name="connsiteX47" fmla="*/ 7032013 w 7807404"/>
              <a:gd name="connsiteY47" fmla="*/ 4109626 h 6857999"/>
              <a:gd name="connsiteX48" fmla="*/ 7032673 w 7807404"/>
              <a:gd name="connsiteY48" fmla="*/ 4116557 h 6857999"/>
              <a:gd name="connsiteX49" fmla="*/ 7025240 w 7807404"/>
              <a:gd name="connsiteY49" fmla="*/ 4120637 h 6857999"/>
              <a:gd name="connsiteX50" fmla="*/ 7001151 w 7807404"/>
              <a:gd name="connsiteY50" fmla="*/ 4208493 h 6857999"/>
              <a:gd name="connsiteX51" fmla="*/ 6981187 w 7807404"/>
              <a:gd name="connsiteY51" fmla="*/ 4327914 h 6857999"/>
              <a:gd name="connsiteX52" fmla="*/ 6996887 w 7807404"/>
              <a:gd name="connsiteY52" fmla="*/ 4375181 h 6857999"/>
              <a:gd name="connsiteX53" fmla="*/ 6993908 w 7807404"/>
              <a:gd name="connsiteY53" fmla="*/ 4388524 h 6857999"/>
              <a:gd name="connsiteX54" fmla="*/ 7004982 w 7807404"/>
              <a:gd name="connsiteY54" fmla="*/ 4415915 h 6857999"/>
              <a:gd name="connsiteX55" fmla="*/ 7050435 w 7807404"/>
              <a:gd name="connsiteY55" fmla="*/ 4479913 h 6857999"/>
              <a:gd name="connsiteX56" fmla="*/ 7106916 w 7807404"/>
              <a:gd name="connsiteY56" fmla="*/ 4549233 h 6857999"/>
              <a:gd name="connsiteX57" fmla="*/ 7173289 w 7807404"/>
              <a:gd name="connsiteY57" fmla="*/ 4634254 h 6857999"/>
              <a:gd name="connsiteX58" fmla="*/ 7188878 w 7807404"/>
              <a:gd name="connsiteY58" fmla="*/ 4672371 h 6857999"/>
              <a:gd name="connsiteX59" fmla="*/ 7226673 w 7807404"/>
              <a:gd name="connsiteY59" fmla="*/ 4796523 h 6857999"/>
              <a:gd name="connsiteX60" fmla="*/ 7240375 w 7807404"/>
              <a:gd name="connsiteY60" fmla="*/ 4838614 h 6857999"/>
              <a:gd name="connsiteX61" fmla="*/ 7270096 w 7807404"/>
              <a:gd name="connsiteY61" fmla="*/ 4896400 h 6857999"/>
              <a:gd name="connsiteX62" fmla="*/ 7298142 w 7807404"/>
              <a:gd name="connsiteY62" fmla="*/ 4993732 h 6857999"/>
              <a:gd name="connsiteX63" fmla="*/ 7322875 w 7807404"/>
              <a:gd name="connsiteY63" fmla="*/ 5208172 h 6857999"/>
              <a:gd name="connsiteX64" fmla="*/ 7342672 w 7807404"/>
              <a:gd name="connsiteY64" fmla="*/ 5255191 h 6857999"/>
              <a:gd name="connsiteX65" fmla="*/ 7321006 w 7807404"/>
              <a:gd name="connsiteY65" fmla="*/ 5337537 h 6857999"/>
              <a:gd name="connsiteX66" fmla="*/ 7360096 w 7807404"/>
              <a:gd name="connsiteY66" fmla="*/ 5418522 h 6857999"/>
              <a:gd name="connsiteX67" fmla="*/ 7400954 w 7807404"/>
              <a:gd name="connsiteY67" fmla="*/ 5473319 h 6857999"/>
              <a:gd name="connsiteX68" fmla="*/ 7418953 w 7807404"/>
              <a:gd name="connsiteY68" fmla="*/ 5506769 h 6857999"/>
              <a:gd name="connsiteX69" fmla="*/ 7437497 w 7807404"/>
              <a:gd name="connsiteY69" fmla="*/ 5528086 h 6857999"/>
              <a:gd name="connsiteX70" fmla="*/ 7472839 w 7807404"/>
              <a:gd name="connsiteY70" fmla="*/ 5722307 h 6857999"/>
              <a:gd name="connsiteX71" fmla="*/ 7520312 w 7807404"/>
              <a:gd name="connsiteY71" fmla="*/ 5848020 h 6857999"/>
              <a:gd name="connsiteX72" fmla="*/ 7546603 w 7807404"/>
              <a:gd name="connsiteY72" fmla="*/ 5895435 h 6857999"/>
              <a:gd name="connsiteX73" fmla="*/ 7574370 w 7807404"/>
              <a:gd name="connsiteY73" fmla="*/ 6116987 h 6857999"/>
              <a:gd name="connsiteX74" fmla="*/ 7588278 w 7807404"/>
              <a:gd name="connsiteY74" fmla="*/ 6239240 h 6857999"/>
              <a:gd name="connsiteX75" fmla="*/ 7651779 w 7807404"/>
              <a:gd name="connsiteY75" fmla="*/ 6536040 h 6857999"/>
              <a:gd name="connsiteX76" fmla="*/ 7634970 w 7807404"/>
              <a:gd name="connsiteY76" fmla="*/ 6596308 h 6857999"/>
              <a:gd name="connsiteX77" fmla="*/ 7634433 w 7807404"/>
              <a:gd name="connsiteY77" fmla="*/ 6610438 h 6857999"/>
              <a:gd name="connsiteX78" fmla="*/ 7628165 w 7807404"/>
              <a:gd name="connsiteY78" fmla="*/ 6640287 h 6857999"/>
              <a:gd name="connsiteX79" fmla="*/ 7631881 w 7807404"/>
              <a:gd name="connsiteY79" fmla="*/ 6643984 h 6857999"/>
              <a:gd name="connsiteX80" fmla="*/ 7630037 w 7807404"/>
              <a:gd name="connsiteY80" fmla="*/ 6686063 h 6857999"/>
              <a:gd name="connsiteX81" fmla="*/ 7632333 w 7807404"/>
              <a:gd name="connsiteY81" fmla="*/ 6685744 h 6857999"/>
              <a:gd name="connsiteX82" fmla="*/ 7641954 w 7807404"/>
              <a:gd name="connsiteY82" fmla="*/ 6693689 h 6857999"/>
              <a:gd name="connsiteX83" fmla="*/ 7655048 w 7807404"/>
              <a:gd name="connsiteY83" fmla="*/ 6710915 h 6857999"/>
              <a:gd name="connsiteX84" fmla="*/ 7713961 w 7807404"/>
              <a:gd name="connsiteY84" fmla="*/ 6739542 h 6857999"/>
              <a:gd name="connsiteX85" fmla="*/ 7712298 w 7807404"/>
              <a:gd name="connsiteY85" fmla="*/ 6783313 h 6857999"/>
              <a:gd name="connsiteX86" fmla="*/ 7713229 w 7807404"/>
              <a:gd name="connsiteY86" fmla="*/ 6791653 h 6857999"/>
              <a:gd name="connsiteX87" fmla="*/ 7713771 w 7807404"/>
              <a:gd name="connsiteY87" fmla="*/ 6791625 h 6857999"/>
              <a:gd name="connsiteX88" fmla="*/ 7715794 w 7807404"/>
              <a:gd name="connsiteY88" fmla="*/ 6800036 h 6857999"/>
              <a:gd name="connsiteX89" fmla="*/ 7714926 w 7807404"/>
              <a:gd name="connsiteY89" fmla="*/ 6806857 h 6857999"/>
              <a:gd name="connsiteX90" fmla="*/ 7716734 w 7807404"/>
              <a:gd name="connsiteY90" fmla="*/ 6823036 h 6857999"/>
              <a:gd name="connsiteX91" fmla="*/ 7720829 w 7807404"/>
              <a:gd name="connsiteY91" fmla="*/ 6827317 h 6857999"/>
              <a:gd name="connsiteX92" fmla="*/ 7791089 w 7807404"/>
              <a:gd name="connsiteY92" fmla="*/ 6843616 h 6857999"/>
              <a:gd name="connsiteX93" fmla="*/ 7807404 w 7807404"/>
              <a:gd name="connsiteY93" fmla="*/ 6857999 h 6857999"/>
              <a:gd name="connsiteX94" fmla="*/ 2910541 w 7807404"/>
              <a:gd name="connsiteY94" fmla="*/ 6857999 h 6857999"/>
              <a:gd name="connsiteX95" fmla="*/ 737233 w 7807404"/>
              <a:gd name="connsiteY95" fmla="*/ 6857999 h 6857999"/>
              <a:gd name="connsiteX96" fmla="*/ 0 w 7807404"/>
              <a:gd name="connsiteY96" fmla="*/ 6857999 h 6857999"/>
              <a:gd name="connsiteX97" fmla="*/ 0 w 7807404"/>
              <a:gd name="connsiteY97" fmla="*/ 1 h 6857999"/>
              <a:gd name="connsiteX98" fmla="*/ 737233 w 7807404"/>
              <a:gd name="connsiteY98" fmla="*/ 1 h 6857999"/>
              <a:gd name="connsiteX99" fmla="*/ 737233 w 7807404"/>
              <a:gd name="connsiteY99" fmla="*/ 0 h 6857999"/>
              <a:gd name="connsiteX0" fmla="*/ 737233 w 7807404"/>
              <a:gd name="connsiteY0" fmla="*/ 0 h 6857999"/>
              <a:gd name="connsiteX1" fmla="*/ 7401738 w 7807404"/>
              <a:gd name="connsiteY1" fmla="*/ 0 h 6857999"/>
              <a:gd name="connsiteX2" fmla="*/ 7401276 w 7807404"/>
              <a:gd name="connsiteY2" fmla="*/ 1038 h 6857999"/>
              <a:gd name="connsiteX3" fmla="*/ 7411981 w 7807404"/>
              <a:gd name="connsiteY3" fmla="*/ 22134 h 6857999"/>
              <a:gd name="connsiteX4" fmla="*/ 7413848 w 7807404"/>
              <a:gd name="connsiteY4" fmla="*/ 51691 h 6857999"/>
              <a:gd name="connsiteX5" fmla="*/ 7385053 w 7807404"/>
              <a:gd name="connsiteY5" fmla="*/ 226336 h 6857999"/>
              <a:gd name="connsiteX6" fmla="*/ 7397633 w 7807404"/>
              <a:gd name="connsiteY6" fmla="*/ 406164 h 6857999"/>
              <a:gd name="connsiteX7" fmla="*/ 7365678 w 7807404"/>
              <a:gd name="connsiteY7" fmla="*/ 481903 h 6857999"/>
              <a:gd name="connsiteX8" fmla="*/ 7325584 w 7807404"/>
              <a:gd name="connsiteY8" fmla="*/ 614217 h 6857999"/>
              <a:gd name="connsiteX9" fmla="*/ 7209500 w 7807404"/>
              <a:gd name="connsiteY9" fmla="*/ 815815 h 6857999"/>
              <a:gd name="connsiteX10" fmla="*/ 7151173 w 7807404"/>
              <a:gd name="connsiteY10" fmla="*/ 938922 h 6857999"/>
              <a:gd name="connsiteX11" fmla="*/ 7115206 w 7807404"/>
              <a:gd name="connsiteY11" fmla="*/ 1019095 h 6857999"/>
              <a:gd name="connsiteX12" fmla="*/ 7081111 w 7807404"/>
              <a:gd name="connsiteY12" fmla="*/ 1074755 h 6857999"/>
              <a:gd name="connsiteX13" fmla="*/ 7005747 w 7807404"/>
              <a:gd name="connsiteY13" fmla="*/ 1281782 h 6857999"/>
              <a:gd name="connsiteX14" fmla="*/ 6969151 w 7807404"/>
              <a:gd name="connsiteY14" fmla="*/ 1451417 h 6857999"/>
              <a:gd name="connsiteX15" fmla="*/ 6951201 w 7807404"/>
              <a:gd name="connsiteY15" fmla="*/ 1490043 h 6857999"/>
              <a:gd name="connsiteX16" fmla="*/ 6954326 w 7807404"/>
              <a:gd name="connsiteY16" fmla="*/ 1497365 h 6857999"/>
              <a:gd name="connsiteX17" fmla="*/ 6956045 w 7807404"/>
              <a:gd name="connsiteY17" fmla="*/ 1498098 h 6857999"/>
              <a:gd name="connsiteX18" fmla="*/ 6937823 w 7807404"/>
              <a:gd name="connsiteY18" fmla="*/ 1612249 h 6857999"/>
              <a:gd name="connsiteX19" fmla="*/ 6937218 w 7807404"/>
              <a:gd name="connsiteY19" fmla="*/ 1637399 h 6857999"/>
              <a:gd name="connsiteX20" fmla="*/ 6938799 w 7807404"/>
              <a:gd name="connsiteY20" fmla="*/ 1640074 h 6857999"/>
              <a:gd name="connsiteX21" fmla="*/ 6932154 w 7807404"/>
              <a:gd name="connsiteY21" fmla="*/ 1661611 h 6857999"/>
              <a:gd name="connsiteX22" fmla="*/ 6914131 w 7807404"/>
              <a:gd name="connsiteY22" fmla="*/ 1700723 h 6857999"/>
              <a:gd name="connsiteX23" fmla="*/ 6953891 w 7807404"/>
              <a:gd name="connsiteY23" fmla="*/ 1891474 h 6857999"/>
              <a:gd name="connsiteX24" fmla="*/ 6963251 w 7807404"/>
              <a:gd name="connsiteY24" fmla="*/ 2235939 h 6857999"/>
              <a:gd name="connsiteX25" fmla="*/ 6927025 w 7807404"/>
              <a:gd name="connsiteY25" fmla="*/ 2477715 h 6857999"/>
              <a:gd name="connsiteX26" fmla="*/ 6946239 w 7807404"/>
              <a:gd name="connsiteY26" fmla="*/ 2589494 h 6857999"/>
              <a:gd name="connsiteX27" fmla="*/ 6927926 w 7807404"/>
              <a:gd name="connsiteY27" fmla="*/ 2656505 h 6857999"/>
              <a:gd name="connsiteX28" fmla="*/ 6942720 w 7807404"/>
              <a:gd name="connsiteY28" fmla="*/ 2686012 h 6857999"/>
              <a:gd name="connsiteX29" fmla="*/ 6945228 w 7807404"/>
              <a:gd name="connsiteY29" fmla="*/ 2704186 h 6857999"/>
              <a:gd name="connsiteX30" fmla="*/ 6955127 w 7807404"/>
              <a:gd name="connsiteY30" fmla="*/ 2708117 h 6857999"/>
              <a:gd name="connsiteX31" fmla="*/ 6965487 w 7807404"/>
              <a:gd name="connsiteY31" fmla="*/ 2734616 h 6857999"/>
              <a:gd name="connsiteX32" fmla="*/ 6967536 w 7807404"/>
              <a:gd name="connsiteY32" fmla="*/ 2768400 h 6857999"/>
              <a:gd name="connsiteX33" fmla="*/ 6966999 w 7807404"/>
              <a:gd name="connsiteY33" fmla="*/ 2930098 h 6857999"/>
              <a:gd name="connsiteX34" fmla="*/ 6972540 w 7807404"/>
              <a:gd name="connsiteY34" fmla="*/ 3026188 h 6857999"/>
              <a:gd name="connsiteX35" fmla="*/ 6983856 w 7807404"/>
              <a:gd name="connsiteY35" fmla="*/ 3061666 h 6857999"/>
              <a:gd name="connsiteX36" fmla="*/ 6993463 w 7807404"/>
              <a:gd name="connsiteY36" fmla="*/ 3111897 h 6857999"/>
              <a:gd name="connsiteX37" fmla="*/ 7000936 w 7807404"/>
              <a:gd name="connsiteY37" fmla="*/ 3235495 h 6857999"/>
              <a:gd name="connsiteX38" fmla="*/ 6997660 w 7807404"/>
              <a:gd name="connsiteY38" fmla="*/ 3375355 h 6857999"/>
              <a:gd name="connsiteX39" fmla="*/ 7000025 w 7807404"/>
              <a:gd name="connsiteY39" fmla="*/ 3477815 h 6857999"/>
              <a:gd name="connsiteX40" fmla="*/ 6982022 w 7807404"/>
              <a:gd name="connsiteY40" fmla="*/ 3696746 h 6857999"/>
              <a:gd name="connsiteX41" fmla="*/ 6987385 w 7807404"/>
              <a:gd name="connsiteY41" fmla="*/ 3815651 h 6857999"/>
              <a:gd name="connsiteX42" fmla="*/ 6996939 w 7807404"/>
              <a:gd name="connsiteY42" fmla="*/ 3857058 h 6857999"/>
              <a:gd name="connsiteX43" fmla="*/ 7012470 w 7807404"/>
              <a:gd name="connsiteY43" fmla="*/ 3926486 h 6857999"/>
              <a:gd name="connsiteX44" fmla="*/ 7038860 w 7807404"/>
              <a:gd name="connsiteY44" fmla="*/ 3988495 h 6857999"/>
              <a:gd name="connsiteX45" fmla="*/ 7025357 w 7807404"/>
              <a:gd name="connsiteY45" fmla="*/ 4051442 h 6857999"/>
              <a:gd name="connsiteX46" fmla="*/ 7024708 w 7807404"/>
              <a:gd name="connsiteY46" fmla="*/ 4105625 h 6857999"/>
              <a:gd name="connsiteX47" fmla="*/ 7032013 w 7807404"/>
              <a:gd name="connsiteY47" fmla="*/ 4109626 h 6857999"/>
              <a:gd name="connsiteX48" fmla="*/ 7032673 w 7807404"/>
              <a:gd name="connsiteY48" fmla="*/ 4116557 h 6857999"/>
              <a:gd name="connsiteX49" fmla="*/ 7025240 w 7807404"/>
              <a:gd name="connsiteY49" fmla="*/ 4120637 h 6857999"/>
              <a:gd name="connsiteX50" fmla="*/ 7001151 w 7807404"/>
              <a:gd name="connsiteY50" fmla="*/ 4208493 h 6857999"/>
              <a:gd name="connsiteX51" fmla="*/ 6981187 w 7807404"/>
              <a:gd name="connsiteY51" fmla="*/ 4327914 h 6857999"/>
              <a:gd name="connsiteX52" fmla="*/ 6996887 w 7807404"/>
              <a:gd name="connsiteY52" fmla="*/ 4375181 h 6857999"/>
              <a:gd name="connsiteX53" fmla="*/ 6993908 w 7807404"/>
              <a:gd name="connsiteY53" fmla="*/ 4388524 h 6857999"/>
              <a:gd name="connsiteX54" fmla="*/ 7004982 w 7807404"/>
              <a:gd name="connsiteY54" fmla="*/ 4415915 h 6857999"/>
              <a:gd name="connsiteX55" fmla="*/ 7050435 w 7807404"/>
              <a:gd name="connsiteY55" fmla="*/ 4479913 h 6857999"/>
              <a:gd name="connsiteX56" fmla="*/ 7106916 w 7807404"/>
              <a:gd name="connsiteY56" fmla="*/ 4549233 h 6857999"/>
              <a:gd name="connsiteX57" fmla="*/ 7173289 w 7807404"/>
              <a:gd name="connsiteY57" fmla="*/ 4634254 h 6857999"/>
              <a:gd name="connsiteX58" fmla="*/ 7188878 w 7807404"/>
              <a:gd name="connsiteY58" fmla="*/ 4672371 h 6857999"/>
              <a:gd name="connsiteX59" fmla="*/ 7226673 w 7807404"/>
              <a:gd name="connsiteY59" fmla="*/ 4796523 h 6857999"/>
              <a:gd name="connsiteX60" fmla="*/ 7240375 w 7807404"/>
              <a:gd name="connsiteY60" fmla="*/ 4838614 h 6857999"/>
              <a:gd name="connsiteX61" fmla="*/ 7270096 w 7807404"/>
              <a:gd name="connsiteY61" fmla="*/ 4896400 h 6857999"/>
              <a:gd name="connsiteX62" fmla="*/ 7298142 w 7807404"/>
              <a:gd name="connsiteY62" fmla="*/ 4993732 h 6857999"/>
              <a:gd name="connsiteX63" fmla="*/ 7322875 w 7807404"/>
              <a:gd name="connsiteY63" fmla="*/ 5208172 h 6857999"/>
              <a:gd name="connsiteX64" fmla="*/ 7342672 w 7807404"/>
              <a:gd name="connsiteY64" fmla="*/ 5255191 h 6857999"/>
              <a:gd name="connsiteX65" fmla="*/ 7321006 w 7807404"/>
              <a:gd name="connsiteY65" fmla="*/ 5337537 h 6857999"/>
              <a:gd name="connsiteX66" fmla="*/ 7360096 w 7807404"/>
              <a:gd name="connsiteY66" fmla="*/ 5418522 h 6857999"/>
              <a:gd name="connsiteX67" fmla="*/ 7400954 w 7807404"/>
              <a:gd name="connsiteY67" fmla="*/ 5473319 h 6857999"/>
              <a:gd name="connsiteX68" fmla="*/ 7418953 w 7807404"/>
              <a:gd name="connsiteY68" fmla="*/ 5506769 h 6857999"/>
              <a:gd name="connsiteX69" fmla="*/ 7437497 w 7807404"/>
              <a:gd name="connsiteY69" fmla="*/ 5528086 h 6857999"/>
              <a:gd name="connsiteX70" fmla="*/ 7472839 w 7807404"/>
              <a:gd name="connsiteY70" fmla="*/ 5722307 h 6857999"/>
              <a:gd name="connsiteX71" fmla="*/ 7520312 w 7807404"/>
              <a:gd name="connsiteY71" fmla="*/ 5848020 h 6857999"/>
              <a:gd name="connsiteX72" fmla="*/ 7546603 w 7807404"/>
              <a:gd name="connsiteY72" fmla="*/ 5895435 h 6857999"/>
              <a:gd name="connsiteX73" fmla="*/ 7574370 w 7807404"/>
              <a:gd name="connsiteY73" fmla="*/ 6116987 h 6857999"/>
              <a:gd name="connsiteX74" fmla="*/ 7588278 w 7807404"/>
              <a:gd name="connsiteY74" fmla="*/ 6239240 h 6857999"/>
              <a:gd name="connsiteX75" fmla="*/ 7651779 w 7807404"/>
              <a:gd name="connsiteY75" fmla="*/ 6536040 h 6857999"/>
              <a:gd name="connsiteX76" fmla="*/ 7634970 w 7807404"/>
              <a:gd name="connsiteY76" fmla="*/ 6596308 h 6857999"/>
              <a:gd name="connsiteX77" fmla="*/ 7634433 w 7807404"/>
              <a:gd name="connsiteY77" fmla="*/ 6610438 h 6857999"/>
              <a:gd name="connsiteX78" fmla="*/ 7628165 w 7807404"/>
              <a:gd name="connsiteY78" fmla="*/ 6640287 h 6857999"/>
              <a:gd name="connsiteX79" fmla="*/ 7631881 w 7807404"/>
              <a:gd name="connsiteY79" fmla="*/ 6643984 h 6857999"/>
              <a:gd name="connsiteX80" fmla="*/ 7630037 w 7807404"/>
              <a:gd name="connsiteY80" fmla="*/ 6686063 h 6857999"/>
              <a:gd name="connsiteX81" fmla="*/ 7632333 w 7807404"/>
              <a:gd name="connsiteY81" fmla="*/ 6685744 h 6857999"/>
              <a:gd name="connsiteX82" fmla="*/ 7641954 w 7807404"/>
              <a:gd name="connsiteY82" fmla="*/ 6693689 h 6857999"/>
              <a:gd name="connsiteX83" fmla="*/ 7655048 w 7807404"/>
              <a:gd name="connsiteY83" fmla="*/ 6710915 h 6857999"/>
              <a:gd name="connsiteX84" fmla="*/ 7713961 w 7807404"/>
              <a:gd name="connsiteY84" fmla="*/ 6739542 h 6857999"/>
              <a:gd name="connsiteX85" fmla="*/ 7712298 w 7807404"/>
              <a:gd name="connsiteY85" fmla="*/ 6783313 h 6857999"/>
              <a:gd name="connsiteX86" fmla="*/ 7713229 w 7807404"/>
              <a:gd name="connsiteY86" fmla="*/ 6791653 h 6857999"/>
              <a:gd name="connsiteX87" fmla="*/ 7713771 w 7807404"/>
              <a:gd name="connsiteY87" fmla="*/ 6791625 h 6857999"/>
              <a:gd name="connsiteX88" fmla="*/ 7715794 w 7807404"/>
              <a:gd name="connsiteY88" fmla="*/ 6800036 h 6857999"/>
              <a:gd name="connsiteX89" fmla="*/ 7714926 w 7807404"/>
              <a:gd name="connsiteY89" fmla="*/ 6806857 h 6857999"/>
              <a:gd name="connsiteX90" fmla="*/ 7716734 w 7807404"/>
              <a:gd name="connsiteY90" fmla="*/ 6823036 h 6857999"/>
              <a:gd name="connsiteX91" fmla="*/ 7720829 w 7807404"/>
              <a:gd name="connsiteY91" fmla="*/ 6827317 h 6857999"/>
              <a:gd name="connsiteX92" fmla="*/ 7791089 w 7807404"/>
              <a:gd name="connsiteY92" fmla="*/ 6843616 h 6857999"/>
              <a:gd name="connsiteX93" fmla="*/ 7807404 w 7807404"/>
              <a:gd name="connsiteY93" fmla="*/ 6857999 h 6857999"/>
              <a:gd name="connsiteX94" fmla="*/ 2910541 w 7807404"/>
              <a:gd name="connsiteY94" fmla="*/ 6857999 h 6857999"/>
              <a:gd name="connsiteX95" fmla="*/ 737233 w 7807404"/>
              <a:gd name="connsiteY95" fmla="*/ 6857999 h 6857999"/>
              <a:gd name="connsiteX96" fmla="*/ 0 w 7807404"/>
              <a:gd name="connsiteY96" fmla="*/ 6857999 h 6857999"/>
              <a:gd name="connsiteX97" fmla="*/ 0 w 7807404"/>
              <a:gd name="connsiteY97" fmla="*/ 1 h 6857999"/>
              <a:gd name="connsiteX98" fmla="*/ 737233 w 7807404"/>
              <a:gd name="connsiteY98" fmla="*/ 1 h 6857999"/>
              <a:gd name="connsiteX99" fmla="*/ 737233 w 7807404"/>
              <a:gd name="connsiteY99" fmla="*/ 0 h 6857999"/>
              <a:gd name="connsiteX0" fmla="*/ 737233 w 7807404"/>
              <a:gd name="connsiteY0" fmla="*/ 0 h 6857999"/>
              <a:gd name="connsiteX1" fmla="*/ 7401738 w 7807404"/>
              <a:gd name="connsiteY1" fmla="*/ 0 h 6857999"/>
              <a:gd name="connsiteX2" fmla="*/ 7401276 w 7807404"/>
              <a:gd name="connsiteY2" fmla="*/ 1038 h 6857999"/>
              <a:gd name="connsiteX3" fmla="*/ 7411981 w 7807404"/>
              <a:gd name="connsiteY3" fmla="*/ 22134 h 6857999"/>
              <a:gd name="connsiteX4" fmla="*/ 7413848 w 7807404"/>
              <a:gd name="connsiteY4" fmla="*/ 51691 h 6857999"/>
              <a:gd name="connsiteX5" fmla="*/ 7385053 w 7807404"/>
              <a:gd name="connsiteY5" fmla="*/ 226336 h 6857999"/>
              <a:gd name="connsiteX6" fmla="*/ 7397633 w 7807404"/>
              <a:gd name="connsiteY6" fmla="*/ 406164 h 6857999"/>
              <a:gd name="connsiteX7" fmla="*/ 7365678 w 7807404"/>
              <a:gd name="connsiteY7" fmla="*/ 481903 h 6857999"/>
              <a:gd name="connsiteX8" fmla="*/ 7325584 w 7807404"/>
              <a:gd name="connsiteY8" fmla="*/ 614217 h 6857999"/>
              <a:gd name="connsiteX9" fmla="*/ 7209500 w 7807404"/>
              <a:gd name="connsiteY9" fmla="*/ 815815 h 6857999"/>
              <a:gd name="connsiteX10" fmla="*/ 7151173 w 7807404"/>
              <a:gd name="connsiteY10" fmla="*/ 938922 h 6857999"/>
              <a:gd name="connsiteX11" fmla="*/ 7115206 w 7807404"/>
              <a:gd name="connsiteY11" fmla="*/ 1019095 h 6857999"/>
              <a:gd name="connsiteX12" fmla="*/ 7081111 w 7807404"/>
              <a:gd name="connsiteY12" fmla="*/ 1074755 h 6857999"/>
              <a:gd name="connsiteX13" fmla="*/ 7005747 w 7807404"/>
              <a:gd name="connsiteY13" fmla="*/ 1281782 h 6857999"/>
              <a:gd name="connsiteX14" fmla="*/ 6969151 w 7807404"/>
              <a:gd name="connsiteY14" fmla="*/ 1451417 h 6857999"/>
              <a:gd name="connsiteX15" fmla="*/ 6951201 w 7807404"/>
              <a:gd name="connsiteY15" fmla="*/ 1490043 h 6857999"/>
              <a:gd name="connsiteX16" fmla="*/ 6954326 w 7807404"/>
              <a:gd name="connsiteY16" fmla="*/ 1497365 h 6857999"/>
              <a:gd name="connsiteX17" fmla="*/ 6956045 w 7807404"/>
              <a:gd name="connsiteY17" fmla="*/ 1498098 h 6857999"/>
              <a:gd name="connsiteX18" fmla="*/ 6937823 w 7807404"/>
              <a:gd name="connsiteY18" fmla="*/ 1612249 h 6857999"/>
              <a:gd name="connsiteX19" fmla="*/ 6937218 w 7807404"/>
              <a:gd name="connsiteY19" fmla="*/ 1637399 h 6857999"/>
              <a:gd name="connsiteX20" fmla="*/ 6938799 w 7807404"/>
              <a:gd name="connsiteY20" fmla="*/ 1640074 h 6857999"/>
              <a:gd name="connsiteX21" fmla="*/ 6932154 w 7807404"/>
              <a:gd name="connsiteY21" fmla="*/ 1661611 h 6857999"/>
              <a:gd name="connsiteX22" fmla="*/ 6914131 w 7807404"/>
              <a:gd name="connsiteY22" fmla="*/ 1700723 h 6857999"/>
              <a:gd name="connsiteX23" fmla="*/ 6933794 w 7807404"/>
              <a:gd name="connsiteY23" fmla="*/ 1901522 h 6857999"/>
              <a:gd name="connsiteX24" fmla="*/ 6963251 w 7807404"/>
              <a:gd name="connsiteY24" fmla="*/ 2235939 h 6857999"/>
              <a:gd name="connsiteX25" fmla="*/ 6927025 w 7807404"/>
              <a:gd name="connsiteY25" fmla="*/ 2477715 h 6857999"/>
              <a:gd name="connsiteX26" fmla="*/ 6946239 w 7807404"/>
              <a:gd name="connsiteY26" fmla="*/ 2589494 h 6857999"/>
              <a:gd name="connsiteX27" fmla="*/ 6927926 w 7807404"/>
              <a:gd name="connsiteY27" fmla="*/ 2656505 h 6857999"/>
              <a:gd name="connsiteX28" fmla="*/ 6942720 w 7807404"/>
              <a:gd name="connsiteY28" fmla="*/ 2686012 h 6857999"/>
              <a:gd name="connsiteX29" fmla="*/ 6945228 w 7807404"/>
              <a:gd name="connsiteY29" fmla="*/ 2704186 h 6857999"/>
              <a:gd name="connsiteX30" fmla="*/ 6955127 w 7807404"/>
              <a:gd name="connsiteY30" fmla="*/ 2708117 h 6857999"/>
              <a:gd name="connsiteX31" fmla="*/ 6965487 w 7807404"/>
              <a:gd name="connsiteY31" fmla="*/ 2734616 h 6857999"/>
              <a:gd name="connsiteX32" fmla="*/ 6967536 w 7807404"/>
              <a:gd name="connsiteY32" fmla="*/ 2768400 h 6857999"/>
              <a:gd name="connsiteX33" fmla="*/ 6966999 w 7807404"/>
              <a:gd name="connsiteY33" fmla="*/ 2930098 h 6857999"/>
              <a:gd name="connsiteX34" fmla="*/ 6972540 w 7807404"/>
              <a:gd name="connsiteY34" fmla="*/ 3026188 h 6857999"/>
              <a:gd name="connsiteX35" fmla="*/ 6983856 w 7807404"/>
              <a:gd name="connsiteY35" fmla="*/ 3061666 h 6857999"/>
              <a:gd name="connsiteX36" fmla="*/ 6993463 w 7807404"/>
              <a:gd name="connsiteY36" fmla="*/ 3111897 h 6857999"/>
              <a:gd name="connsiteX37" fmla="*/ 7000936 w 7807404"/>
              <a:gd name="connsiteY37" fmla="*/ 3235495 h 6857999"/>
              <a:gd name="connsiteX38" fmla="*/ 6997660 w 7807404"/>
              <a:gd name="connsiteY38" fmla="*/ 3375355 h 6857999"/>
              <a:gd name="connsiteX39" fmla="*/ 7000025 w 7807404"/>
              <a:gd name="connsiteY39" fmla="*/ 3477815 h 6857999"/>
              <a:gd name="connsiteX40" fmla="*/ 6982022 w 7807404"/>
              <a:gd name="connsiteY40" fmla="*/ 3696746 h 6857999"/>
              <a:gd name="connsiteX41" fmla="*/ 6987385 w 7807404"/>
              <a:gd name="connsiteY41" fmla="*/ 3815651 h 6857999"/>
              <a:gd name="connsiteX42" fmla="*/ 6996939 w 7807404"/>
              <a:gd name="connsiteY42" fmla="*/ 3857058 h 6857999"/>
              <a:gd name="connsiteX43" fmla="*/ 7012470 w 7807404"/>
              <a:gd name="connsiteY43" fmla="*/ 3926486 h 6857999"/>
              <a:gd name="connsiteX44" fmla="*/ 7038860 w 7807404"/>
              <a:gd name="connsiteY44" fmla="*/ 3988495 h 6857999"/>
              <a:gd name="connsiteX45" fmla="*/ 7025357 w 7807404"/>
              <a:gd name="connsiteY45" fmla="*/ 4051442 h 6857999"/>
              <a:gd name="connsiteX46" fmla="*/ 7024708 w 7807404"/>
              <a:gd name="connsiteY46" fmla="*/ 4105625 h 6857999"/>
              <a:gd name="connsiteX47" fmla="*/ 7032013 w 7807404"/>
              <a:gd name="connsiteY47" fmla="*/ 4109626 h 6857999"/>
              <a:gd name="connsiteX48" fmla="*/ 7032673 w 7807404"/>
              <a:gd name="connsiteY48" fmla="*/ 4116557 h 6857999"/>
              <a:gd name="connsiteX49" fmla="*/ 7025240 w 7807404"/>
              <a:gd name="connsiteY49" fmla="*/ 4120637 h 6857999"/>
              <a:gd name="connsiteX50" fmla="*/ 7001151 w 7807404"/>
              <a:gd name="connsiteY50" fmla="*/ 4208493 h 6857999"/>
              <a:gd name="connsiteX51" fmla="*/ 6981187 w 7807404"/>
              <a:gd name="connsiteY51" fmla="*/ 4327914 h 6857999"/>
              <a:gd name="connsiteX52" fmla="*/ 6996887 w 7807404"/>
              <a:gd name="connsiteY52" fmla="*/ 4375181 h 6857999"/>
              <a:gd name="connsiteX53" fmla="*/ 6993908 w 7807404"/>
              <a:gd name="connsiteY53" fmla="*/ 4388524 h 6857999"/>
              <a:gd name="connsiteX54" fmla="*/ 7004982 w 7807404"/>
              <a:gd name="connsiteY54" fmla="*/ 4415915 h 6857999"/>
              <a:gd name="connsiteX55" fmla="*/ 7050435 w 7807404"/>
              <a:gd name="connsiteY55" fmla="*/ 4479913 h 6857999"/>
              <a:gd name="connsiteX56" fmla="*/ 7106916 w 7807404"/>
              <a:gd name="connsiteY56" fmla="*/ 4549233 h 6857999"/>
              <a:gd name="connsiteX57" fmla="*/ 7173289 w 7807404"/>
              <a:gd name="connsiteY57" fmla="*/ 4634254 h 6857999"/>
              <a:gd name="connsiteX58" fmla="*/ 7188878 w 7807404"/>
              <a:gd name="connsiteY58" fmla="*/ 4672371 h 6857999"/>
              <a:gd name="connsiteX59" fmla="*/ 7226673 w 7807404"/>
              <a:gd name="connsiteY59" fmla="*/ 4796523 h 6857999"/>
              <a:gd name="connsiteX60" fmla="*/ 7240375 w 7807404"/>
              <a:gd name="connsiteY60" fmla="*/ 4838614 h 6857999"/>
              <a:gd name="connsiteX61" fmla="*/ 7270096 w 7807404"/>
              <a:gd name="connsiteY61" fmla="*/ 4896400 h 6857999"/>
              <a:gd name="connsiteX62" fmla="*/ 7298142 w 7807404"/>
              <a:gd name="connsiteY62" fmla="*/ 4993732 h 6857999"/>
              <a:gd name="connsiteX63" fmla="*/ 7322875 w 7807404"/>
              <a:gd name="connsiteY63" fmla="*/ 5208172 h 6857999"/>
              <a:gd name="connsiteX64" fmla="*/ 7342672 w 7807404"/>
              <a:gd name="connsiteY64" fmla="*/ 5255191 h 6857999"/>
              <a:gd name="connsiteX65" fmla="*/ 7321006 w 7807404"/>
              <a:gd name="connsiteY65" fmla="*/ 5337537 h 6857999"/>
              <a:gd name="connsiteX66" fmla="*/ 7360096 w 7807404"/>
              <a:gd name="connsiteY66" fmla="*/ 5418522 h 6857999"/>
              <a:gd name="connsiteX67" fmla="*/ 7400954 w 7807404"/>
              <a:gd name="connsiteY67" fmla="*/ 5473319 h 6857999"/>
              <a:gd name="connsiteX68" fmla="*/ 7418953 w 7807404"/>
              <a:gd name="connsiteY68" fmla="*/ 5506769 h 6857999"/>
              <a:gd name="connsiteX69" fmla="*/ 7437497 w 7807404"/>
              <a:gd name="connsiteY69" fmla="*/ 5528086 h 6857999"/>
              <a:gd name="connsiteX70" fmla="*/ 7472839 w 7807404"/>
              <a:gd name="connsiteY70" fmla="*/ 5722307 h 6857999"/>
              <a:gd name="connsiteX71" fmla="*/ 7520312 w 7807404"/>
              <a:gd name="connsiteY71" fmla="*/ 5848020 h 6857999"/>
              <a:gd name="connsiteX72" fmla="*/ 7546603 w 7807404"/>
              <a:gd name="connsiteY72" fmla="*/ 5895435 h 6857999"/>
              <a:gd name="connsiteX73" fmla="*/ 7574370 w 7807404"/>
              <a:gd name="connsiteY73" fmla="*/ 6116987 h 6857999"/>
              <a:gd name="connsiteX74" fmla="*/ 7588278 w 7807404"/>
              <a:gd name="connsiteY74" fmla="*/ 6239240 h 6857999"/>
              <a:gd name="connsiteX75" fmla="*/ 7651779 w 7807404"/>
              <a:gd name="connsiteY75" fmla="*/ 6536040 h 6857999"/>
              <a:gd name="connsiteX76" fmla="*/ 7634970 w 7807404"/>
              <a:gd name="connsiteY76" fmla="*/ 6596308 h 6857999"/>
              <a:gd name="connsiteX77" fmla="*/ 7634433 w 7807404"/>
              <a:gd name="connsiteY77" fmla="*/ 6610438 h 6857999"/>
              <a:gd name="connsiteX78" fmla="*/ 7628165 w 7807404"/>
              <a:gd name="connsiteY78" fmla="*/ 6640287 h 6857999"/>
              <a:gd name="connsiteX79" fmla="*/ 7631881 w 7807404"/>
              <a:gd name="connsiteY79" fmla="*/ 6643984 h 6857999"/>
              <a:gd name="connsiteX80" fmla="*/ 7630037 w 7807404"/>
              <a:gd name="connsiteY80" fmla="*/ 6686063 h 6857999"/>
              <a:gd name="connsiteX81" fmla="*/ 7632333 w 7807404"/>
              <a:gd name="connsiteY81" fmla="*/ 6685744 h 6857999"/>
              <a:gd name="connsiteX82" fmla="*/ 7641954 w 7807404"/>
              <a:gd name="connsiteY82" fmla="*/ 6693689 h 6857999"/>
              <a:gd name="connsiteX83" fmla="*/ 7655048 w 7807404"/>
              <a:gd name="connsiteY83" fmla="*/ 6710915 h 6857999"/>
              <a:gd name="connsiteX84" fmla="*/ 7713961 w 7807404"/>
              <a:gd name="connsiteY84" fmla="*/ 6739542 h 6857999"/>
              <a:gd name="connsiteX85" fmla="*/ 7712298 w 7807404"/>
              <a:gd name="connsiteY85" fmla="*/ 6783313 h 6857999"/>
              <a:gd name="connsiteX86" fmla="*/ 7713229 w 7807404"/>
              <a:gd name="connsiteY86" fmla="*/ 6791653 h 6857999"/>
              <a:gd name="connsiteX87" fmla="*/ 7713771 w 7807404"/>
              <a:gd name="connsiteY87" fmla="*/ 6791625 h 6857999"/>
              <a:gd name="connsiteX88" fmla="*/ 7715794 w 7807404"/>
              <a:gd name="connsiteY88" fmla="*/ 6800036 h 6857999"/>
              <a:gd name="connsiteX89" fmla="*/ 7714926 w 7807404"/>
              <a:gd name="connsiteY89" fmla="*/ 6806857 h 6857999"/>
              <a:gd name="connsiteX90" fmla="*/ 7716734 w 7807404"/>
              <a:gd name="connsiteY90" fmla="*/ 6823036 h 6857999"/>
              <a:gd name="connsiteX91" fmla="*/ 7720829 w 7807404"/>
              <a:gd name="connsiteY91" fmla="*/ 6827317 h 6857999"/>
              <a:gd name="connsiteX92" fmla="*/ 7791089 w 7807404"/>
              <a:gd name="connsiteY92" fmla="*/ 6843616 h 6857999"/>
              <a:gd name="connsiteX93" fmla="*/ 7807404 w 7807404"/>
              <a:gd name="connsiteY93" fmla="*/ 6857999 h 6857999"/>
              <a:gd name="connsiteX94" fmla="*/ 2910541 w 7807404"/>
              <a:gd name="connsiteY94" fmla="*/ 6857999 h 6857999"/>
              <a:gd name="connsiteX95" fmla="*/ 737233 w 7807404"/>
              <a:gd name="connsiteY95" fmla="*/ 6857999 h 6857999"/>
              <a:gd name="connsiteX96" fmla="*/ 0 w 7807404"/>
              <a:gd name="connsiteY96" fmla="*/ 6857999 h 6857999"/>
              <a:gd name="connsiteX97" fmla="*/ 0 w 7807404"/>
              <a:gd name="connsiteY97" fmla="*/ 1 h 6857999"/>
              <a:gd name="connsiteX98" fmla="*/ 737233 w 7807404"/>
              <a:gd name="connsiteY98" fmla="*/ 1 h 6857999"/>
              <a:gd name="connsiteX99" fmla="*/ 737233 w 7807404"/>
              <a:gd name="connsiteY99" fmla="*/ 0 h 6857999"/>
              <a:gd name="connsiteX0" fmla="*/ 737233 w 7807404"/>
              <a:gd name="connsiteY0" fmla="*/ 0 h 6857999"/>
              <a:gd name="connsiteX1" fmla="*/ 7401738 w 7807404"/>
              <a:gd name="connsiteY1" fmla="*/ 0 h 6857999"/>
              <a:gd name="connsiteX2" fmla="*/ 7401276 w 7807404"/>
              <a:gd name="connsiteY2" fmla="*/ 1038 h 6857999"/>
              <a:gd name="connsiteX3" fmla="*/ 7411981 w 7807404"/>
              <a:gd name="connsiteY3" fmla="*/ 22134 h 6857999"/>
              <a:gd name="connsiteX4" fmla="*/ 7413848 w 7807404"/>
              <a:gd name="connsiteY4" fmla="*/ 51691 h 6857999"/>
              <a:gd name="connsiteX5" fmla="*/ 7385053 w 7807404"/>
              <a:gd name="connsiteY5" fmla="*/ 226336 h 6857999"/>
              <a:gd name="connsiteX6" fmla="*/ 7397633 w 7807404"/>
              <a:gd name="connsiteY6" fmla="*/ 406164 h 6857999"/>
              <a:gd name="connsiteX7" fmla="*/ 7365678 w 7807404"/>
              <a:gd name="connsiteY7" fmla="*/ 481903 h 6857999"/>
              <a:gd name="connsiteX8" fmla="*/ 7325584 w 7807404"/>
              <a:gd name="connsiteY8" fmla="*/ 614217 h 6857999"/>
              <a:gd name="connsiteX9" fmla="*/ 7209500 w 7807404"/>
              <a:gd name="connsiteY9" fmla="*/ 815815 h 6857999"/>
              <a:gd name="connsiteX10" fmla="*/ 7151173 w 7807404"/>
              <a:gd name="connsiteY10" fmla="*/ 938922 h 6857999"/>
              <a:gd name="connsiteX11" fmla="*/ 7115206 w 7807404"/>
              <a:gd name="connsiteY11" fmla="*/ 1019095 h 6857999"/>
              <a:gd name="connsiteX12" fmla="*/ 7081111 w 7807404"/>
              <a:gd name="connsiteY12" fmla="*/ 1074755 h 6857999"/>
              <a:gd name="connsiteX13" fmla="*/ 7005747 w 7807404"/>
              <a:gd name="connsiteY13" fmla="*/ 1281782 h 6857999"/>
              <a:gd name="connsiteX14" fmla="*/ 6969151 w 7807404"/>
              <a:gd name="connsiteY14" fmla="*/ 1451417 h 6857999"/>
              <a:gd name="connsiteX15" fmla="*/ 6951201 w 7807404"/>
              <a:gd name="connsiteY15" fmla="*/ 1490043 h 6857999"/>
              <a:gd name="connsiteX16" fmla="*/ 6954326 w 7807404"/>
              <a:gd name="connsiteY16" fmla="*/ 1497365 h 6857999"/>
              <a:gd name="connsiteX17" fmla="*/ 6956045 w 7807404"/>
              <a:gd name="connsiteY17" fmla="*/ 1498098 h 6857999"/>
              <a:gd name="connsiteX18" fmla="*/ 6937823 w 7807404"/>
              <a:gd name="connsiteY18" fmla="*/ 1612249 h 6857999"/>
              <a:gd name="connsiteX19" fmla="*/ 6937218 w 7807404"/>
              <a:gd name="connsiteY19" fmla="*/ 1637399 h 6857999"/>
              <a:gd name="connsiteX20" fmla="*/ 6938799 w 7807404"/>
              <a:gd name="connsiteY20" fmla="*/ 1640074 h 6857999"/>
              <a:gd name="connsiteX21" fmla="*/ 6932154 w 7807404"/>
              <a:gd name="connsiteY21" fmla="*/ 1661611 h 6857999"/>
              <a:gd name="connsiteX22" fmla="*/ 6914131 w 7807404"/>
              <a:gd name="connsiteY22" fmla="*/ 1700723 h 6857999"/>
              <a:gd name="connsiteX23" fmla="*/ 6933794 w 7807404"/>
              <a:gd name="connsiteY23" fmla="*/ 1901522 h 6857999"/>
              <a:gd name="connsiteX24" fmla="*/ 6953202 w 7807404"/>
              <a:gd name="connsiteY24" fmla="*/ 2210818 h 6857999"/>
              <a:gd name="connsiteX25" fmla="*/ 6927025 w 7807404"/>
              <a:gd name="connsiteY25" fmla="*/ 2477715 h 6857999"/>
              <a:gd name="connsiteX26" fmla="*/ 6946239 w 7807404"/>
              <a:gd name="connsiteY26" fmla="*/ 2589494 h 6857999"/>
              <a:gd name="connsiteX27" fmla="*/ 6927926 w 7807404"/>
              <a:gd name="connsiteY27" fmla="*/ 2656505 h 6857999"/>
              <a:gd name="connsiteX28" fmla="*/ 6942720 w 7807404"/>
              <a:gd name="connsiteY28" fmla="*/ 2686012 h 6857999"/>
              <a:gd name="connsiteX29" fmla="*/ 6945228 w 7807404"/>
              <a:gd name="connsiteY29" fmla="*/ 2704186 h 6857999"/>
              <a:gd name="connsiteX30" fmla="*/ 6955127 w 7807404"/>
              <a:gd name="connsiteY30" fmla="*/ 2708117 h 6857999"/>
              <a:gd name="connsiteX31" fmla="*/ 6965487 w 7807404"/>
              <a:gd name="connsiteY31" fmla="*/ 2734616 h 6857999"/>
              <a:gd name="connsiteX32" fmla="*/ 6967536 w 7807404"/>
              <a:gd name="connsiteY32" fmla="*/ 2768400 h 6857999"/>
              <a:gd name="connsiteX33" fmla="*/ 6966999 w 7807404"/>
              <a:gd name="connsiteY33" fmla="*/ 2930098 h 6857999"/>
              <a:gd name="connsiteX34" fmla="*/ 6972540 w 7807404"/>
              <a:gd name="connsiteY34" fmla="*/ 3026188 h 6857999"/>
              <a:gd name="connsiteX35" fmla="*/ 6983856 w 7807404"/>
              <a:gd name="connsiteY35" fmla="*/ 3061666 h 6857999"/>
              <a:gd name="connsiteX36" fmla="*/ 6993463 w 7807404"/>
              <a:gd name="connsiteY36" fmla="*/ 3111897 h 6857999"/>
              <a:gd name="connsiteX37" fmla="*/ 7000936 w 7807404"/>
              <a:gd name="connsiteY37" fmla="*/ 3235495 h 6857999"/>
              <a:gd name="connsiteX38" fmla="*/ 6997660 w 7807404"/>
              <a:gd name="connsiteY38" fmla="*/ 3375355 h 6857999"/>
              <a:gd name="connsiteX39" fmla="*/ 7000025 w 7807404"/>
              <a:gd name="connsiteY39" fmla="*/ 3477815 h 6857999"/>
              <a:gd name="connsiteX40" fmla="*/ 6982022 w 7807404"/>
              <a:gd name="connsiteY40" fmla="*/ 3696746 h 6857999"/>
              <a:gd name="connsiteX41" fmla="*/ 6987385 w 7807404"/>
              <a:gd name="connsiteY41" fmla="*/ 3815651 h 6857999"/>
              <a:gd name="connsiteX42" fmla="*/ 6996939 w 7807404"/>
              <a:gd name="connsiteY42" fmla="*/ 3857058 h 6857999"/>
              <a:gd name="connsiteX43" fmla="*/ 7012470 w 7807404"/>
              <a:gd name="connsiteY43" fmla="*/ 3926486 h 6857999"/>
              <a:gd name="connsiteX44" fmla="*/ 7038860 w 7807404"/>
              <a:gd name="connsiteY44" fmla="*/ 3988495 h 6857999"/>
              <a:gd name="connsiteX45" fmla="*/ 7025357 w 7807404"/>
              <a:gd name="connsiteY45" fmla="*/ 4051442 h 6857999"/>
              <a:gd name="connsiteX46" fmla="*/ 7024708 w 7807404"/>
              <a:gd name="connsiteY46" fmla="*/ 4105625 h 6857999"/>
              <a:gd name="connsiteX47" fmla="*/ 7032013 w 7807404"/>
              <a:gd name="connsiteY47" fmla="*/ 4109626 h 6857999"/>
              <a:gd name="connsiteX48" fmla="*/ 7032673 w 7807404"/>
              <a:gd name="connsiteY48" fmla="*/ 4116557 h 6857999"/>
              <a:gd name="connsiteX49" fmla="*/ 7025240 w 7807404"/>
              <a:gd name="connsiteY49" fmla="*/ 4120637 h 6857999"/>
              <a:gd name="connsiteX50" fmla="*/ 7001151 w 7807404"/>
              <a:gd name="connsiteY50" fmla="*/ 4208493 h 6857999"/>
              <a:gd name="connsiteX51" fmla="*/ 6981187 w 7807404"/>
              <a:gd name="connsiteY51" fmla="*/ 4327914 h 6857999"/>
              <a:gd name="connsiteX52" fmla="*/ 6996887 w 7807404"/>
              <a:gd name="connsiteY52" fmla="*/ 4375181 h 6857999"/>
              <a:gd name="connsiteX53" fmla="*/ 6993908 w 7807404"/>
              <a:gd name="connsiteY53" fmla="*/ 4388524 h 6857999"/>
              <a:gd name="connsiteX54" fmla="*/ 7004982 w 7807404"/>
              <a:gd name="connsiteY54" fmla="*/ 4415915 h 6857999"/>
              <a:gd name="connsiteX55" fmla="*/ 7050435 w 7807404"/>
              <a:gd name="connsiteY55" fmla="*/ 4479913 h 6857999"/>
              <a:gd name="connsiteX56" fmla="*/ 7106916 w 7807404"/>
              <a:gd name="connsiteY56" fmla="*/ 4549233 h 6857999"/>
              <a:gd name="connsiteX57" fmla="*/ 7173289 w 7807404"/>
              <a:gd name="connsiteY57" fmla="*/ 4634254 h 6857999"/>
              <a:gd name="connsiteX58" fmla="*/ 7188878 w 7807404"/>
              <a:gd name="connsiteY58" fmla="*/ 4672371 h 6857999"/>
              <a:gd name="connsiteX59" fmla="*/ 7226673 w 7807404"/>
              <a:gd name="connsiteY59" fmla="*/ 4796523 h 6857999"/>
              <a:gd name="connsiteX60" fmla="*/ 7240375 w 7807404"/>
              <a:gd name="connsiteY60" fmla="*/ 4838614 h 6857999"/>
              <a:gd name="connsiteX61" fmla="*/ 7270096 w 7807404"/>
              <a:gd name="connsiteY61" fmla="*/ 4896400 h 6857999"/>
              <a:gd name="connsiteX62" fmla="*/ 7298142 w 7807404"/>
              <a:gd name="connsiteY62" fmla="*/ 4993732 h 6857999"/>
              <a:gd name="connsiteX63" fmla="*/ 7322875 w 7807404"/>
              <a:gd name="connsiteY63" fmla="*/ 5208172 h 6857999"/>
              <a:gd name="connsiteX64" fmla="*/ 7342672 w 7807404"/>
              <a:gd name="connsiteY64" fmla="*/ 5255191 h 6857999"/>
              <a:gd name="connsiteX65" fmla="*/ 7321006 w 7807404"/>
              <a:gd name="connsiteY65" fmla="*/ 5337537 h 6857999"/>
              <a:gd name="connsiteX66" fmla="*/ 7360096 w 7807404"/>
              <a:gd name="connsiteY66" fmla="*/ 5418522 h 6857999"/>
              <a:gd name="connsiteX67" fmla="*/ 7400954 w 7807404"/>
              <a:gd name="connsiteY67" fmla="*/ 5473319 h 6857999"/>
              <a:gd name="connsiteX68" fmla="*/ 7418953 w 7807404"/>
              <a:gd name="connsiteY68" fmla="*/ 5506769 h 6857999"/>
              <a:gd name="connsiteX69" fmla="*/ 7437497 w 7807404"/>
              <a:gd name="connsiteY69" fmla="*/ 5528086 h 6857999"/>
              <a:gd name="connsiteX70" fmla="*/ 7472839 w 7807404"/>
              <a:gd name="connsiteY70" fmla="*/ 5722307 h 6857999"/>
              <a:gd name="connsiteX71" fmla="*/ 7520312 w 7807404"/>
              <a:gd name="connsiteY71" fmla="*/ 5848020 h 6857999"/>
              <a:gd name="connsiteX72" fmla="*/ 7546603 w 7807404"/>
              <a:gd name="connsiteY72" fmla="*/ 5895435 h 6857999"/>
              <a:gd name="connsiteX73" fmla="*/ 7574370 w 7807404"/>
              <a:gd name="connsiteY73" fmla="*/ 6116987 h 6857999"/>
              <a:gd name="connsiteX74" fmla="*/ 7588278 w 7807404"/>
              <a:gd name="connsiteY74" fmla="*/ 6239240 h 6857999"/>
              <a:gd name="connsiteX75" fmla="*/ 7651779 w 7807404"/>
              <a:gd name="connsiteY75" fmla="*/ 6536040 h 6857999"/>
              <a:gd name="connsiteX76" fmla="*/ 7634970 w 7807404"/>
              <a:gd name="connsiteY76" fmla="*/ 6596308 h 6857999"/>
              <a:gd name="connsiteX77" fmla="*/ 7634433 w 7807404"/>
              <a:gd name="connsiteY77" fmla="*/ 6610438 h 6857999"/>
              <a:gd name="connsiteX78" fmla="*/ 7628165 w 7807404"/>
              <a:gd name="connsiteY78" fmla="*/ 6640287 h 6857999"/>
              <a:gd name="connsiteX79" fmla="*/ 7631881 w 7807404"/>
              <a:gd name="connsiteY79" fmla="*/ 6643984 h 6857999"/>
              <a:gd name="connsiteX80" fmla="*/ 7630037 w 7807404"/>
              <a:gd name="connsiteY80" fmla="*/ 6686063 h 6857999"/>
              <a:gd name="connsiteX81" fmla="*/ 7632333 w 7807404"/>
              <a:gd name="connsiteY81" fmla="*/ 6685744 h 6857999"/>
              <a:gd name="connsiteX82" fmla="*/ 7641954 w 7807404"/>
              <a:gd name="connsiteY82" fmla="*/ 6693689 h 6857999"/>
              <a:gd name="connsiteX83" fmla="*/ 7655048 w 7807404"/>
              <a:gd name="connsiteY83" fmla="*/ 6710915 h 6857999"/>
              <a:gd name="connsiteX84" fmla="*/ 7713961 w 7807404"/>
              <a:gd name="connsiteY84" fmla="*/ 6739542 h 6857999"/>
              <a:gd name="connsiteX85" fmla="*/ 7712298 w 7807404"/>
              <a:gd name="connsiteY85" fmla="*/ 6783313 h 6857999"/>
              <a:gd name="connsiteX86" fmla="*/ 7713229 w 7807404"/>
              <a:gd name="connsiteY86" fmla="*/ 6791653 h 6857999"/>
              <a:gd name="connsiteX87" fmla="*/ 7713771 w 7807404"/>
              <a:gd name="connsiteY87" fmla="*/ 6791625 h 6857999"/>
              <a:gd name="connsiteX88" fmla="*/ 7715794 w 7807404"/>
              <a:gd name="connsiteY88" fmla="*/ 6800036 h 6857999"/>
              <a:gd name="connsiteX89" fmla="*/ 7714926 w 7807404"/>
              <a:gd name="connsiteY89" fmla="*/ 6806857 h 6857999"/>
              <a:gd name="connsiteX90" fmla="*/ 7716734 w 7807404"/>
              <a:gd name="connsiteY90" fmla="*/ 6823036 h 6857999"/>
              <a:gd name="connsiteX91" fmla="*/ 7720829 w 7807404"/>
              <a:gd name="connsiteY91" fmla="*/ 6827317 h 6857999"/>
              <a:gd name="connsiteX92" fmla="*/ 7791089 w 7807404"/>
              <a:gd name="connsiteY92" fmla="*/ 6843616 h 6857999"/>
              <a:gd name="connsiteX93" fmla="*/ 7807404 w 7807404"/>
              <a:gd name="connsiteY93" fmla="*/ 6857999 h 6857999"/>
              <a:gd name="connsiteX94" fmla="*/ 2910541 w 7807404"/>
              <a:gd name="connsiteY94" fmla="*/ 6857999 h 6857999"/>
              <a:gd name="connsiteX95" fmla="*/ 737233 w 7807404"/>
              <a:gd name="connsiteY95" fmla="*/ 6857999 h 6857999"/>
              <a:gd name="connsiteX96" fmla="*/ 0 w 7807404"/>
              <a:gd name="connsiteY96" fmla="*/ 6857999 h 6857999"/>
              <a:gd name="connsiteX97" fmla="*/ 0 w 7807404"/>
              <a:gd name="connsiteY97" fmla="*/ 1 h 6857999"/>
              <a:gd name="connsiteX98" fmla="*/ 737233 w 7807404"/>
              <a:gd name="connsiteY98" fmla="*/ 1 h 6857999"/>
              <a:gd name="connsiteX99" fmla="*/ 737233 w 7807404"/>
              <a:gd name="connsiteY99" fmla="*/ 0 h 6857999"/>
              <a:gd name="connsiteX0" fmla="*/ 737233 w 7807404"/>
              <a:gd name="connsiteY0" fmla="*/ 0 h 6857999"/>
              <a:gd name="connsiteX1" fmla="*/ 7401738 w 7807404"/>
              <a:gd name="connsiteY1" fmla="*/ 0 h 6857999"/>
              <a:gd name="connsiteX2" fmla="*/ 7401276 w 7807404"/>
              <a:gd name="connsiteY2" fmla="*/ 1038 h 6857999"/>
              <a:gd name="connsiteX3" fmla="*/ 7411981 w 7807404"/>
              <a:gd name="connsiteY3" fmla="*/ 22134 h 6857999"/>
              <a:gd name="connsiteX4" fmla="*/ 7413848 w 7807404"/>
              <a:gd name="connsiteY4" fmla="*/ 51691 h 6857999"/>
              <a:gd name="connsiteX5" fmla="*/ 7385053 w 7807404"/>
              <a:gd name="connsiteY5" fmla="*/ 226336 h 6857999"/>
              <a:gd name="connsiteX6" fmla="*/ 7397633 w 7807404"/>
              <a:gd name="connsiteY6" fmla="*/ 406164 h 6857999"/>
              <a:gd name="connsiteX7" fmla="*/ 7365678 w 7807404"/>
              <a:gd name="connsiteY7" fmla="*/ 481903 h 6857999"/>
              <a:gd name="connsiteX8" fmla="*/ 7325584 w 7807404"/>
              <a:gd name="connsiteY8" fmla="*/ 614217 h 6857999"/>
              <a:gd name="connsiteX9" fmla="*/ 7209500 w 7807404"/>
              <a:gd name="connsiteY9" fmla="*/ 815815 h 6857999"/>
              <a:gd name="connsiteX10" fmla="*/ 7151173 w 7807404"/>
              <a:gd name="connsiteY10" fmla="*/ 938922 h 6857999"/>
              <a:gd name="connsiteX11" fmla="*/ 7115206 w 7807404"/>
              <a:gd name="connsiteY11" fmla="*/ 1019095 h 6857999"/>
              <a:gd name="connsiteX12" fmla="*/ 7081111 w 7807404"/>
              <a:gd name="connsiteY12" fmla="*/ 1074755 h 6857999"/>
              <a:gd name="connsiteX13" fmla="*/ 7005747 w 7807404"/>
              <a:gd name="connsiteY13" fmla="*/ 1281782 h 6857999"/>
              <a:gd name="connsiteX14" fmla="*/ 6969151 w 7807404"/>
              <a:gd name="connsiteY14" fmla="*/ 1451417 h 6857999"/>
              <a:gd name="connsiteX15" fmla="*/ 6951201 w 7807404"/>
              <a:gd name="connsiteY15" fmla="*/ 1490043 h 6857999"/>
              <a:gd name="connsiteX16" fmla="*/ 6954326 w 7807404"/>
              <a:gd name="connsiteY16" fmla="*/ 1497365 h 6857999"/>
              <a:gd name="connsiteX17" fmla="*/ 6956045 w 7807404"/>
              <a:gd name="connsiteY17" fmla="*/ 1498098 h 6857999"/>
              <a:gd name="connsiteX18" fmla="*/ 6937823 w 7807404"/>
              <a:gd name="connsiteY18" fmla="*/ 1612249 h 6857999"/>
              <a:gd name="connsiteX19" fmla="*/ 6937218 w 7807404"/>
              <a:gd name="connsiteY19" fmla="*/ 1637399 h 6857999"/>
              <a:gd name="connsiteX20" fmla="*/ 6938799 w 7807404"/>
              <a:gd name="connsiteY20" fmla="*/ 1640074 h 6857999"/>
              <a:gd name="connsiteX21" fmla="*/ 6932154 w 7807404"/>
              <a:gd name="connsiteY21" fmla="*/ 1661611 h 6857999"/>
              <a:gd name="connsiteX22" fmla="*/ 6914131 w 7807404"/>
              <a:gd name="connsiteY22" fmla="*/ 1700723 h 6857999"/>
              <a:gd name="connsiteX23" fmla="*/ 6933794 w 7807404"/>
              <a:gd name="connsiteY23" fmla="*/ 1901522 h 6857999"/>
              <a:gd name="connsiteX24" fmla="*/ 6953202 w 7807404"/>
              <a:gd name="connsiteY24" fmla="*/ 2210818 h 6857999"/>
              <a:gd name="connsiteX25" fmla="*/ 6927025 w 7807404"/>
              <a:gd name="connsiteY25" fmla="*/ 2477715 h 6857999"/>
              <a:gd name="connsiteX26" fmla="*/ 6946239 w 7807404"/>
              <a:gd name="connsiteY26" fmla="*/ 2589494 h 6857999"/>
              <a:gd name="connsiteX27" fmla="*/ 6927926 w 7807404"/>
              <a:gd name="connsiteY27" fmla="*/ 2656505 h 6857999"/>
              <a:gd name="connsiteX28" fmla="*/ 6942720 w 7807404"/>
              <a:gd name="connsiteY28" fmla="*/ 2686012 h 6857999"/>
              <a:gd name="connsiteX29" fmla="*/ 6945228 w 7807404"/>
              <a:gd name="connsiteY29" fmla="*/ 2704186 h 6857999"/>
              <a:gd name="connsiteX30" fmla="*/ 6955127 w 7807404"/>
              <a:gd name="connsiteY30" fmla="*/ 2708117 h 6857999"/>
              <a:gd name="connsiteX31" fmla="*/ 6965487 w 7807404"/>
              <a:gd name="connsiteY31" fmla="*/ 2734616 h 6857999"/>
              <a:gd name="connsiteX32" fmla="*/ 6967536 w 7807404"/>
              <a:gd name="connsiteY32" fmla="*/ 2768400 h 6857999"/>
              <a:gd name="connsiteX33" fmla="*/ 6966999 w 7807404"/>
              <a:gd name="connsiteY33" fmla="*/ 2930098 h 6857999"/>
              <a:gd name="connsiteX34" fmla="*/ 6972540 w 7807404"/>
              <a:gd name="connsiteY34" fmla="*/ 3026188 h 6857999"/>
              <a:gd name="connsiteX35" fmla="*/ 6983856 w 7807404"/>
              <a:gd name="connsiteY35" fmla="*/ 3061666 h 6857999"/>
              <a:gd name="connsiteX36" fmla="*/ 6993463 w 7807404"/>
              <a:gd name="connsiteY36" fmla="*/ 3111897 h 6857999"/>
              <a:gd name="connsiteX37" fmla="*/ 7000936 w 7807404"/>
              <a:gd name="connsiteY37" fmla="*/ 3235495 h 6857999"/>
              <a:gd name="connsiteX38" fmla="*/ 6997660 w 7807404"/>
              <a:gd name="connsiteY38" fmla="*/ 3375355 h 6857999"/>
              <a:gd name="connsiteX39" fmla="*/ 7000025 w 7807404"/>
              <a:gd name="connsiteY39" fmla="*/ 3477815 h 6857999"/>
              <a:gd name="connsiteX40" fmla="*/ 6982022 w 7807404"/>
              <a:gd name="connsiteY40" fmla="*/ 3696746 h 6857999"/>
              <a:gd name="connsiteX41" fmla="*/ 6987385 w 7807404"/>
              <a:gd name="connsiteY41" fmla="*/ 3815651 h 6857999"/>
              <a:gd name="connsiteX42" fmla="*/ 6996939 w 7807404"/>
              <a:gd name="connsiteY42" fmla="*/ 3857058 h 6857999"/>
              <a:gd name="connsiteX43" fmla="*/ 7012470 w 7807404"/>
              <a:gd name="connsiteY43" fmla="*/ 3926486 h 6857999"/>
              <a:gd name="connsiteX44" fmla="*/ 7038860 w 7807404"/>
              <a:gd name="connsiteY44" fmla="*/ 3988495 h 6857999"/>
              <a:gd name="connsiteX45" fmla="*/ 7025357 w 7807404"/>
              <a:gd name="connsiteY45" fmla="*/ 4051442 h 6857999"/>
              <a:gd name="connsiteX46" fmla="*/ 7024708 w 7807404"/>
              <a:gd name="connsiteY46" fmla="*/ 4105625 h 6857999"/>
              <a:gd name="connsiteX47" fmla="*/ 7032013 w 7807404"/>
              <a:gd name="connsiteY47" fmla="*/ 4109626 h 6857999"/>
              <a:gd name="connsiteX48" fmla="*/ 7032673 w 7807404"/>
              <a:gd name="connsiteY48" fmla="*/ 4116557 h 6857999"/>
              <a:gd name="connsiteX49" fmla="*/ 7025240 w 7807404"/>
              <a:gd name="connsiteY49" fmla="*/ 4120637 h 6857999"/>
              <a:gd name="connsiteX50" fmla="*/ 7001151 w 7807404"/>
              <a:gd name="connsiteY50" fmla="*/ 4208493 h 6857999"/>
              <a:gd name="connsiteX51" fmla="*/ 6981187 w 7807404"/>
              <a:gd name="connsiteY51" fmla="*/ 4327914 h 6857999"/>
              <a:gd name="connsiteX52" fmla="*/ 6996887 w 7807404"/>
              <a:gd name="connsiteY52" fmla="*/ 4375181 h 6857999"/>
              <a:gd name="connsiteX53" fmla="*/ 6993908 w 7807404"/>
              <a:gd name="connsiteY53" fmla="*/ 4388524 h 6857999"/>
              <a:gd name="connsiteX54" fmla="*/ 7004982 w 7807404"/>
              <a:gd name="connsiteY54" fmla="*/ 4415915 h 6857999"/>
              <a:gd name="connsiteX55" fmla="*/ 7050435 w 7807404"/>
              <a:gd name="connsiteY55" fmla="*/ 4479913 h 6857999"/>
              <a:gd name="connsiteX56" fmla="*/ 7106916 w 7807404"/>
              <a:gd name="connsiteY56" fmla="*/ 4549233 h 6857999"/>
              <a:gd name="connsiteX57" fmla="*/ 7173289 w 7807404"/>
              <a:gd name="connsiteY57" fmla="*/ 4634254 h 6857999"/>
              <a:gd name="connsiteX58" fmla="*/ 7188878 w 7807404"/>
              <a:gd name="connsiteY58" fmla="*/ 4672371 h 6857999"/>
              <a:gd name="connsiteX59" fmla="*/ 7226673 w 7807404"/>
              <a:gd name="connsiteY59" fmla="*/ 4796523 h 6857999"/>
              <a:gd name="connsiteX60" fmla="*/ 7240375 w 7807404"/>
              <a:gd name="connsiteY60" fmla="*/ 4838614 h 6857999"/>
              <a:gd name="connsiteX61" fmla="*/ 7270096 w 7807404"/>
              <a:gd name="connsiteY61" fmla="*/ 4896400 h 6857999"/>
              <a:gd name="connsiteX62" fmla="*/ 7298142 w 7807404"/>
              <a:gd name="connsiteY62" fmla="*/ 4993732 h 6857999"/>
              <a:gd name="connsiteX63" fmla="*/ 7322875 w 7807404"/>
              <a:gd name="connsiteY63" fmla="*/ 5208172 h 6857999"/>
              <a:gd name="connsiteX64" fmla="*/ 7342672 w 7807404"/>
              <a:gd name="connsiteY64" fmla="*/ 5255191 h 6857999"/>
              <a:gd name="connsiteX65" fmla="*/ 7321006 w 7807404"/>
              <a:gd name="connsiteY65" fmla="*/ 5337537 h 6857999"/>
              <a:gd name="connsiteX66" fmla="*/ 7360096 w 7807404"/>
              <a:gd name="connsiteY66" fmla="*/ 5418522 h 6857999"/>
              <a:gd name="connsiteX67" fmla="*/ 7400954 w 7807404"/>
              <a:gd name="connsiteY67" fmla="*/ 5473319 h 6857999"/>
              <a:gd name="connsiteX68" fmla="*/ 7418953 w 7807404"/>
              <a:gd name="connsiteY68" fmla="*/ 5506769 h 6857999"/>
              <a:gd name="connsiteX69" fmla="*/ 7437497 w 7807404"/>
              <a:gd name="connsiteY69" fmla="*/ 5528086 h 6857999"/>
              <a:gd name="connsiteX70" fmla="*/ 7472839 w 7807404"/>
              <a:gd name="connsiteY70" fmla="*/ 5722307 h 6857999"/>
              <a:gd name="connsiteX71" fmla="*/ 7520312 w 7807404"/>
              <a:gd name="connsiteY71" fmla="*/ 5848020 h 6857999"/>
              <a:gd name="connsiteX72" fmla="*/ 7546603 w 7807404"/>
              <a:gd name="connsiteY72" fmla="*/ 5895435 h 6857999"/>
              <a:gd name="connsiteX73" fmla="*/ 7574370 w 7807404"/>
              <a:gd name="connsiteY73" fmla="*/ 6116987 h 6857999"/>
              <a:gd name="connsiteX74" fmla="*/ 7588278 w 7807404"/>
              <a:gd name="connsiteY74" fmla="*/ 6239240 h 6857999"/>
              <a:gd name="connsiteX75" fmla="*/ 7651779 w 7807404"/>
              <a:gd name="connsiteY75" fmla="*/ 6536040 h 6857999"/>
              <a:gd name="connsiteX76" fmla="*/ 7634970 w 7807404"/>
              <a:gd name="connsiteY76" fmla="*/ 6596308 h 6857999"/>
              <a:gd name="connsiteX77" fmla="*/ 7634433 w 7807404"/>
              <a:gd name="connsiteY77" fmla="*/ 6610438 h 6857999"/>
              <a:gd name="connsiteX78" fmla="*/ 7628165 w 7807404"/>
              <a:gd name="connsiteY78" fmla="*/ 6640287 h 6857999"/>
              <a:gd name="connsiteX79" fmla="*/ 7631881 w 7807404"/>
              <a:gd name="connsiteY79" fmla="*/ 6643984 h 6857999"/>
              <a:gd name="connsiteX80" fmla="*/ 7630037 w 7807404"/>
              <a:gd name="connsiteY80" fmla="*/ 6686063 h 6857999"/>
              <a:gd name="connsiteX81" fmla="*/ 7632333 w 7807404"/>
              <a:gd name="connsiteY81" fmla="*/ 6685744 h 6857999"/>
              <a:gd name="connsiteX82" fmla="*/ 7641954 w 7807404"/>
              <a:gd name="connsiteY82" fmla="*/ 6693689 h 6857999"/>
              <a:gd name="connsiteX83" fmla="*/ 7655048 w 7807404"/>
              <a:gd name="connsiteY83" fmla="*/ 6710915 h 6857999"/>
              <a:gd name="connsiteX84" fmla="*/ 7713961 w 7807404"/>
              <a:gd name="connsiteY84" fmla="*/ 6739542 h 6857999"/>
              <a:gd name="connsiteX85" fmla="*/ 7712298 w 7807404"/>
              <a:gd name="connsiteY85" fmla="*/ 6783313 h 6857999"/>
              <a:gd name="connsiteX86" fmla="*/ 7713229 w 7807404"/>
              <a:gd name="connsiteY86" fmla="*/ 6791653 h 6857999"/>
              <a:gd name="connsiteX87" fmla="*/ 7713771 w 7807404"/>
              <a:gd name="connsiteY87" fmla="*/ 6791625 h 6857999"/>
              <a:gd name="connsiteX88" fmla="*/ 7715794 w 7807404"/>
              <a:gd name="connsiteY88" fmla="*/ 6800036 h 6857999"/>
              <a:gd name="connsiteX89" fmla="*/ 7714926 w 7807404"/>
              <a:gd name="connsiteY89" fmla="*/ 6806857 h 6857999"/>
              <a:gd name="connsiteX90" fmla="*/ 7716734 w 7807404"/>
              <a:gd name="connsiteY90" fmla="*/ 6823036 h 6857999"/>
              <a:gd name="connsiteX91" fmla="*/ 7720829 w 7807404"/>
              <a:gd name="connsiteY91" fmla="*/ 6827317 h 6857999"/>
              <a:gd name="connsiteX92" fmla="*/ 7791089 w 7807404"/>
              <a:gd name="connsiteY92" fmla="*/ 6843616 h 6857999"/>
              <a:gd name="connsiteX93" fmla="*/ 7807404 w 7807404"/>
              <a:gd name="connsiteY93" fmla="*/ 6857999 h 6857999"/>
              <a:gd name="connsiteX94" fmla="*/ 2910541 w 7807404"/>
              <a:gd name="connsiteY94" fmla="*/ 6857999 h 6857999"/>
              <a:gd name="connsiteX95" fmla="*/ 737233 w 7807404"/>
              <a:gd name="connsiteY95" fmla="*/ 6857999 h 6857999"/>
              <a:gd name="connsiteX96" fmla="*/ 0 w 7807404"/>
              <a:gd name="connsiteY96" fmla="*/ 6857999 h 6857999"/>
              <a:gd name="connsiteX97" fmla="*/ 0 w 7807404"/>
              <a:gd name="connsiteY97" fmla="*/ 1 h 6857999"/>
              <a:gd name="connsiteX98" fmla="*/ 737233 w 7807404"/>
              <a:gd name="connsiteY98" fmla="*/ 1 h 6857999"/>
              <a:gd name="connsiteX99" fmla="*/ 737233 w 7807404"/>
              <a:gd name="connsiteY99" fmla="*/ 0 h 6857999"/>
              <a:gd name="connsiteX0" fmla="*/ 737233 w 7807404"/>
              <a:gd name="connsiteY0" fmla="*/ 0 h 6857999"/>
              <a:gd name="connsiteX1" fmla="*/ 7401738 w 7807404"/>
              <a:gd name="connsiteY1" fmla="*/ 0 h 6857999"/>
              <a:gd name="connsiteX2" fmla="*/ 7401276 w 7807404"/>
              <a:gd name="connsiteY2" fmla="*/ 1038 h 6857999"/>
              <a:gd name="connsiteX3" fmla="*/ 7411981 w 7807404"/>
              <a:gd name="connsiteY3" fmla="*/ 22134 h 6857999"/>
              <a:gd name="connsiteX4" fmla="*/ 7413848 w 7807404"/>
              <a:gd name="connsiteY4" fmla="*/ 51691 h 6857999"/>
              <a:gd name="connsiteX5" fmla="*/ 7385053 w 7807404"/>
              <a:gd name="connsiteY5" fmla="*/ 226336 h 6857999"/>
              <a:gd name="connsiteX6" fmla="*/ 7397633 w 7807404"/>
              <a:gd name="connsiteY6" fmla="*/ 406164 h 6857999"/>
              <a:gd name="connsiteX7" fmla="*/ 7365678 w 7807404"/>
              <a:gd name="connsiteY7" fmla="*/ 481903 h 6857999"/>
              <a:gd name="connsiteX8" fmla="*/ 7325584 w 7807404"/>
              <a:gd name="connsiteY8" fmla="*/ 614217 h 6857999"/>
              <a:gd name="connsiteX9" fmla="*/ 7209500 w 7807404"/>
              <a:gd name="connsiteY9" fmla="*/ 815815 h 6857999"/>
              <a:gd name="connsiteX10" fmla="*/ 7151173 w 7807404"/>
              <a:gd name="connsiteY10" fmla="*/ 938922 h 6857999"/>
              <a:gd name="connsiteX11" fmla="*/ 7115206 w 7807404"/>
              <a:gd name="connsiteY11" fmla="*/ 1019095 h 6857999"/>
              <a:gd name="connsiteX12" fmla="*/ 7081111 w 7807404"/>
              <a:gd name="connsiteY12" fmla="*/ 1074755 h 6857999"/>
              <a:gd name="connsiteX13" fmla="*/ 7005747 w 7807404"/>
              <a:gd name="connsiteY13" fmla="*/ 1281782 h 6857999"/>
              <a:gd name="connsiteX14" fmla="*/ 6969151 w 7807404"/>
              <a:gd name="connsiteY14" fmla="*/ 1451417 h 6857999"/>
              <a:gd name="connsiteX15" fmla="*/ 6951201 w 7807404"/>
              <a:gd name="connsiteY15" fmla="*/ 1490043 h 6857999"/>
              <a:gd name="connsiteX16" fmla="*/ 6954326 w 7807404"/>
              <a:gd name="connsiteY16" fmla="*/ 1497365 h 6857999"/>
              <a:gd name="connsiteX17" fmla="*/ 6956045 w 7807404"/>
              <a:gd name="connsiteY17" fmla="*/ 1498098 h 6857999"/>
              <a:gd name="connsiteX18" fmla="*/ 6937823 w 7807404"/>
              <a:gd name="connsiteY18" fmla="*/ 1612249 h 6857999"/>
              <a:gd name="connsiteX19" fmla="*/ 6937218 w 7807404"/>
              <a:gd name="connsiteY19" fmla="*/ 1637399 h 6857999"/>
              <a:gd name="connsiteX20" fmla="*/ 6938799 w 7807404"/>
              <a:gd name="connsiteY20" fmla="*/ 1640074 h 6857999"/>
              <a:gd name="connsiteX21" fmla="*/ 6932154 w 7807404"/>
              <a:gd name="connsiteY21" fmla="*/ 1661611 h 6857999"/>
              <a:gd name="connsiteX22" fmla="*/ 6914131 w 7807404"/>
              <a:gd name="connsiteY22" fmla="*/ 1700723 h 6857999"/>
              <a:gd name="connsiteX23" fmla="*/ 6933794 w 7807404"/>
              <a:gd name="connsiteY23" fmla="*/ 1901522 h 6857999"/>
              <a:gd name="connsiteX24" fmla="*/ 6953202 w 7807404"/>
              <a:gd name="connsiteY24" fmla="*/ 2210818 h 6857999"/>
              <a:gd name="connsiteX25" fmla="*/ 6947122 w 7807404"/>
              <a:gd name="connsiteY25" fmla="*/ 2457618 h 6857999"/>
              <a:gd name="connsiteX26" fmla="*/ 6946239 w 7807404"/>
              <a:gd name="connsiteY26" fmla="*/ 2589494 h 6857999"/>
              <a:gd name="connsiteX27" fmla="*/ 6927926 w 7807404"/>
              <a:gd name="connsiteY27" fmla="*/ 2656505 h 6857999"/>
              <a:gd name="connsiteX28" fmla="*/ 6942720 w 7807404"/>
              <a:gd name="connsiteY28" fmla="*/ 2686012 h 6857999"/>
              <a:gd name="connsiteX29" fmla="*/ 6945228 w 7807404"/>
              <a:gd name="connsiteY29" fmla="*/ 2704186 h 6857999"/>
              <a:gd name="connsiteX30" fmla="*/ 6955127 w 7807404"/>
              <a:gd name="connsiteY30" fmla="*/ 2708117 h 6857999"/>
              <a:gd name="connsiteX31" fmla="*/ 6965487 w 7807404"/>
              <a:gd name="connsiteY31" fmla="*/ 2734616 h 6857999"/>
              <a:gd name="connsiteX32" fmla="*/ 6967536 w 7807404"/>
              <a:gd name="connsiteY32" fmla="*/ 2768400 h 6857999"/>
              <a:gd name="connsiteX33" fmla="*/ 6966999 w 7807404"/>
              <a:gd name="connsiteY33" fmla="*/ 2930098 h 6857999"/>
              <a:gd name="connsiteX34" fmla="*/ 6972540 w 7807404"/>
              <a:gd name="connsiteY34" fmla="*/ 3026188 h 6857999"/>
              <a:gd name="connsiteX35" fmla="*/ 6983856 w 7807404"/>
              <a:gd name="connsiteY35" fmla="*/ 3061666 h 6857999"/>
              <a:gd name="connsiteX36" fmla="*/ 6993463 w 7807404"/>
              <a:gd name="connsiteY36" fmla="*/ 3111897 h 6857999"/>
              <a:gd name="connsiteX37" fmla="*/ 7000936 w 7807404"/>
              <a:gd name="connsiteY37" fmla="*/ 3235495 h 6857999"/>
              <a:gd name="connsiteX38" fmla="*/ 6997660 w 7807404"/>
              <a:gd name="connsiteY38" fmla="*/ 3375355 h 6857999"/>
              <a:gd name="connsiteX39" fmla="*/ 7000025 w 7807404"/>
              <a:gd name="connsiteY39" fmla="*/ 3477815 h 6857999"/>
              <a:gd name="connsiteX40" fmla="*/ 6982022 w 7807404"/>
              <a:gd name="connsiteY40" fmla="*/ 3696746 h 6857999"/>
              <a:gd name="connsiteX41" fmla="*/ 6987385 w 7807404"/>
              <a:gd name="connsiteY41" fmla="*/ 3815651 h 6857999"/>
              <a:gd name="connsiteX42" fmla="*/ 6996939 w 7807404"/>
              <a:gd name="connsiteY42" fmla="*/ 3857058 h 6857999"/>
              <a:gd name="connsiteX43" fmla="*/ 7012470 w 7807404"/>
              <a:gd name="connsiteY43" fmla="*/ 3926486 h 6857999"/>
              <a:gd name="connsiteX44" fmla="*/ 7038860 w 7807404"/>
              <a:gd name="connsiteY44" fmla="*/ 3988495 h 6857999"/>
              <a:gd name="connsiteX45" fmla="*/ 7025357 w 7807404"/>
              <a:gd name="connsiteY45" fmla="*/ 4051442 h 6857999"/>
              <a:gd name="connsiteX46" fmla="*/ 7024708 w 7807404"/>
              <a:gd name="connsiteY46" fmla="*/ 4105625 h 6857999"/>
              <a:gd name="connsiteX47" fmla="*/ 7032013 w 7807404"/>
              <a:gd name="connsiteY47" fmla="*/ 4109626 h 6857999"/>
              <a:gd name="connsiteX48" fmla="*/ 7032673 w 7807404"/>
              <a:gd name="connsiteY48" fmla="*/ 4116557 h 6857999"/>
              <a:gd name="connsiteX49" fmla="*/ 7025240 w 7807404"/>
              <a:gd name="connsiteY49" fmla="*/ 4120637 h 6857999"/>
              <a:gd name="connsiteX50" fmla="*/ 7001151 w 7807404"/>
              <a:gd name="connsiteY50" fmla="*/ 4208493 h 6857999"/>
              <a:gd name="connsiteX51" fmla="*/ 6981187 w 7807404"/>
              <a:gd name="connsiteY51" fmla="*/ 4327914 h 6857999"/>
              <a:gd name="connsiteX52" fmla="*/ 6996887 w 7807404"/>
              <a:gd name="connsiteY52" fmla="*/ 4375181 h 6857999"/>
              <a:gd name="connsiteX53" fmla="*/ 6993908 w 7807404"/>
              <a:gd name="connsiteY53" fmla="*/ 4388524 h 6857999"/>
              <a:gd name="connsiteX54" fmla="*/ 7004982 w 7807404"/>
              <a:gd name="connsiteY54" fmla="*/ 4415915 h 6857999"/>
              <a:gd name="connsiteX55" fmla="*/ 7050435 w 7807404"/>
              <a:gd name="connsiteY55" fmla="*/ 4479913 h 6857999"/>
              <a:gd name="connsiteX56" fmla="*/ 7106916 w 7807404"/>
              <a:gd name="connsiteY56" fmla="*/ 4549233 h 6857999"/>
              <a:gd name="connsiteX57" fmla="*/ 7173289 w 7807404"/>
              <a:gd name="connsiteY57" fmla="*/ 4634254 h 6857999"/>
              <a:gd name="connsiteX58" fmla="*/ 7188878 w 7807404"/>
              <a:gd name="connsiteY58" fmla="*/ 4672371 h 6857999"/>
              <a:gd name="connsiteX59" fmla="*/ 7226673 w 7807404"/>
              <a:gd name="connsiteY59" fmla="*/ 4796523 h 6857999"/>
              <a:gd name="connsiteX60" fmla="*/ 7240375 w 7807404"/>
              <a:gd name="connsiteY60" fmla="*/ 4838614 h 6857999"/>
              <a:gd name="connsiteX61" fmla="*/ 7270096 w 7807404"/>
              <a:gd name="connsiteY61" fmla="*/ 4896400 h 6857999"/>
              <a:gd name="connsiteX62" fmla="*/ 7298142 w 7807404"/>
              <a:gd name="connsiteY62" fmla="*/ 4993732 h 6857999"/>
              <a:gd name="connsiteX63" fmla="*/ 7322875 w 7807404"/>
              <a:gd name="connsiteY63" fmla="*/ 5208172 h 6857999"/>
              <a:gd name="connsiteX64" fmla="*/ 7342672 w 7807404"/>
              <a:gd name="connsiteY64" fmla="*/ 5255191 h 6857999"/>
              <a:gd name="connsiteX65" fmla="*/ 7321006 w 7807404"/>
              <a:gd name="connsiteY65" fmla="*/ 5337537 h 6857999"/>
              <a:gd name="connsiteX66" fmla="*/ 7360096 w 7807404"/>
              <a:gd name="connsiteY66" fmla="*/ 5418522 h 6857999"/>
              <a:gd name="connsiteX67" fmla="*/ 7400954 w 7807404"/>
              <a:gd name="connsiteY67" fmla="*/ 5473319 h 6857999"/>
              <a:gd name="connsiteX68" fmla="*/ 7418953 w 7807404"/>
              <a:gd name="connsiteY68" fmla="*/ 5506769 h 6857999"/>
              <a:gd name="connsiteX69" fmla="*/ 7437497 w 7807404"/>
              <a:gd name="connsiteY69" fmla="*/ 5528086 h 6857999"/>
              <a:gd name="connsiteX70" fmla="*/ 7472839 w 7807404"/>
              <a:gd name="connsiteY70" fmla="*/ 5722307 h 6857999"/>
              <a:gd name="connsiteX71" fmla="*/ 7520312 w 7807404"/>
              <a:gd name="connsiteY71" fmla="*/ 5848020 h 6857999"/>
              <a:gd name="connsiteX72" fmla="*/ 7546603 w 7807404"/>
              <a:gd name="connsiteY72" fmla="*/ 5895435 h 6857999"/>
              <a:gd name="connsiteX73" fmla="*/ 7574370 w 7807404"/>
              <a:gd name="connsiteY73" fmla="*/ 6116987 h 6857999"/>
              <a:gd name="connsiteX74" fmla="*/ 7588278 w 7807404"/>
              <a:gd name="connsiteY74" fmla="*/ 6239240 h 6857999"/>
              <a:gd name="connsiteX75" fmla="*/ 7651779 w 7807404"/>
              <a:gd name="connsiteY75" fmla="*/ 6536040 h 6857999"/>
              <a:gd name="connsiteX76" fmla="*/ 7634970 w 7807404"/>
              <a:gd name="connsiteY76" fmla="*/ 6596308 h 6857999"/>
              <a:gd name="connsiteX77" fmla="*/ 7634433 w 7807404"/>
              <a:gd name="connsiteY77" fmla="*/ 6610438 h 6857999"/>
              <a:gd name="connsiteX78" fmla="*/ 7628165 w 7807404"/>
              <a:gd name="connsiteY78" fmla="*/ 6640287 h 6857999"/>
              <a:gd name="connsiteX79" fmla="*/ 7631881 w 7807404"/>
              <a:gd name="connsiteY79" fmla="*/ 6643984 h 6857999"/>
              <a:gd name="connsiteX80" fmla="*/ 7630037 w 7807404"/>
              <a:gd name="connsiteY80" fmla="*/ 6686063 h 6857999"/>
              <a:gd name="connsiteX81" fmla="*/ 7632333 w 7807404"/>
              <a:gd name="connsiteY81" fmla="*/ 6685744 h 6857999"/>
              <a:gd name="connsiteX82" fmla="*/ 7641954 w 7807404"/>
              <a:gd name="connsiteY82" fmla="*/ 6693689 h 6857999"/>
              <a:gd name="connsiteX83" fmla="*/ 7655048 w 7807404"/>
              <a:gd name="connsiteY83" fmla="*/ 6710915 h 6857999"/>
              <a:gd name="connsiteX84" fmla="*/ 7713961 w 7807404"/>
              <a:gd name="connsiteY84" fmla="*/ 6739542 h 6857999"/>
              <a:gd name="connsiteX85" fmla="*/ 7712298 w 7807404"/>
              <a:gd name="connsiteY85" fmla="*/ 6783313 h 6857999"/>
              <a:gd name="connsiteX86" fmla="*/ 7713229 w 7807404"/>
              <a:gd name="connsiteY86" fmla="*/ 6791653 h 6857999"/>
              <a:gd name="connsiteX87" fmla="*/ 7713771 w 7807404"/>
              <a:gd name="connsiteY87" fmla="*/ 6791625 h 6857999"/>
              <a:gd name="connsiteX88" fmla="*/ 7715794 w 7807404"/>
              <a:gd name="connsiteY88" fmla="*/ 6800036 h 6857999"/>
              <a:gd name="connsiteX89" fmla="*/ 7714926 w 7807404"/>
              <a:gd name="connsiteY89" fmla="*/ 6806857 h 6857999"/>
              <a:gd name="connsiteX90" fmla="*/ 7716734 w 7807404"/>
              <a:gd name="connsiteY90" fmla="*/ 6823036 h 6857999"/>
              <a:gd name="connsiteX91" fmla="*/ 7720829 w 7807404"/>
              <a:gd name="connsiteY91" fmla="*/ 6827317 h 6857999"/>
              <a:gd name="connsiteX92" fmla="*/ 7791089 w 7807404"/>
              <a:gd name="connsiteY92" fmla="*/ 6843616 h 6857999"/>
              <a:gd name="connsiteX93" fmla="*/ 7807404 w 7807404"/>
              <a:gd name="connsiteY93" fmla="*/ 6857999 h 6857999"/>
              <a:gd name="connsiteX94" fmla="*/ 2910541 w 7807404"/>
              <a:gd name="connsiteY94" fmla="*/ 6857999 h 6857999"/>
              <a:gd name="connsiteX95" fmla="*/ 737233 w 7807404"/>
              <a:gd name="connsiteY95" fmla="*/ 6857999 h 6857999"/>
              <a:gd name="connsiteX96" fmla="*/ 0 w 7807404"/>
              <a:gd name="connsiteY96" fmla="*/ 6857999 h 6857999"/>
              <a:gd name="connsiteX97" fmla="*/ 0 w 7807404"/>
              <a:gd name="connsiteY97" fmla="*/ 1 h 6857999"/>
              <a:gd name="connsiteX98" fmla="*/ 737233 w 7807404"/>
              <a:gd name="connsiteY98" fmla="*/ 1 h 6857999"/>
              <a:gd name="connsiteX99" fmla="*/ 737233 w 7807404"/>
              <a:gd name="connsiteY99" fmla="*/ 0 h 6857999"/>
              <a:gd name="connsiteX0" fmla="*/ 737233 w 7807404"/>
              <a:gd name="connsiteY0" fmla="*/ 0 h 6857999"/>
              <a:gd name="connsiteX1" fmla="*/ 7401738 w 7807404"/>
              <a:gd name="connsiteY1" fmla="*/ 0 h 6857999"/>
              <a:gd name="connsiteX2" fmla="*/ 7401276 w 7807404"/>
              <a:gd name="connsiteY2" fmla="*/ 1038 h 6857999"/>
              <a:gd name="connsiteX3" fmla="*/ 7411981 w 7807404"/>
              <a:gd name="connsiteY3" fmla="*/ 22134 h 6857999"/>
              <a:gd name="connsiteX4" fmla="*/ 7413848 w 7807404"/>
              <a:gd name="connsiteY4" fmla="*/ 51691 h 6857999"/>
              <a:gd name="connsiteX5" fmla="*/ 7385053 w 7807404"/>
              <a:gd name="connsiteY5" fmla="*/ 226336 h 6857999"/>
              <a:gd name="connsiteX6" fmla="*/ 7397633 w 7807404"/>
              <a:gd name="connsiteY6" fmla="*/ 406164 h 6857999"/>
              <a:gd name="connsiteX7" fmla="*/ 7365678 w 7807404"/>
              <a:gd name="connsiteY7" fmla="*/ 481903 h 6857999"/>
              <a:gd name="connsiteX8" fmla="*/ 7325584 w 7807404"/>
              <a:gd name="connsiteY8" fmla="*/ 614217 h 6857999"/>
              <a:gd name="connsiteX9" fmla="*/ 7209500 w 7807404"/>
              <a:gd name="connsiteY9" fmla="*/ 815815 h 6857999"/>
              <a:gd name="connsiteX10" fmla="*/ 7151173 w 7807404"/>
              <a:gd name="connsiteY10" fmla="*/ 938922 h 6857999"/>
              <a:gd name="connsiteX11" fmla="*/ 7115206 w 7807404"/>
              <a:gd name="connsiteY11" fmla="*/ 1019095 h 6857999"/>
              <a:gd name="connsiteX12" fmla="*/ 7081111 w 7807404"/>
              <a:gd name="connsiteY12" fmla="*/ 1074755 h 6857999"/>
              <a:gd name="connsiteX13" fmla="*/ 7005747 w 7807404"/>
              <a:gd name="connsiteY13" fmla="*/ 1281782 h 6857999"/>
              <a:gd name="connsiteX14" fmla="*/ 6969151 w 7807404"/>
              <a:gd name="connsiteY14" fmla="*/ 1451417 h 6857999"/>
              <a:gd name="connsiteX15" fmla="*/ 6951201 w 7807404"/>
              <a:gd name="connsiteY15" fmla="*/ 1490043 h 6857999"/>
              <a:gd name="connsiteX16" fmla="*/ 6954326 w 7807404"/>
              <a:gd name="connsiteY16" fmla="*/ 1497365 h 6857999"/>
              <a:gd name="connsiteX17" fmla="*/ 6956045 w 7807404"/>
              <a:gd name="connsiteY17" fmla="*/ 1498098 h 6857999"/>
              <a:gd name="connsiteX18" fmla="*/ 6937823 w 7807404"/>
              <a:gd name="connsiteY18" fmla="*/ 1612249 h 6857999"/>
              <a:gd name="connsiteX19" fmla="*/ 6937218 w 7807404"/>
              <a:gd name="connsiteY19" fmla="*/ 1637399 h 6857999"/>
              <a:gd name="connsiteX20" fmla="*/ 6938799 w 7807404"/>
              <a:gd name="connsiteY20" fmla="*/ 1640074 h 6857999"/>
              <a:gd name="connsiteX21" fmla="*/ 6932154 w 7807404"/>
              <a:gd name="connsiteY21" fmla="*/ 1661611 h 6857999"/>
              <a:gd name="connsiteX22" fmla="*/ 6914131 w 7807404"/>
              <a:gd name="connsiteY22" fmla="*/ 1700723 h 6857999"/>
              <a:gd name="connsiteX23" fmla="*/ 6933794 w 7807404"/>
              <a:gd name="connsiteY23" fmla="*/ 1901522 h 6857999"/>
              <a:gd name="connsiteX24" fmla="*/ 6953202 w 7807404"/>
              <a:gd name="connsiteY24" fmla="*/ 2210818 h 6857999"/>
              <a:gd name="connsiteX25" fmla="*/ 6947122 w 7807404"/>
              <a:gd name="connsiteY25" fmla="*/ 2457618 h 6857999"/>
              <a:gd name="connsiteX26" fmla="*/ 6946239 w 7807404"/>
              <a:gd name="connsiteY26" fmla="*/ 2589494 h 6857999"/>
              <a:gd name="connsiteX27" fmla="*/ 6927926 w 7807404"/>
              <a:gd name="connsiteY27" fmla="*/ 2656505 h 6857999"/>
              <a:gd name="connsiteX28" fmla="*/ 6942720 w 7807404"/>
              <a:gd name="connsiteY28" fmla="*/ 2686012 h 6857999"/>
              <a:gd name="connsiteX29" fmla="*/ 6945228 w 7807404"/>
              <a:gd name="connsiteY29" fmla="*/ 2704186 h 6857999"/>
              <a:gd name="connsiteX30" fmla="*/ 6955127 w 7807404"/>
              <a:gd name="connsiteY30" fmla="*/ 2708117 h 6857999"/>
              <a:gd name="connsiteX31" fmla="*/ 6965487 w 7807404"/>
              <a:gd name="connsiteY31" fmla="*/ 2734616 h 6857999"/>
              <a:gd name="connsiteX32" fmla="*/ 6967536 w 7807404"/>
              <a:gd name="connsiteY32" fmla="*/ 2768400 h 6857999"/>
              <a:gd name="connsiteX33" fmla="*/ 6966999 w 7807404"/>
              <a:gd name="connsiteY33" fmla="*/ 2930098 h 6857999"/>
              <a:gd name="connsiteX34" fmla="*/ 6972540 w 7807404"/>
              <a:gd name="connsiteY34" fmla="*/ 3026188 h 6857999"/>
              <a:gd name="connsiteX35" fmla="*/ 6983856 w 7807404"/>
              <a:gd name="connsiteY35" fmla="*/ 3061666 h 6857999"/>
              <a:gd name="connsiteX36" fmla="*/ 6993463 w 7807404"/>
              <a:gd name="connsiteY36" fmla="*/ 3111897 h 6857999"/>
              <a:gd name="connsiteX37" fmla="*/ 7000936 w 7807404"/>
              <a:gd name="connsiteY37" fmla="*/ 3235495 h 6857999"/>
              <a:gd name="connsiteX38" fmla="*/ 6997660 w 7807404"/>
              <a:gd name="connsiteY38" fmla="*/ 3375355 h 6857999"/>
              <a:gd name="connsiteX39" fmla="*/ 7000025 w 7807404"/>
              <a:gd name="connsiteY39" fmla="*/ 3477815 h 6857999"/>
              <a:gd name="connsiteX40" fmla="*/ 6982022 w 7807404"/>
              <a:gd name="connsiteY40" fmla="*/ 3696746 h 6857999"/>
              <a:gd name="connsiteX41" fmla="*/ 6987385 w 7807404"/>
              <a:gd name="connsiteY41" fmla="*/ 3815651 h 6857999"/>
              <a:gd name="connsiteX42" fmla="*/ 6996939 w 7807404"/>
              <a:gd name="connsiteY42" fmla="*/ 3857058 h 6857999"/>
              <a:gd name="connsiteX43" fmla="*/ 7012470 w 7807404"/>
              <a:gd name="connsiteY43" fmla="*/ 3926486 h 6857999"/>
              <a:gd name="connsiteX44" fmla="*/ 7038860 w 7807404"/>
              <a:gd name="connsiteY44" fmla="*/ 3988495 h 6857999"/>
              <a:gd name="connsiteX45" fmla="*/ 7025357 w 7807404"/>
              <a:gd name="connsiteY45" fmla="*/ 4051442 h 6857999"/>
              <a:gd name="connsiteX46" fmla="*/ 7024708 w 7807404"/>
              <a:gd name="connsiteY46" fmla="*/ 4105625 h 6857999"/>
              <a:gd name="connsiteX47" fmla="*/ 7032013 w 7807404"/>
              <a:gd name="connsiteY47" fmla="*/ 4109626 h 6857999"/>
              <a:gd name="connsiteX48" fmla="*/ 7032673 w 7807404"/>
              <a:gd name="connsiteY48" fmla="*/ 4116557 h 6857999"/>
              <a:gd name="connsiteX49" fmla="*/ 7025240 w 7807404"/>
              <a:gd name="connsiteY49" fmla="*/ 4120637 h 6857999"/>
              <a:gd name="connsiteX50" fmla="*/ 7001151 w 7807404"/>
              <a:gd name="connsiteY50" fmla="*/ 4208493 h 6857999"/>
              <a:gd name="connsiteX51" fmla="*/ 6981187 w 7807404"/>
              <a:gd name="connsiteY51" fmla="*/ 4327914 h 6857999"/>
              <a:gd name="connsiteX52" fmla="*/ 6996887 w 7807404"/>
              <a:gd name="connsiteY52" fmla="*/ 4375181 h 6857999"/>
              <a:gd name="connsiteX53" fmla="*/ 6993908 w 7807404"/>
              <a:gd name="connsiteY53" fmla="*/ 4388524 h 6857999"/>
              <a:gd name="connsiteX54" fmla="*/ 7004982 w 7807404"/>
              <a:gd name="connsiteY54" fmla="*/ 4415915 h 6857999"/>
              <a:gd name="connsiteX55" fmla="*/ 7050435 w 7807404"/>
              <a:gd name="connsiteY55" fmla="*/ 4479913 h 6857999"/>
              <a:gd name="connsiteX56" fmla="*/ 7106916 w 7807404"/>
              <a:gd name="connsiteY56" fmla="*/ 4549233 h 6857999"/>
              <a:gd name="connsiteX57" fmla="*/ 7173289 w 7807404"/>
              <a:gd name="connsiteY57" fmla="*/ 4634254 h 6857999"/>
              <a:gd name="connsiteX58" fmla="*/ 7188878 w 7807404"/>
              <a:gd name="connsiteY58" fmla="*/ 4672371 h 6857999"/>
              <a:gd name="connsiteX59" fmla="*/ 7226673 w 7807404"/>
              <a:gd name="connsiteY59" fmla="*/ 4796523 h 6857999"/>
              <a:gd name="connsiteX60" fmla="*/ 7240375 w 7807404"/>
              <a:gd name="connsiteY60" fmla="*/ 4838614 h 6857999"/>
              <a:gd name="connsiteX61" fmla="*/ 7270096 w 7807404"/>
              <a:gd name="connsiteY61" fmla="*/ 4896400 h 6857999"/>
              <a:gd name="connsiteX62" fmla="*/ 7298142 w 7807404"/>
              <a:gd name="connsiteY62" fmla="*/ 4993732 h 6857999"/>
              <a:gd name="connsiteX63" fmla="*/ 7322875 w 7807404"/>
              <a:gd name="connsiteY63" fmla="*/ 5208172 h 6857999"/>
              <a:gd name="connsiteX64" fmla="*/ 7342672 w 7807404"/>
              <a:gd name="connsiteY64" fmla="*/ 5255191 h 6857999"/>
              <a:gd name="connsiteX65" fmla="*/ 7321006 w 7807404"/>
              <a:gd name="connsiteY65" fmla="*/ 5337537 h 6857999"/>
              <a:gd name="connsiteX66" fmla="*/ 7360096 w 7807404"/>
              <a:gd name="connsiteY66" fmla="*/ 5418522 h 6857999"/>
              <a:gd name="connsiteX67" fmla="*/ 7400954 w 7807404"/>
              <a:gd name="connsiteY67" fmla="*/ 5473319 h 6857999"/>
              <a:gd name="connsiteX68" fmla="*/ 7418953 w 7807404"/>
              <a:gd name="connsiteY68" fmla="*/ 5506769 h 6857999"/>
              <a:gd name="connsiteX69" fmla="*/ 7437497 w 7807404"/>
              <a:gd name="connsiteY69" fmla="*/ 5528086 h 6857999"/>
              <a:gd name="connsiteX70" fmla="*/ 7472839 w 7807404"/>
              <a:gd name="connsiteY70" fmla="*/ 5722307 h 6857999"/>
              <a:gd name="connsiteX71" fmla="*/ 7520312 w 7807404"/>
              <a:gd name="connsiteY71" fmla="*/ 5848020 h 6857999"/>
              <a:gd name="connsiteX72" fmla="*/ 7546603 w 7807404"/>
              <a:gd name="connsiteY72" fmla="*/ 5895435 h 6857999"/>
              <a:gd name="connsiteX73" fmla="*/ 7574370 w 7807404"/>
              <a:gd name="connsiteY73" fmla="*/ 6116987 h 6857999"/>
              <a:gd name="connsiteX74" fmla="*/ 7588278 w 7807404"/>
              <a:gd name="connsiteY74" fmla="*/ 6239240 h 6857999"/>
              <a:gd name="connsiteX75" fmla="*/ 7651779 w 7807404"/>
              <a:gd name="connsiteY75" fmla="*/ 6536040 h 6857999"/>
              <a:gd name="connsiteX76" fmla="*/ 7634970 w 7807404"/>
              <a:gd name="connsiteY76" fmla="*/ 6596308 h 6857999"/>
              <a:gd name="connsiteX77" fmla="*/ 7634433 w 7807404"/>
              <a:gd name="connsiteY77" fmla="*/ 6610438 h 6857999"/>
              <a:gd name="connsiteX78" fmla="*/ 7628165 w 7807404"/>
              <a:gd name="connsiteY78" fmla="*/ 6640287 h 6857999"/>
              <a:gd name="connsiteX79" fmla="*/ 7631881 w 7807404"/>
              <a:gd name="connsiteY79" fmla="*/ 6643984 h 6857999"/>
              <a:gd name="connsiteX80" fmla="*/ 7630037 w 7807404"/>
              <a:gd name="connsiteY80" fmla="*/ 6686063 h 6857999"/>
              <a:gd name="connsiteX81" fmla="*/ 7632333 w 7807404"/>
              <a:gd name="connsiteY81" fmla="*/ 6685744 h 6857999"/>
              <a:gd name="connsiteX82" fmla="*/ 7641954 w 7807404"/>
              <a:gd name="connsiteY82" fmla="*/ 6693689 h 6857999"/>
              <a:gd name="connsiteX83" fmla="*/ 7655048 w 7807404"/>
              <a:gd name="connsiteY83" fmla="*/ 6710915 h 6857999"/>
              <a:gd name="connsiteX84" fmla="*/ 7713961 w 7807404"/>
              <a:gd name="connsiteY84" fmla="*/ 6739542 h 6857999"/>
              <a:gd name="connsiteX85" fmla="*/ 7712298 w 7807404"/>
              <a:gd name="connsiteY85" fmla="*/ 6783313 h 6857999"/>
              <a:gd name="connsiteX86" fmla="*/ 7713229 w 7807404"/>
              <a:gd name="connsiteY86" fmla="*/ 6791653 h 6857999"/>
              <a:gd name="connsiteX87" fmla="*/ 7713771 w 7807404"/>
              <a:gd name="connsiteY87" fmla="*/ 6791625 h 6857999"/>
              <a:gd name="connsiteX88" fmla="*/ 7715794 w 7807404"/>
              <a:gd name="connsiteY88" fmla="*/ 6800036 h 6857999"/>
              <a:gd name="connsiteX89" fmla="*/ 7714926 w 7807404"/>
              <a:gd name="connsiteY89" fmla="*/ 6806857 h 6857999"/>
              <a:gd name="connsiteX90" fmla="*/ 7716734 w 7807404"/>
              <a:gd name="connsiteY90" fmla="*/ 6823036 h 6857999"/>
              <a:gd name="connsiteX91" fmla="*/ 7720829 w 7807404"/>
              <a:gd name="connsiteY91" fmla="*/ 6827317 h 6857999"/>
              <a:gd name="connsiteX92" fmla="*/ 7791089 w 7807404"/>
              <a:gd name="connsiteY92" fmla="*/ 6843616 h 6857999"/>
              <a:gd name="connsiteX93" fmla="*/ 7807404 w 7807404"/>
              <a:gd name="connsiteY93" fmla="*/ 6857999 h 6857999"/>
              <a:gd name="connsiteX94" fmla="*/ 2910541 w 7807404"/>
              <a:gd name="connsiteY94" fmla="*/ 6857999 h 6857999"/>
              <a:gd name="connsiteX95" fmla="*/ 737233 w 7807404"/>
              <a:gd name="connsiteY95" fmla="*/ 6857999 h 6857999"/>
              <a:gd name="connsiteX96" fmla="*/ 0 w 7807404"/>
              <a:gd name="connsiteY96" fmla="*/ 6857999 h 6857999"/>
              <a:gd name="connsiteX97" fmla="*/ 0 w 7807404"/>
              <a:gd name="connsiteY97" fmla="*/ 1 h 6857999"/>
              <a:gd name="connsiteX98" fmla="*/ 737233 w 7807404"/>
              <a:gd name="connsiteY98" fmla="*/ 1 h 6857999"/>
              <a:gd name="connsiteX99" fmla="*/ 737233 w 7807404"/>
              <a:gd name="connsiteY99" fmla="*/ 0 h 6857999"/>
              <a:gd name="connsiteX0" fmla="*/ 737233 w 7807404"/>
              <a:gd name="connsiteY0" fmla="*/ 0 h 6857999"/>
              <a:gd name="connsiteX1" fmla="*/ 7401738 w 7807404"/>
              <a:gd name="connsiteY1" fmla="*/ 0 h 6857999"/>
              <a:gd name="connsiteX2" fmla="*/ 7401276 w 7807404"/>
              <a:gd name="connsiteY2" fmla="*/ 1038 h 6857999"/>
              <a:gd name="connsiteX3" fmla="*/ 7411981 w 7807404"/>
              <a:gd name="connsiteY3" fmla="*/ 22134 h 6857999"/>
              <a:gd name="connsiteX4" fmla="*/ 7413848 w 7807404"/>
              <a:gd name="connsiteY4" fmla="*/ 51691 h 6857999"/>
              <a:gd name="connsiteX5" fmla="*/ 7385053 w 7807404"/>
              <a:gd name="connsiteY5" fmla="*/ 226336 h 6857999"/>
              <a:gd name="connsiteX6" fmla="*/ 7382560 w 7807404"/>
              <a:gd name="connsiteY6" fmla="*/ 360946 h 6857999"/>
              <a:gd name="connsiteX7" fmla="*/ 7365678 w 7807404"/>
              <a:gd name="connsiteY7" fmla="*/ 481903 h 6857999"/>
              <a:gd name="connsiteX8" fmla="*/ 7325584 w 7807404"/>
              <a:gd name="connsiteY8" fmla="*/ 614217 h 6857999"/>
              <a:gd name="connsiteX9" fmla="*/ 7209500 w 7807404"/>
              <a:gd name="connsiteY9" fmla="*/ 815815 h 6857999"/>
              <a:gd name="connsiteX10" fmla="*/ 7151173 w 7807404"/>
              <a:gd name="connsiteY10" fmla="*/ 938922 h 6857999"/>
              <a:gd name="connsiteX11" fmla="*/ 7115206 w 7807404"/>
              <a:gd name="connsiteY11" fmla="*/ 1019095 h 6857999"/>
              <a:gd name="connsiteX12" fmla="*/ 7081111 w 7807404"/>
              <a:gd name="connsiteY12" fmla="*/ 1074755 h 6857999"/>
              <a:gd name="connsiteX13" fmla="*/ 7005747 w 7807404"/>
              <a:gd name="connsiteY13" fmla="*/ 1281782 h 6857999"/>
              <a:gd name="connsiteX14" fmla="*/ 6969151 w 7807404"/>
              <a:gd name="connsiteY14" fmla="*/ 1451417 h 6857999"/>
              <a:gd name="connsiteX15" fmla="*/ 6951201 w 7807404"/>
              <a:gd name="connsiteY15" fmla="*/ 1490043 h 6857999"/>
              <a:gd name="connsiteX16" fmla="*/ 6954326 w 7807404"/>
              <a:gd name="connsiteY16" fmla="*/ 1497365 h 6857999"/>
              <a:gd name="connsiteX17" fmla="*/ 6956045 w 7807404"/>
              <a:gd name="connsiteY17" fmla="*/ 1498098 h 6857999"/>
              <a:gd name="connsiteX18" fmla="*/ 6937823 w 7807404"/>
              <a:gd name="connsiteY18" fmla="*/ 1612249 h 6857999"/>
              <a:gd name="connsiteX19" fmla="*/ 6937218 w 7807404"/>
              <a:gd name="connsiteY19" fmla="*/ 1637399 h 6857999"/>
              <a:gd name="connsiteX20" fmla="*/ 6938799 w 7807404"/>
              <a:gd name="connsiteY20" fmla="*/ 1640074 h 6857999"/>
              <a:gd name="connsiteX21" fmla="*/ 6932154 w 7807404"/>
              <a:gd name="connsiteY21" fmla="*/ 1661611 h 6857999"/>
              <a:gd name="connsiteX22" fmla="*/ 6914131 w 7807404"/>
              <a:gd name="connsiteY22" fmla="*/ 1700723 h 6857999"/>
              <a:gd name="connsiteX23" fmla="*/ 6933794 w 7807404"/>
              <a:gd name="connsiteY23" fmla="*/ 1901522 h 6857999"/>
              <a:gd name="connsiteX24" fmla="*/ 6953202 w 7807404"/>
              <a:gd name="connsiteY24" fmla="*/ 2210818 h 6857999"/>
              <a:gd name="connsiteX25" fmla="*/ 6947122 w 7807404"/>
              <a:gd name="connsiteY25" fmla="*/ 2457618 h 6857999"/>
              <a:gd name="connsiteX26" fmla="*/ 6946239 w 7807404"/>
              <a:gd name="connsiteY26" fmla="*/ 2589494 h 6857999"/>
              <a:gd name="connsiteX27" fmla="*/ 6927926 w 7807404"/>
              <a:gd name="connsiteY27" fmla="*/ 2656505 h 6857999"/>
              <a:gd name="connsiteX28" fmla="*/ 6942720 w 7807404"/>
              <a:gd name="connsiteY28" fmla="*/ 2686012 h 6857999"/>
              <a:gd name="connsiteX29" fmla="*/ 6945228 w 7807404"/>
              <a:gd name="connsiteY29" fmla="*/ 2704186 h 6857999"/>
              <a:gd name="connsiteX30" fmla="*/ 6955127 w 7807404"/>
              <a:gd name="connsiteY30" fmla="*/ 2708117 h 6857999"/>
              <a:gd name="connsiteX31" fmla="*/ 6965487 w 7807404"/>
              <a:gd name="connsiteY31" fmla="*/ 2734616 h 6857999"/>
              <a:gd name="connsiteX32" fmla="*/ 6967536 w 7807404"/>
              <a:gd name="connsiteY32" fmla="*/ 2768400 h 6857999"/>
              <a:gd name="connsiteX33" fmla="*/ 6966999 w 7807404"/>
              <a:gd name="connsiteY33" fmla="*/ 2930098 h 6857999"/>
              <a:gd name="connsiteX34" fmla="*/ 6972540 w 7807404"/>
              <a:gd name="connsiteY34" fmla="*/ 3026188 h 6857999"/>
              <a:gd name="connsiteX35" fmla="*/ 6983856 w 7807404"/>
              <a:gd name="connsiteY35" fmla="*/ 3061666 h 6857999"/>
              <a:gd name="connsiteX36" fmla="*/ 6993463 w 7807404"/>
              <a:gd name="connsiteY36" fmla="*/ 3111897 h 6857999"/>
              <a:gd name="connsiteX37" fmla="*/ 7000936 w 7807404"/>
              <a:gd name="connsiteY37" fmla="*/ 3235495 h 6857999"/>
              <a:gd name="connsiteX38" fmla="*/ 6997660 w 7807404"/>
              <a:gd name="connsiteY38" fmla="*/ 3375355 h 6857999"/>
              <a:gd name="connsiteX39" fmla="*/ 7000025 w 7807404"/>
              <a:gd name="connsiteY39" fmla="*/ 3477815 h 6857999"/>
              <a:gd name="connsiteX40" fmla="*/ 6982022 w 7807404"/>
              <a:gd name="connsiteY40" fmla="*/ 3696746 h 6857999"/>
              <a:gd name="connsiteX41" fmla="*/ 6987385 w 7807404"/>
              <a:gd name="connsiteY41" fmla="*/ 3815651 h 6857999"/>
              <a:gd name="connsiteX42" fmla="*/ 6996939 w 7807404"/>
              <a:gd name="connsiteY42" fmla="*/ 3857058 h 6857999"/>
              <a:gd name="connsiteX43" fmla="*/ 7012470 w 7807404"/>
              <a:gd name="connsiteY43" fmla="*/ 3926486 h 6857999"/>
              <a:gd name="connsiteX44" fmla="*/ 7038860 w 7807404"/>
              <a:gd name="connsiteY44" fmla="*/ 3988495 h 6857999"/>
              <a:gd name="connsiteX45" fmla="*/ 7025357 w 7807404"/>
              <a:gd name="connsiteY45" fmla="*/ 4051442 h 6857999"/>
              <a:gd name="connsiteX46" fmla="*/ 7024708 w 7807404"/>
              <a:gd name="connsiteY46" fmla="*/ 4105625 h 6857999"/>
              <a:gd name="connsiteX47" fmla="*/ 7032013 w 7807404"/>
              <a:gd name="connsiteY47" fmla="*/ 4109626 h 6857999"/>
              <a:gd name="connsiteX48" fmla="*/ 7032673 w 7807404"/>
              <a:gd name="connsiteY48" fmla="*/ 4116557 h 6857999"/>
              <a:gd name="connsiteX49" fmla="*/ 7025240 w 7807404"/>
              <a:gd name="connsiteY49" fmla="*/ 4120637 h 6857999"/>
              <a:gd name="connsiteX50" fmla="*/ 7001151 w 7807404"/>
              <a:gd name="connsiteY50" fmla="*/ 4208493 h 6857999"/>
              <a:gd name="connsiteX51" fmla="*/ 6981187 w 7807404"/>
              <a:gd name="connsiteY51" fmla="*/ 4327914 h 6857999"/>
              <a:gd name="connsiteX52" fmla="*/ 6996887 w 7807404"/>
              <a:gd name="connsiteY52" fmla="*/ 4375181 h 6857999"/>
              <a:gd name="connsiteX53" fmla="*/ 6993908 w 7807404"/>
              <a:gd name="connsiteY53" fmla="*/ 4388524 h 6857999"/>
              <a:gd name="connsiteX54" fmla="*/ 7004982 w 7807404"/>
              <a:gd name="connsiteY54" fmla="*/ 4415915 h 6857999"/>
              <a:gd name="connsiteX55" fmla="*/ 7050435 w 7807404"/>
              <a:gd name="connsiteY55" fmla="*/ 4479913 h 6857999"/>
              <a:gd name="connsiteX56" fmla="*/ 7106916 w 7807404"/>
              <a:gd name="connsiteY56" fmla="*/ 4549233 h 6857999"/>
              <a:gd name="connsiteX57" fmla="*/ 7173289 w 7807404"/>
              <a:gd name="connsiteY57" fmla="*/ 4634254 h 6857999"/>
              <a:gd name="connsiteX58" fmla="*/ 7188878 w 7807404"/>
              <a:gd name="connsiteY58" fmla="*/ 4672371 h 6857999"/>
              <a:gd name="connsiteX59" fmla="*/ 7226673 w 7807404"/>
              <a:gd name="connsiteY59" fmla="*/ 4796523 h 6857999"/>
              <a:gd name="connsiteX60" fmla="*/ 7240375 w 7807404"/>
              <a:gd name="connsiteY60" fmla="*/ 4838614 h 6857999"/>
              <a:gd name="connsiteX61" fmla="*/ 7270096 w 7807404"/>
              <a:gd name="connsiteY61" fmla="*/ 4896400 h 6857999"/>
              <a:gd name="connsiteX62" fmla="*/ 7298142 w 7807404"/>
              <a:gd name="connsiteY62" fmla="*/ 4993732 h 6857999"/>
              <a:gd name="connsiteX63" fmla="*/ 7322875 w 7807404"/>
              <a:gd name="connsiteY63" fmla="*/ 5208172 h 6857999"/>
              <a:gd name="connsiteX64" fmla="*/ 7342672 w 7807404"/>
              <a:gd name="connsiteY64" fmla="*/ 5255191 h 6857999"/>
              <a:gd name="connsiteX65" fmla="*/ 7321006 w 7807404"/>
              <a:gd name="connsiteY65" fmla="*/ 5337537 h 6857999"/>
              <a:gd name="connsiteX66" fmla="*/ 7360096 w 7807404"/>
              <a:gd name="connsiteY66" fmla="*/ 5418522 h 6857999"/>
              <a:gd name="connsiteX67" fmla="*/ 7400954 w 7807404"/>
              <a:gd name="connsiteY67" fmla="*/ 5473319 h 6857999"/>
              <a:gd name="connsiteX68" fmla="*/ 7418953 w 7807404"/>
              <a:gd name="connsiteY68" fmla="*/ 5506769 h 6857999"/>
              <a:gd name="connsiteX69" fmla="*/ 7437497 w 7807404"/>
              <a:gd name="connsiteY69" fmla="*/ 5528086 h 6857999"/>
              <a:gd name="connsiteX70" fmla="*/ 7472839 w 7807404"/>
              <a:gd name="connsiteY70" fmla="*/ 5722307 h 6857999"/>
              <a:gd name="connsiteX71" fmla="*/ 7520312 w 7807404"/>
              <a:gd name="connsiteY71" fmla="*/ 5848020 h 6857999"/>
              <a:gd name="connsiteX72" fmla="*/ 7546603 w 7807404"/>
              <a:gd name="connsiteY72" fmla="*/ 5895435 h 6857999"/>
              <a:gd name="connsiteX73" fmla="*/ 7574370 w 7807404"/>
              <a:gd name="connsiteY73" fmla="*/ 6116987 h 6857999"/>
              <a:gd name="connsiteX74" fmla="*/ 7588278 w 7807404"/>
              <a:gd name="connsiteY74" fmla="*/ 6239240 h 6857999"/>
              <a:gd name="connsiteX75" fmla="*/ 7651779 w 7807404"/>
              <a:gd name="connsiteY75" fmla="*/ 6536040 h 6857999"/>
              <a:gd name="connsiteX76" fmla="*/ 7634970 w 7807404"/>
              <a:gd name="connsiteY76" fmla="*/ 6596308 h 6857999"/>
              <a:gd name="connsiteX77" fmla="*/ 7634433 w 7807404"/>
              <a:gd name="connsiteY77" fmla="*/ 6610438 h 6857999"/>
              <a:gd name="connsiteX78" fmla="*/ 7628165 w 7807404"/>
              <a:gd name="connsiteY78" fmla="*/ 6640287 h 6857999"/>
              <a:gd name="connsiteX79" fmla="*/ 7631881 w 7807404"/>
              <a:gd name="connsiteY79" fmla="*/ 6643984 h 6857999"/>
              <a:gd name="connsiteX80" fmla="*/ 7630037 w 7807404"/>
              <a:gd name="connsiteY80" fmla="*/ 6686063 h 6857999"/>
              <a:gd name="connsiteX81" fmla="*/ 7632333 w 7807404"/>
              <a:gd name="connsiteY81" fmla="*/ 6685744 h 6857999"/>
              <a:gd name="connsiteX82" fmla="*/ 7641954 w 7807404"/>
              <a:gd name="connsiteY82" fmla="*/ 6693689 h 6857999"/>
              <a:gd name="connsiteX83" fmla="*/ 7655048 w 7807404"/>
              <a:gd name="connsiteY83" fmla="*/ 6710915 h 6857999"/>
              <a:gd name="connsiteX84" fmla="*/ 7713961 w 7807404"/>
              <a:gd name="connsiteY84" fmla="*/ 6739542 h 6857999"/>
              <a:gd name="connsiteX85" fmla="*/ 7712298 w 7807404"/>
              <a:gd name="connsiteY85" fmla="*/ 6783313 h 6857999"/>
              <a:gd name="connsiteX86" fmla="*/ 7713229 w 7807404"/>
              <a:gd name="connsiteY86" fmla="*/ 6791653 h 6857999"/>
              <a:gd name="connsiteX87" fmla="*/ 7713771 w 7807404"/>
              <a:gd name="connsiteY87" fmla="*/ 6791625 h 6857999"/>
              <a:gd name="connsiteX88" fmla="*/ 7715794 w 7807404"/>
              <a:gd name="connsiteY88" fmla="*/ 6800036 h 6857999"/>
              <a:gd name="connsiteX89" fmla="*/ 7714926 w 7807404"/>
              <a:gd name="connsiteY89" fmla="*/ 6806857 h 6857999"/>
              <a:gd name="connsiteX90" fmla="*/ 7716734 w 7807404"/>
              <a:gd name="connsiteY90" fmla="*/ 6823036 h 6857999"/>
              <a:gd name="connsiteX91" fmla="*/ 7720829 w 7807404"/>
              <a:gd name="connsiteY91" fmla="*/ 6827317 h 6857999"/>
              <a:gd name="connsiteX92" fmla="*/ 7791089 w 7807404"/>
              <a:gd name="connsiteY92" fmla="*/ 6843616 h 6857999"/>
              <a:gd name="connsiteX93" fmla="*/ 7807404 w 7807404"/>
              <a:gd name="connsiteY93" fmla="*/ 6857999 h 6857999"/>
              <a:gd name="connsiteX94" fmla="*/ 2910541 w 7807404"/>
              <a:gd name="connsiteY94" fmla="*/ 6857999 h 6857999"/>
              <a:gd name="connsiteX95" fmla="*/ 737233 w 7807404"/>
              <a:gd name="connsiteY95" fmla="*/ 6857999 h 6857999"/>
              <a:gd name="connsiteX96" fmla="*/ 0 w 7807404"/>
              <a:gd name="connsiteY96" fmla="*/ 6857999 h 6857999"/>
              <a:gd name="connsiteX97" fmla="*/ 0 w 7807404"/>
              <a:gd name="connsiteY97" fmla="*/ 1 h 6857999"/>
              <a:gd name="connsiteX98" fmla="*/ 737233 w 7807404"/>
              <a:gd name="connsiteY98" fmla="*/ 1 h 6857999"/>
              <a:gd name="connsiteX99" fmla="*/ 737233 w 7807404"/>
              <a:gd name="connsiteY99" fmla="*/ 0 h 6857999"/>
              <a:gd name="connsiteX0" fmla="*/ 737233 w 7807404"/>
              <a:gd name="connsiteY0" fmla="*/ 0 h 6857999"/>
              <a:gd name="connsiteX1" fmla="*/ 7401738 w 7807404"/>
              <a:gd name="connsiteY1" fmla="*/ 0 h 6857999"/>
              <a:gd name="connsiteX2" fmla="*/ 7401276 w 7807404"/>
              <a:gd name="connsiteY2" fmla="*/ 1038 h 6857999"/>
              <a:gd name="connsiteX3" fmla="*/ 7411981 w 7807404"/>
              <a:gd name="connsiteY3" fmla="*/ 22134 h 6857999"/>
              <a:gd name="connsiteX4" fmla="*/ 7413848 w 7807404"/>
              <a:gd name="connsiteY4" fmla="*/ 51691 h 6857999"/>
              <a:gd name="connsiteX5" fmla="*/ 7385053 w 7807404"/>
              <a:gd name="connsiteY5" fmla="*/ 226336 h 6857999"/>
              <a:gd name="connsiteX6" fmla="*/ 7382560 w 7807404"/>
              <a:gd name="connsiteY6" fmla="*/ 360946 h 6857999"/>
              <a:gd name="connsiteX7" fmla="*/ 7350606 w 7807404"/>
              <a:gd name="connsiteY7" fmla="*/ 461806 h 6857999"/>
              <a:gd name="connsiteX8" fmla="*/ 7325584 w 7807404"/>
              <a:gd name="connsiteY8" fmla="*/ 614217 h 6857999"/>
              <a:gd name="connsiteX9" fmla="*/ 7209500 w 7807404"/>
              <a:gd name="connsiteY9" fmla="*/ 815815 h 6857999"/>
              <a:gd name="connsiteX10" fmla="*/ 7151173 w 7807404"/>
              <a:gd name="connsiteY10" fmla="*/ 938922 h 6857999"/>
              <a:gd name="connsiteX11" fmla="*/ 7115206 w 7807404"/>
              <a:gd name="connsiteY11" fmla="*/ 1019095 h 6857999"/>
              <a:gd name="connsiteX12" fmla="*/ 7081111 w 7807404"/>
              <a:gd name="connsiteY12" fmla="*/ 1074755 h 6857999"/>
              <a:gd name="connsiteX13" fmla="*/ 7005747 w 7807404"/>
              <a:gd name="connsiteY13" fmla="*/ 1281782 h 6857999"/>
              <a:gd name="connsiteX14" fmla="*/ 6969151 w 7807404"/>
              <a:gd name="connsiteY14" fmla="*/ 1451417 h 6857999"/>
              <a:gd name="connsiteX15" fmla="*/ 6951201 w 7807404"/>
              <a:gd name="connsiteY15" fmla="*/ 1490043 h 6857999"/>
              <a:gd name="connsiteX16" fmla="*/ 6954326 w 7807404"/>
              <a:gd name="connsiteY16" fmla="*/ 1497365 h 6857999"/>
              <a:gd name="connsiteX17" fmla="*/ 6956045 w 7807404"/>
              <a:gd name="connsiteY17" fmla="*/ 1498098 h 6857999"/>
              <a:gd name="connsiteX18" fmla="*/ 6937823 w 7807404"/>
              <a:gd name="connsiteY18" fmla="*/ 1612249 h 6857999"/>
              <a:gd name="connsiteX19" fmla="*/ 6937218 w 7807404"/>
              <a:gd name="connsiteY19" fmla="*/ 1637399 h 6857999"/>
              <a:gd name="connsiteX20" fmla="*/ 6938799 w 7807404"/>
              <a:gd name="connsiteY20" fmla="*/ 1640074 h 6857999"/>
              <a:gd name="connsiteX21" fmla="*/ 6932154 w 7807404"/>
              <a:gd name="connsiteY21" fmla="*/ 1661611 h 6857999"/>
              <a:gd name="connsiteX22" fmla="*/ 6914131 w 7807404"/>
              <a:gd name="connsiteY22" fmla="*/ 1700723 h 6857999"/>
              <a:gd name="connsiteX23" fmla="*/ 6933794 w 7807404"/>
              <a:gd name="connsiteY23" fmla="*/ 1901522 h 6857999"/>
              <a:gd name="connsiteX24" fmla="*/ 6953202 w 7807404"/>
              <a:gd name="connsiteY24" fmla="*/ 2210818 h 6857999"/>
              <a:gd name="connsiteX25" fmla="*/ 6947122 w 7807404"/>
              <a:gd name="connsiteY25" fmla="*/ 2457618 h 6857999"/>
              <a:gd name="connsiteX26" fmla="*/ 6946239 w 7807404"/>
              <a:gd name="connsiteY26" fmla="*/ 2589494 h 6857999"/>
              <a:gd name="connsiteX27" fmla="*/ 6927926 w 7807404"/>
              <a:gd name="connsiteY27" fmla="*/ 2656505 h 6857999"/>
              <a:gd name="connsiteX28" fmla="*/ 6942720 w 7807404"/>
              <a:gd name="connsiteY28" fmla="*/ 2686012 h 6857999"/>
              <a:gd name="connsiteX29" fmla="*/ 6945228 w 7807404"/>
              <a:gd name="connsiteY29" fmla="*/ 2704186 h 6857999"/>
              <a:gd name="connsiteX30" fmla="*/ 6955127 w 7807404"/>
              <a:gd name="connsiteY30" fmla="*/ 2708117 h 6857999"/>
              <a:gd name="connsiteX31" fmla="*/ 6965487 w 7807404"/>
              <a:gd name="connsiteY31" fmla="*/ 2734616 h 6857999"/>
              <a:gd name="connsiteX32" fmla="*/ 6967536 w 7807404"/>
              <a:gd name="connsiteY32" fmla="*/ 2768400 h 6857999"/>
              <a:gd name="connsiteX33" fmla="*/ 6966999 w 7807404"/>
              <a:gd name="connsiteY33" fmla="*/ 2930098 h 6857999"/>
              <a:gd name="connsiteX34" fmla="*/ 6972540 w 7807404"/>
              <a:gd name="connsiteY34" fmla="*/ 3026188 h 6857999"/>
              <a:gd name="connsiteX35" fmla="*/ 6983856 w 7807404"/>
              <a:gd name="connsiteY35" fmla="*/ 3061666 h 6857999"/>
              <a:gd name="connsiteX36" fmla="*/ 6993463 w 7807404"/>
              <a:gd name="connsiteY36" fmla="*/ 3111897 h 6857999"/>
              <a:gd name="connsiteX37" fmla="*/ 7000936 w 7807404"/>
              <a:gd name="connsiteY37" fmla="*/ 3235495 h 6857999"/>
              <a:gd name="connsiteX38" fmla="*/ 6997660 w 7807404"/>
              <a:gd name="connsiteY38" fmla="*/ 3375355 h 6857999"/>
              <a:gd name="connsiteX39" fmla="*/ 7000025 w 7807404"/>
              <a:gd name="connsiteY39" fmla="*/ 3477815 h 6857999"/>
              <a:gd name="connsiteX40" fmla="*/ 6982022 w 7807404"/>
              <a:gd name="connsiteY40" fmla="*/ 3696746 h 6857999"/>
              <a:gd name="connsiteX41" fmla="*/ 6987385 w 7807404"/>
              <a:gd name="connsiteY41" fmla="*/ 3815651 h 6857999"/>
              <a:gd name="connsiteX42" fmla="*/ 6996939 w 7807404"/>
              <a:gd name="connsiteY42" fmla="*/ 3857058 h 6857999"/>
              <a:gd name="connsiteX43" fmla="*/ 7012470 w 7807404"/>
              <a:gd name="connsiteY43" fmla="*/ 3926486 h 6857999"/>
              <a:gd name="connsiteX44" fmla="*/ 7038860 w 7807404"/>
              <a:gd name="connsiteY44" fmla="*/ 3988495 h 6857999"/>
              <a:gd name="connsiteX45" fmla="*/ 7025357 w 7807404"/>
              <a:gd name="connsiteY45" fmla="*/ 4051442 h 6857999"/>
              <a:gd name="connsiteX46" fmla="*/ 7024708 w 7807404"/>
              <a:gd name="connsiteY46" fmla="*/ 4105625 h 6857999"/>
              <a:gd name="connsiteX47" fmla="*/ 7032013 w 7807404"/>
              <a:gd name="connsiteY47" fmla="*/ 4109626 h 6857999"/>
              <a:gd name="connsiteX48" fmla="*/ 7032673 w 7807404"/>
              <a:gd name="connsiteY48" fmla="*/ 4116557 h 6857999"/>
              <a:gd name="connsiteX49" fmla="*/ 7025240 w 7807404"/>
              <a:gd name="connsiteY49" fmla="*/ 4120637 h 6857999"/>
              <a:gd name="connsiteX50" fmla="*/ 7001151 w 7807404"/>
              <a:gd name="connsiteY50" fmla="*/ 4208493 h 6857999"/>
              <a:gd name="connsiteX51" fmla="*/ 6981187 w 7807404"/>
              <a:gd name="connsiteY51" fmla="*/ 4327914 h 6857999"/>
              <a:gd name="connsiteX52" fmla="*/ 6996887 w 7807404"/>
              <a:gd name="connsiteY52" fmla="*/ 4375181 h 6857999"/>
              <a:gd name="connsiteX53" fmla="*/ 6993908 w 7807404"/>
              <a:gd name="connsiteY53" fmla="*/ 4388524 h 6857999"/>
              <a:gd name="connsiteX54" fmla="*/ 7004982 w 7807404"/>
              <a:gd name="connsiteY54" fmla="*/ 4415915 h 6857999"/>
              <a:gd name="connsiteX55" fmla="*/ 7050435 w 7807404"/>
              <a:gd name="connsiteY55" fmla="*/ 4479913 h 6857999"/>
              <a:gd name="connsiteX56" fmla="*/ 7106916 w 7807404"/>
              <a:gd name="connsiteY56" fmla="*/ 4549233 h 6857999"/>
              <a:gd name="connsiteX57" fmla="*/ 7173289 w 7807404"/>
              <a:gd name="connsiteY57" fmla="*/ 4634254 h 6857999"/>
              <a:gd name="connsiteX58" fmla="*/ 7188878 w 7807404"/>
              <a:gd name="connsiteY58" fmla="*/ 4672371 h 6857999"/>
              <a:gd name="connsiteX59" fmla="*/ 7226673 w 7807404"/>
              <a:gd name="connsiteY59" fmla="*/ 4796523 h 6857999"/>
              <a:gd name="connsiteX60" fmla="*/ 7240375 w 7807404"/>
              <a:gd name="connsiteY60" fmla="*/ 4838614 h 6857999"/>
              <a:gd name="connsiteX61" fmla="*/ 7270096 w 7807404"/>
              <a:gd name="connsiteY61" fmla="*/ 4896400 h 6857999"/>
              <a:gd name="connsiteX62" fmla="*/ 7298142 w 7807404"/>
              <a:gd name="connsiteY62" fmla="*/ 4993732 h 6857999"/>
              <a:gd name="connsiteX63" fmla="*/ 7322875 w 7807404"/>
              <a:gd name="connsiteY63" fmla="*/ 5208172 h 6857999"/>
              <a:gd name="connsiteX64" fmla="*/ 7342672 w 7807404"/>
              <a:gd name="connsiteY64" fmla="*/ 5255191 h 6857999"/>
              <a:gd name="connsiteX65" fmla="*/ 7321006 w 7807404"/>
              <a:gd name="connsiteY65" fmla="*/ 5337537 h 6857999"/>
              <a:gd name="connsiteX66" fmla="*/ 7360096 w 7807404"/>
              <a:gd name="connsiteY66" fmla="*/ 5418522 h 6857999"/>
              <a:gd name="connsiteX67" fmla="*/ 7400954 w 7807404"/>
              <a:gd name="connsiteY67" fmla="*/ 5473319 h 6857999"/>
              <a:gd name="connsiteX68" fmla="*/ 7418953 w 7807404"/>
              <a:gd name="connsiteY68" fmla="*/ 5506769 h 6857999"/>
              <a:gd name="connsiteX69" fmla="*/ 7437497 w 7807404"/>
              <a:gd name="connsiteY69" fmla="*/ 5528086 h 6857999"/>
              <a:gd name="connsiteX70" fmla="*/ 7472839 w 7807404"/>
              <a:gd name="connsiteY70" fmla="*/ 5722307 h 6857999"/>
              <a:gd name="connsiteX71" fmla="*/ 7520312 w 7807404"/>
              <a:gd name="connsiteY71" fmla="*/ 5848020 h 6857999"/>
              <a:gd name="connsiteX72" fmla="*/ 7546603 w 7807404"/>
              <a:gd name="connsiteY72" fmla="*/ 5895435 h 6857999"/>
              <a:gd name="connsiteX73" fmla="*/ 7574370 w 7807404"/>
              <a:gd name="connsiteY73" fmla="*/ 6116987 h 6857999"/>
              <a:gd name="connsiteX74" fmla="*/ 7588278 w 7807404"/>
              <a:gd name="connsiteY74" fmla="*/ 6239240 h 6857999"/>
              <a:gd name="connsiteX75" fmla="*/ 7651779 w 7807404"/>
              <a:gd name="connsiteY75" fmla="*/ 6536040 h 6857999"/>
              <a:gd name="connsiteX76" fmla="*/ 7634970 w 7807404"/>
              <a:gd name="connsiteY76" fmla="*/ 6596308 h 6857999"/>
              <a:gd name="connsiteX77" fmla="*/ 7634433 w 7807404"/>
              <a:gd name="connsiteY77" fmla="*/ 6610438 h 6857999"/>
              <a:gd name="connsiteX78" fmla="*/ 7628165 w 7807404"/>
              <a:gd name="connsiteY78" fmla="*/ 6640287 h 6857999"/>
              <a:gd name="connsiteX79" fmla="*/ 7631881 w 7807404"/>
              <a:gd name="connsiteY79" fmla="*/ 6643984 h 6857999"/>
              <a:gd name="connsiteX80" fmla="*/ 7630037 w 7807404"/>
              <a:gd name="connsiteY80" fmla="*/ 6686063 h 6857999"/>
              <a:gd name="connsiteX81" fmla="*/ 7632333 w 7807404"/>
              <a:gd name="connsiteY81" fmla="*/ 6685744 h 6857999"/>
              <a:gd name="connsiteX82" fmla="*/ 7641954 w 7807404"/>
              <a:gd name="connsiteY82" fmla="*/ 6693689 h 6857999"/>
              <a:gd name="connsiteX83" fmla="*/ 7655048 w 7807404"/>
              <a:gd name="connsiteY83" fmla="*/ 6710915 h 6857999"/>
              <a:gd name="connsiteX84" fmla="*/ 7713961 w 7807404"/>
              <a:gd name="connsiteY84" fmla="*/ 6739542 h 6857999"/>
              <a:gd name="connsiteX85" fmla="*/ 7712298 w 7807404"/>
              <a:gd name="connsiteY85" fmla="*/ 6783313 h 6857999"/>
              <a:gd name="connsiteX86" fmla="*/ 7713229 w 7807404"/>
              <a:gd name="connsiteY86" fmla="*/ 6791653 h 6857999"/>
              <a:gd name="connsiteX87" fmla="*/ 7713771 w 7807404"/>
              <a:gd name="connsiteY87" fmla="*/ 6791625 h 6857999"/>
              <a:gd name="connsiteX88" fmla="*/ 7715794 w 7807404"/>
              <a:gd name="connsiteY88" fmla="*/ 6800036 h 6857999"/>
              <a:gd name="connsiteX89" fmla="*/ 7714926 w 7807404"/>
              <a:gd name="connsiteY89" fmla="*/ 6806857 h 6857999"/>
              <a:gd name="connsiteX90" fmla="*/ 7716734 w 7807404"/>
              <a:gd name="connsiteY90" fmla="*/ 6823036 h 6857999"/>
              <a:gd name="connsiteX91" fmla="*/ 7720829 w 7807404"/>
              <a:gd name="connsiteY91" fmla="*/ 6827317 h 6857999"/>
              <a:gd name="connsiteX92" fmla="*/ 7791089 w 7807404"/>
              <a:gd name="connsiteY92" fmla="*/ 6843616 h 6857999"/>
              <a:gd name="connsiteX93" fmla="*/ 7807404 w 7807404"/>
              <a:gd name="connsiteY93" fmla="*/ 6857999 h 6857999"/>
              <a:gd name="connsiteX94" fmla="*/ 2910541 w 7807404"/>
              <a:gd name="connsiteY94" fmla="*/ 6857999 h 6857999"/>
              <a:gd name="connsiteX95" fmla="*/ 737233 w 7807404"/>
              <a:gd name="connsiteY95" fmla="*/ 6857999 h 6857999"/>
              <a:gd name="connsiteX96" fmla="*/ 0 w 7807404"/>
              <a:gd name="connsiteY96" fmla="*/ 6857999 h 6857999"/>
              <a:gd name="connsiteX97" fmla="*/ 0 w 7807404"/>
              <a:gd name="connsiteY97" fmla="*/ 1 h 6857999"/>
              <a:gd name="connsiteX98" fmla="*/ 737233 w 7807404"/>
              <a:gd name="connsiteY98" fmla="*/ 1 h 6857999"/>
              <a:gd name="connsiteX99" fmla="*/ 737233 w 7807404"/>
              <a:gd name="connsiteY99" fmla="*/ 0 h 6857999"/>
              <a:gd name="connsiteX0" fmla="*/ 737233 w 7807404"/>
              <a:gd name="connsiteY0" fmla="*/ 0 h 6857999"/>
              <a:gd name="connsiteX1" fmla="*/ 7401738 w 7807404"/>
              <a:gd name="connsiteY1" fmla="*/ 0 h 6857999"/>
              <a:gd name="connsiteX2" fmla="*/ 7401276 w 7807404"/>
              <a:gd name="connsiteY2" fmla="*/ 1038 h 6857999"/>
              <a:gd name="connsiteX3" fmla="*/ 7411981 w 7807404"/>
              <a:gd name="connsiteY3" fmla="*/ 22134 h 6857999"/>
              <a:gd name="connsiteX4" fmla="*/ 7413848 w 7807404"/>
              <a:gd name="connsiteY4" fmla="*/ 51691 h 6857999"/>
              <a:gd name="connsiteX5" fmla="*/ 7385053 w 7807404"/>
              <a:gd name="connsiteY5" fmla="*/ 226336 h 6857999"/>
              <a:gd name="connsiteX6" fmla="*/ 7382560 w 7807404"/>
              <a:gd name="connsiteY6" fmla="*/ 360946 h 6857999"/>
              <a:gd name="connsiteX7" fmla="*/ 7350606 w 7807404"/>
              <a:gd name="connsiteY7" fmla="*/ 461806 h 6857999"/>
              <a:gd name="connsiteX8" fmla="*/ 7325584 w 7807404"/>
              <a:gd name="connsiteY8" fmla="*/ 614217 h 6857999"/>
              <a:gd name="connsiteX9" fmla="*/ 7209500 w 7807404"/>
              <a:gd name="connsiteY9" fmla="*/ 815815 h 6857999"/>
              <a:gd name="connsiteX10" fmla="*/ 7151173 w 7807404"/>
              <a:gd name="connsiteY10" fmla="*/ 938922 h 6857999"/>
              <a:gd name="connsiteX11" fmla="*/ 7115206 w 7807404"/>
              <a:gd name="connsiteY11" fmla="*/ 1019095 h 6857999"/>
              <a:gd name="connsiteX12" fmla="*/ 7081111 w 7807404"/>
              <a:gd name="connsiteY12" fmla="*/ 1074755 h 6857999"/>
              <a:gd name="connsiteX13" fmla="*/ 7005747 w 7807404"/>
              <a:gd name="connsiteY13" fmla="*/ 1281782 h 6857999"/>
              <a:gd name="connsiteX14" fmla="*/ 6969151 w 7807404"/>
              <a:gd name="connsiteY14" fmla="*/ 1451417 h 6857999"/>
              <a:gd name="connsiteX15" fmla="*/ 6951201 w 7807404"/>
              <a:gd name="connsiteY15" fmla="*/ 1490043 h 6857999"/>
              <a:gd name="connsiteX16" fmla="*/ 6954326 w 7807404"/>
              <a:gd name="connsiteY16" fmla="*/ 1497365 h 6857999"/>
              <a:gd name="connsiteX17" fmla="*/ 6956045 w 7807404"/>
              <a:gd name="connsiteY17" fmla="*/ 1498098 h 6857999"/>
              <a:gd name="connsiteX18" fmla="*/ 6937823 w 7807404"/>
              <a:gd name="connsiteY18" fmla="*/ 1612249 h 6857999"/>
              <a:gd name="connsiteX19" fmla="*/ 6937218 w 7807404"/>
              <a:gd name="connsiteY19" fmla="*/ 1637399 h 6857999"/>
              <a:gd name="connsiteX20" fmla="*/ 6938799 w 7807404"/>
              <a:gd name="connsiteY20" fmla="*/ 1640074 h 6857999"/>
              <a:gd name="connsiteX21" fmla="*/ 6932154 w 7807404"/>
              <a:gd name="connsiteY21" fmla="*/ 1661611 h 6857999"/>
              <a:gd name="connsiteX22" fmla="*/ 6914131 w 7807404"/>
              <a:gd name="connsiteY22" fmla="*/ 1700723 h 6857999"/>
              <a:gd name="connsiteX23" fmla="*/ 6933794 w 7807404"/>
              <a:gd name="connsiteY23" fmla="*/ 1901522 h 6857999"/>
              <a:gd name="connsiteX24" fmla="*/ 6953202 w 7807404"/>
              <a:gd name="connsiteY24" fmla="*/ 2210818 h 6857999"/>
              <a:gd name="connsiteX25" fmla="*/ 6947122 w 7807404"/>
              <a:gd name="connsiteY25" fmla="*/ 2457618 h 6857999"/>
              <a:gd name="connsiteX26" fmla="*/ 6946239 w 7807404"/>
              <a:gd name="connsiteY26" fmla="*/ 2589494 h 6857999"/>
              <a:gd name="connsiteX27" fmla="*/ 6927926 w 7807404"/>
              <a:gd name="connsiteY27" fmla="*/ 2656505 h 6857999"/>
              <a:gd name="connsiteX28" fmla="*/ 6942720 w 7807404"/>
              <a:gd name="connsiteY28" fmla="*/ 2686012 h 6857999"/>
              <a:gd name="connsiteX29" fmla="*/ 6945228 w 7807404"/>
              <a:gd name="connsiteY29" fmla="*/ 2704186 h 6857999"/>
              <a:gd name="connsiteX30" fmla="*/ 6955127 w 7807404"/>
              <a:gd name="connsiteY30" fmla="*/ 2708117 h 6857999"/>
              <a:gd name="connsiteX31" fmla="*/ 6965487 w 7807404"/>
              <a:gd name="connsiteY31" fmla="*/ 2734616 h 6857999"/>
              <a:gd name="connsiteX32" fmla="*/ 6967536 w 7807404"/>
              <a:gd name="connsiteY32" fmla="*/ 2768400 h 6857999"/>
              <a:gd name="connsiteX33" fmla="*/ 6966999 w 7807404"/>
              <a:gd name="connsiteY33" fmla="*/ 2930098 h 6857999"/>
              <a:gd name="connsiteX34" fmla="*/ 6972540 w 7807404"/>
              <a:gd name="connsiteY34" fmla="*/ 3026188 h 6857999"/>
              <a:gd name="connsiteX35" fmla="*/ 6983856 w 7807404"/>
              <a:gd name="connsiteY35" fmla="*/ 3061666 h 6857999"/>
              <a:gd name="connsiteX36" fmla="*/ 6993463 w 7807404"/>
              <a:gd name="connsiteY36" fmla="*/ 3111897 h 6857999"/>
              <a:gd name="connsiteX37" fmla="*/ 7000936 w 7807404"/>
              <a:gd name="connsiteY37" fmla="*/ 3235495 h 6857999"/>
              <a:gd name="connsiteX38" fmla="*/ 6997660 w 7807404"/>
              <a:gd name="connsiteY38" fmla="*/ 3375355 h 6857999"/>
              <a:gd name="connsiteX39" fmla="*/ 7000025 w 7807404"/>
              <a:gd name="connsiteY39" fmla="*/ 3477815 h 6857999"/>
              <a:gd name="connsiteX40" fmla="*/ 6982022 w 7807404"/>
              <a:gd name="connsiteY40" fmla="*/ 3696746 h 6857999"/>
              <a:gd name="connsiteX41" fmla="*/ 6987385 w 7807404"/>
              <a:gd name="connsiteY41" fmla="*/ 3815651 h 6857999"/>
              <a:gd name="connsiteX42" fmla="*/ 6996939 w 7807404"/>
              <a:gd name="connsiteY42" fmla="*/ 3857058 h 6857999"/>
              <a:gd name="connsiteX43" fmla="*/ 7012470 w 7807404"/>
              <a:gd name="connsiteY43" fmla="*/ 3926486 h 6857999"/>
              <a:gd name="connsiteX44" fmla="*/ 7038860 w 7807404"/>
              <a:gd name="connsiteY44" fmla="*/ 3988495 h 6857999"/>
              <a:gd name="connsiteX45" fmla="*/ 7025357 w 7807404"/>
              <a:gd name="connsiteY45" fmla="*/ 4051442 h 6857999"/>
              <a:gd name="connsiteX46" fmla="*/ 7024708 w 7807404"/>
              <a:gd name="connsiteY46" fmla="*/ 4105625 h 6857999"/>
              <a:gd name="connsiteX47" fmla="*/ 7032013 w 7807404"/>
              <a:gd name="connsiteY47" fmla="*/ 4109626 h 6857999"/>
              <a:gd name="connsiteX48" fmla="*/ 7032673 w 7807404"/>
              <a:gd name="connsiteY48" fmla="*/ 4116557 h 6857999"/>
              <a:gd name="connsiteX49" fmla="*/ 7025240 w 7807404"/>
              <a:gd name="connsiteY49" fmla="*/ 4120637 h 6857999"/>
              <a:gd name="connsiteX50" fmla="*/ 7001151 w 7807404"/>
              <a:gd name="connsiteY50" fmla="*/ 4208493 h 6857999"/>
              <a:gd name="connsiteX51" fmla="*/ 6981187 w 7807404"/>
              <a:gd name="connsiteY51" fmla="*/ 4327914 h 6857999"/>
              <a:gd name="connsiteX52" fmla="*/ 6996887 w 7807404"/>
              <a:gd name="connsiteY52" fmla="*/ 4375181 h 6857999"/>
              <a:gd name="connsiteX53" fmla="*/ 6993908 w 7807404"/>
              <a:gd name="connsiteY53" fmla="*/ 4388524 h 6857999"/>
              <a:gd name="connsiteX54" fmla="*/ 7004982 w 7807404"/>
              <a:gd name="connsiteY54" fmla="*/ 4415915 h 6857999"/>
              <a:gd name="connsiteX55" fmla="*/ 7050435 w 7807404"/>
              <a:gd name="connsiteY55" fmla="*/ 4479913 h 6857999"/>
              <a:gd name="connsiteX56" fmla="*/ 7106916 w 7807404"/>
              <a:gd name="connsiteY56" fmla="*/ 4549233 h 6857999"/>
              <a:gd name="connsiteX57" fmla="*/ 7173289 w 7807404"/>
              <a:gd name="connsiteY57" fmla="*/ 4634254 h 6857999"/>
              <a:gd name="connsiteX58" fmla="*/ 7188878 w 7807404"/>
              <a:gd name="connsiteY58" fmla="*/ 4672371 h 6857999"/>
              <a:gd name="connsiteX59" fmla="*/ 7226673 w 7807404"/>
              <a:gd name="connsiteY59" fmla="*/ 4796523 h 6857999"/>
              <a:gd name="connsiteX60" fmla="*/ 7240375 w 7807404"/>
              <a:gd name="connsiteY60" fmla="*/ 4838614 h 6857999"/>
              <a:gd name="connsiteX61" fmla="*/ 7270096 w 7807404"/>
              <a:gd name="connsiteY61" fmla="*/ 4896400 h 6857999"/>
              <a:gd name="connsiteX62" fmla="*/ 7298142 w 7807404"/>
              <a:gd name="connsiteY62" fmla="*/ 4993732 h 6857999"/>
              <a:gd name="connsiteX63" fmla="*/ 7322875 w 7807404"/>
              <a:gd name="connsiteY63" fmla="*/ 5208172 h 6857999"/>
              <a:gd name="connsiteX64" fmla="*/ 7342672 w 7807404"/>
              <a:gd name="connsiteY64" fmla="*/ 5255191 h 6857999"/>
              <a:gd name="connsiteX65" fmla="*/ 7321006 w 7807404"/>
              <a:gd name="connsiteY65" fmla="*/ 5337537 h 6857999"/>
              <a:gd name="connsiteX66" fmla="*/ 7360096 w 7807404"/>
              <a:gd name="connsiteY66" fmla="*/ 5418522 h 6857999"/>
              <a:gd name="connsiteX67" fmla="*/ 7400954 w 7807404"/>
              <a:gd name="connsiteY67" fmla="*/ 5473319 h 6857999"/>
              <a:gd name="connsiteX68" fmla="*/ 7418953 w 7807404"/>
              <a:gd name="connsiteY68" fmla="*/ 5506769 h 6857999"/>
              <a:gd name="connsiteX69" fmla="*/ 7437497 w 7807404"/>
              <a:gd name="connsiteY69" fmla="*/ 5528086 h 6857999"/>
              <a:gd name="connsiteX70" fmla="*/ 7472839 w 7807404"/>
              <a:gd name="connsiteY70" fmla="*/ 5722307 h 6857999"/>
              <a:gd name="connsiteX71" fmla="*/ 7520312 w 7807404"/>
              <a:gd name="connsiteY71" fmla="*/ 5848020 h 6857999"/>
              <a:gd name="connsiteX72" fmla="*/ 7546603 w 7807404"/>
              <a:gd name="connsiteY72" fmla="*/ 5895435 h 6857999"/>
              <a:gd name="connsiteX73" fmla="*/ 7574370 w 7807404"/>
              <a:gd name="connsiteY73" fmla="*/ 6116987 h 6857999"/>
              <a:gd name="connsiteX74" fmla="*/ 7588278 w 7807404"/>
              <a:gd name="connsiteY74" fmla="*/ 6239240 h 6857999"/>
              <a:gd name="connsiteX75" fmla="*/ 7651779 w 7807404"/>
              <a:gd name="connsiteY75" fmla="*/ 6536040 h 6857999"/>
              <a:gd name="connsiteX76" fmla="*/ 7634970 w 7807404"/>
              <a:gd name="connsiteY76" fmla="*/ 6596308 h 6857999"/>
              <a:gd name="connsiteX77" fmla="*/ 7634433 w 7807404"/>
              <a:gd name="connsiteY77" fmla="*/ 6610438 h 6857999"/>
              <a:gd name="connsiteX78" fmla="*/ 7628165 w 7807404"/>
              <a:gd name="connsiteY78" fmla="*/ 6640287 h 6857999"/>
              <a:gd name="connsiteX79" fmla="*/ 7631881 w 7807404"/>
              <a:gd name="connsiteY79" fmla="*/ 6643984 h 6857999"/>
              <a:gd name="connsiteX80" fmla="*/ 7630037 w 7807404"/>
              <a:gd name="connsiteY80" fmla="*/ 6686063 h 6857999"/>
              <a:gd name="connsiteX81" fmla="*/ 7632333 w 7807404"/>
              <a:gd name="connsiteY81" fmla="*/ 6685744 h 6857999"/>
              <a:gd name="connsiteX82" fmla="*/ 7641954 w 7807404"/>
              <a:gd name="connsiteY82" fmla="*/ 6693689 h 6857999"/>
              <a:gd name="connsiteX83" fmla="*/ 7655048 w 7807404"/>
              <a:gd name="connsiteY83" fmla="*/ 6710915 h 6857999"/>
              <a:gd name="connsiteX84" fmla="*/ 7713961 w 7807404"/>
              <a:gd name="connsiteY84" fmla="*/ 6739542 h 6857999"/>
              <a:gd name="connsiteX85" fmla="*/ 7712298 w 7807404"/>
              <a:gd name="connsiteY85" fmla="*/ 6783313 h 6857999"/>
              <a:gd name="connsiteX86" fmla="*/ 7713229 w 7807404"/>
              <a:gd name="connsiteY86" fmla="*/ 6791653 h 6857999"/>
              <a:gd name="connsiteX87" fmla="*/ 7713771 w 7807404"/>
              <a:gd name="connsiteY87" fmla="*/ 6791625 h 6857999"/>
              <a:gd name="connsiteX88" fmla="*/ 7715794 w 7807404"/>
              <a:gd name="connsiteY88" fmla="*/ 6800036 h 6857999"/>
              <a:gd name="connsiteX89" fmla="*/ 7714926 w 7807404"/>
              <a:gd name="connsiteY89" fmla="*/ 6806857 h 6857999"/>
              <a:gd name="connsiteX90" fmla="*/ 7716734 w 7807404"/>
              <a:gd name="connsiteY90" fmla="*/ 6823036 h 6857999"/>
              <a:gd name="connsiteX91" fmla="*/ 7720829 w 7807404"/>
              <a:gd name="connsiteY91" fmla="*/ 6827317 h 6857999"/>
              <a:gd name="connsiteX92" fmla="*/ 7791089 w 7807404"/>
              <a:gd name="connsiteY92" fmla="*/ 6843616 h 6857999"/>
              <a:gd name="connsiteX93" fmla="*/ 7807404 w 7807404"/>
              <a:gd name="connsiteY93" fmla="*/ 6857999 h 6857999"/>
              <a:gd name="connsiteX94" fmla="*/ 2910541 w 7807404"/>
              <a:gd name="connsiteY94" fmla="*/ 6857999 h 6857999"/>
              <a:gd name="connsiteX95" fmla="*/ 737233 w 7807404"/>
              <a:gd name="connsiteY95" fmla="*/ 6857999 h 6857999"/>
              <a:gd name="connsiteX96" fmla="*/ 0 w 7807404"/>
              <a:gd name="connsiteY96" fmla="*/ 6857999 h 6857999"/>
              <a:gd name="connsiteX97" fmla="*/ 0 w 7807404"/>
              <a:gd name="connsiteY97" fmla="*/ 1 h 6857999"/>
              <a:gd name="connsiteX98" fmla="*/ 737233 w 7807404"/>
              <a:gd name="connsiteY98" fmla="*/ 1 h 6857999"/>
              <a:gd name="connsiteX99" fmla="*/ 737233 w 7807404"/>
              <a:gd name="connsiteY99" fmla="*/ 0 h 6857999"/>
              <a:gd name="connsiteX0" fmla="*/ 737233 w 7807404"/>
              <a:gd name="connsiteY0" fmla="*/ 0 h 6857999"/>
              <a:gd name="connsiteX1" fmla="*/ 7401738 w 7807404"/>
              <a:gd name="connsiteY1" fmla="*/ 0 h 6857999"/>
              <a:gd name="connsiteX2" fmla="*/ 7401276 w 7807404"/>
              <a:gd name="connsiteY2" fmla="*/ 1038 h 6857999"/>
              <a:gd name="connsiteX3" fmla="*/ 7411981 w 7807404"/>
              <a:gd name="connsiteY3" fmla="*/ 22134 h 6857999"/>
              <a:gd name="connsiteX4" fmla="*/ 7413848 w 7807404"/>
              <a:gd name="connsiteY4" fmla="*/ 51691 h 6857999"/>
              <a:gd name="connsiteX5" fmla="*/ 7385053 w 7807404"/>
              <a:gd name="connsiteY5" fmla="*/ 226336 h 6857999"/>
              <a:gd name="connsiteX6" fmla="*/ 7382560 w 7807404"/>
              <a:gd name="connsiteY6" fmla="*/ 360946 h 6857999"/>
              <a:gd name="connsiteX7" fmla="*/ 7350606 w 7807404"/>
              <a:gd name="connsiteY7" fmla="*/ 461806 h 6857999"/>
              <a:gd name="connsiteX8" fmla="*/ 7325584 w 7807404"/>
              <a:gd name="connsiteY8" fmla="*/ 584071 h 6857999"/>
              <a:gd name="connsiteX9" fmla="*/ 7209500 w 7807404"/>
              <a:gd name="connsiteY9" fmla="*/ 815815 h 6857999"/>
              <a:gd name="connsiteX10" fmla="*/ 7151173 w 7807404"/>
              <a:gd name="connsiteY10" fmla="*/ 938922 h 6857999"/>
              <a:gd name="connsiteX11" fmla="*/ 7115206 w 7807404"/>
              <a:gd name="connsiteY11" fmla="*/ 1019095 h 6857999"/>
              <a:gd name="connsiteX12" fmla="*/ 7081111 w 7807404"/>
              <a:gd name="connsiteY12" fmla="*/ 1074755 h 6857999"/>
              <a:gd name="connsiteX13" fmla="*/ 7005747 w 7807404"/>
              <a:gd name="connsiteY13" fmla="*/ 1281782 h 6857999"/>
              <a:gd name="connsiteX14" fmla="*/ 6969151 w 7807404"/>
              <a:gd name="connsiteY14" fmla="*/ 1451417 h 6857999"/>
              <a:gd name="connsiteX15" fmla="*/ 6951201 w 7807404"/>
              <a:gd name="connsiteY15" fmla="*/ 1490043 h 6857999"/>
              <a:gd name="connsiteX16" fmla="*/ 6954326 w 7807404"/>
              <a:gd name="connsiteY16" fmla="*/ 1497365 h 6857999"/>
              <a:gd name="connsiteX17" fmla="*/ 6956045 w 7807404"/>
              <a:gd name="connsiteY17" fmla="*/ 1498098 h 6857999"/>
              <a:gd name="connsiteX18" fmla="*/ 6937823 w 7807404"/>
              <a:gd name="connsiteY18" fmla="*/ 1612249 h 6857999"/>
              <a:gd name="connsiteX19" fmla="*/ 6937218 w 7807404"/>
              <a:gd name="connsiteY19" fmla="*/ 1637399 h 6857999"/>
              <a:gd name="connsiteX20" fmla="*/ 6938799 w 7807404"/>
              <a:gd name="connsiteY20" fmla="*/ 1640074 h 6857999"/>
              <a:gd name="connsiteX21" fmla="*/ 6932154 w 7807404"/>
              <a:gd name="connsiteY21" fmla="*/ 1661611 h 6857999"/>
              <a:gd name="connsiteX22" fmla="*/ 6914131 w 7807404"/>
              <a:gd name="connsiteY22" fmla="*/ 1700723 h 6857999"/>
              <a:gd name="connsiteX23" fmla="*/ 6933794 w 7807404"/>
              <a:gd name="connsiteY23" fmla="*/ 1901522 h 6857999"/>
              <a:gd name="connsiteX24" fmla="*/ 6953202 w 7807404"/>
              <a:gd name="connsiteY24" fmla="*/ 2210818 h 6857999"/>
              <a:gd name="connsiteX25" fmla="*/ 6947122 w 7807404"/>
              <a:gd name="connsiteY25" fmla="*/ 2457618 h 6857999"/>
              <a:gd name="connsiteX26" fmla="*/ 6946239 w 7807404"/>
              <a:gd name="connsiteY26" fmla="*/ 2589494 h 6857999"/>
              <a:gd name="connsiteX27" fmla="*/ 6927926 w 7807404"/>
              <a:gd name="connsiteY27" fmla="*/ 2656505 h 6857999"/>
              <a:gd name="connsiteX28" fmla="*/ 6942720 w 7807404"/>
              <a:gd name="connsiteY28" fmla="*/ 2686012 h 6857999"/>
              <a:gd name="connsiteX29" fmla="*/ 6945228 w 7807404"/>
              <a:gd name="connsiteY29" fmla="*/ 2704186 h 6857999"/>
              <a:gd name="connsiteX30" fmla="*/ 6955127 w 7807404"/>
              <a:gd name="connsiteY30" fmla="*/ 2708117 h 6857999"/>
              <a:gd name="connsiteX31" fmla="*/ 6965487 w 7807404"/>
              <a:gd name="connsiteY31" fmla="*/ 2734616 h 6857999"/>
              <a:gd name="connsiteX32" fmla="*/ 6967536 w 7807404"/>
              <a:gd name="connsiteY32" fmla="*/ 2768400 h 6857999"/>
              <a:gd name="connsiteX33" fmla="*/ 6966999 w 7807404"/>
              <a:gd name="connsiteY33" fmla="*/ 2930098 h 6857999"/>
              <a:gd name="connsiteX34" fmla="*/ 6972540 w 7807404"/>
              <a:gd name="connsiteY34" fmla="*/ 3026188 h 6857999"/>
              <a:gd name="connsiteX35" fmla="*/ 6983856 w 7807404"/>
              <a:gd name="connsiteY35" fmla="*/ 3061666 h 6857999"/>
              <a:gd name="connsiteX36" fmla="*/ 6993463 w 7807404"/>
              <a:gd name="connsiteY36" fmla="*/ 3111897 h 6857999"/>
              <a:gd name="connsiteX37" fmla="*/ 7000936 w 7807404"/>
              <a:gd name="connsiteY37" fmla="*/ 3235495 h 6857999"/>
              <a:gd name="connsiteX38" fmla="*/ 6997660 w 7807404"/>
              <a:gd name="connsiteY38" fmla="*/ 3375355 h 6857999"/>
              <a:gd name="connsiteX39" fmla="*/ 7000025 w 7807404"/>
              <a:gd name="connsiteY39" fmla="*/ 3477815 h 6857999"/>
              <a:gd name="connsiteX40" fmla="*/ 6982022 w 7807404"/>
              <a:gd name="connsiteY40" fmla="*/ 3696746 h 6857999"/>
              <a:gd name="connsiteX41" fmla="*/ 6987385 w 7807404"/>
              <a:gd name="connsiteY41" fmla="*/ 3815651 h 6857999"/>
              <a:gd name="connsiteX42" fmla="*/ 6996939 w 7807404"/>
              <a:gd name="connsiteY42" fmla="*/ 3857058 h 6857999"/>
              <a:gd name="connsiteX43" fmla="*/ 7012470 w 7807404"/>
              <a:gd name="connsiteY43" fmla="*/ 3926486 h 6857999"/>
              <a:gd name="connsiteX44" fmla="*/ 7038860 w 7807404"/>
              <a:gd name="connsiteY44" fmla="*/ 3988495 h 6857999"/>
              <a:gd name="connsiteX45" fmla="*/ 7025357 w 7807404"/>
              <a:gd name="connsiteY45" fmla="*/ 4051442 h 6857999"/>
              <a:gd name="connsiteX46" fmla="*/ 7024708 w 7807404"/>
              <a:gd name="connsiteY46" fmla="*/ 4105625 h 6857999"/>
              <a:gd name="connsiteX47" fmla="*/ 7032013 w 7807404"/>
              <a:gd name="connsiteY47" fmla="*/ 4109626 h 6857999"/>
              <a:gd name="connsiteX48" fmla="*/ 7032673 w 7807404"/>
              <a:gd name="connsiteY48" fmla="*/ 4116557 h 6857999"/>
              <a:gd name="connsiteX49" fmla="*/ 7025240 w 7807404"/>
              <a:gd name="connsiteY49" fmla="*/ 4120637 h 6857999"/>
              <a:gd name="connsiteX50" fmla="*/ 7001151 w 7807404"/>
              <a:gd name="connsiteY50" fmla="*/ 4208493 h 6857999"/>
              <a:gd name="connsiteX51" fmla="*/ 6981187 w 7807404"/>
              <a:gd name="connsiteY51" fmla="*/ 4327914 h 6857999"/>
              <a:gd name="connsiteX52" fmla="*/ 6996887 w 7807404"/>
              <a:gd name="connsiteY52" fmla="*/ 4375181 h 6857999"/>
              <a:gd name="connsiteX53" fmla="*/ 6993908 w 7807404"/>
              <a:gd name="connsiteY53" fmla="*/ 4388524 h 6857999"/>
              <a:gd name="connsiteX54" fmla="*/ 7004982 w 7807404"/>
              <a:gd name="connsiteY54" fmla="*/ 4415915 h 6857999"/>
              <a:gd name="connsiteX55" fmla="*/ 7050435 w 7807404"/>
              <a:gd name="connsiteY55" fmla="*/ 4479913 h 6857999"/>
              <a:gd name="connsiteX56" fmla="*/ 7106916 w 7807404"/>
              <a:gd name="connsiteY56" fmla="*/ 4549233 h 6857999"/>
              <a:gd name="connsiteX57" fmla="*/ 7173289 w 7807404"/>
              <a:gd name="connsiteY57" fmla="*/ 4634254 h 6857999"/>
              <a:gd name="connsiteX58" fmla="*/ 7188878 w 7807404"/>
              <a:gd name="connsiteY58" fmla="*/ 4672371 h 6857999"/>
              <a:gd name="connsiteX59" fmla="*/ 7226673 w 7807404"/>
              <a:gd name="connsiteY59" fmla="*/ 4796523 h 6857999"/>
              <a:gd name="connsiteX60" fmla="*/ 7240375 w 7807404"/>
              <a:gd name="connsiteY60" fmla="*/ 4838614 h 6857999"/>
              <a:gd name="connsiteX61" fmla="*/ 7270096 w 7807404"/>
              <a:gd name="connsiteY61" fmla="*/ 4896400 h 6857999"/>
              <a:gd name="connsiteX62" fmla="*/ 7298142 w 7807404"/>
              <a:gd name="connsiteY62" fmla="*/ 4993732 h 6857999"/>
              <a:gd name="connsiteX63" fmla="*/ 7322875 w 7807404"/>
              <a:gd name="connsiteY63" fmla="*/ 5208172 h 6857999"/>
              <a:gd name="connsiteX64" fmla="*/ 7342672 w 7807404"/>
              <a:gd name="connsiteY64" fmla="*/ 5255191 h 6857999"/>
              <a:gd name="connsiteX65" fmla="*/ 7321006 w 7807404"/>
              <a:gd name="connsiteY65" fmla="*/ 5337537 h 6857999"/>
              <a:gd name="connsiteX66" fmla="*/ 7360096 w 7807404"/>
              <a:gd name="connsiteY66" fmla="*/ 5418522 h 6857999"/>
              <a:gd name="connsiteX67" fmla="*/ 7400954 w 7807404"/>
              <a:gd name="connsiteY67" fmla="*/ 5473319 h 6857999"/>
              <a:gd name="connsiteX68" fmla="*/ 7418953 w 7807404"/>
              <a:gd name="connsiteY68" fmla="*/ 5506769 h 6857999"/>
              <a:gd name="connsiteX69" fmla="*/ 7437497 w 7807404"/>
              <a:gd name="connsiteY69" fmla="*/ 5528086 h 6857999"/>
              <a:gd name="connsiteX70" fmla="*/ 7472839 w 7807404"/>
              <a:gd name="connsiteY70" fmla="*/ 5722307 h 6857999"/>
              <a:gd name="connsiteX71" fmla="*/ 7520312 w 7807404"/>
              <a:gd name="connsiteY71" fmla="*/ 5848020 h 6857999"/>
              <a:gd name="connsiteX72" fmla="*/ 7546603 w 7807404"/>
              <a:gd name="connsiteY72" fmla="*/ 5895435 h 6857999"/>
              <a:gd name="connsiteX73" fmla="*/ 7574370 w 7807404"/>
              <a:gd name="connsiteY73" fmla="*/ 6116987 h 6857999"/>
              <a:gd name="connsiteX74" fmla="*/ 7588278 w 7807404"/>
              <a:gd name="connsiteY74" fmla="*/ 6239240 h 6857999"/>
              <a:gd name="connsiteX75" fmla="*/ 7651779 w 7807404"/>
              <a:gd name="connsiteY75" fmla="*/ 6536040 h 6857999"/>
              <a:gd name="connsiteX76" fmla="*/ 7634970 w 7807404"/>
              <a:gd name="connsiteY76" fmla="*/ 6596308 h 6857999"/>
              <a:gd name="connsiteX77" fmla="*/ 7634433 w 7807404"/>
              <a:gd name="connsiteY77" fmla="*/ 6610438 h 6857999"/>
              <a:gd name="connsiteX78" fmla="*/ 7628165 w 7807404"/>
              <a:gd name="connsiteY78" fmla="*/ 6640287 h 6857999"/>
              <a:gd name="connsiteX79" fmla="*/ 7631881 w 7807404"/>
              <a:gd name="connsiteY79" fmla="*/ 6643984 h 6857999"/>
              <a:gd name="connsiteX80" fmla="*/ 7630037 w 7807404"/>
              <a:gd name="connsiteY80" fmla="*/ 6686063 h 6857999"/>
              <a:gd name="connsiteX81" fmla="*/ 7632333 w 7807404"/>
              <a:gd name="connsiteY81" fmla="*/ 6685744 h 6857999"/>
              <a:gd name="connsiteX82" fmla="*/ 7641954 w 7807404"/>
              <a:gd name="connsiteY82" fmla="*/ 6693689 h 6857999"/>
              <a:gd name="connsiteX83" fmla="*/ 7655048 w 7807404"/>
              <a:gd name="connsiteY83" fmla="*/ 6710915 h 6857999"/>
              <a:gd name="connsiteX84" fmla="*/ 7713961 w 7807404"/>
              <a:gd name="connsiteY84" fmla="*/ 6739542 h 6857999"/>
              <a:gd name="connsiteX85" fmla="*/ 7712298 w 7807404"/>
              <a:gd name="connsiteY85" fmla="*/ 6783313 h 6857999"/>
              <a:gd name="connsiteX86" fmla="*/ 7713229 w 7807404"/>
              <a:gd name="connsiteY86" fmla="*/ 6791653 h 6857999"/>
              <a:gd name="connsiteX87" fmla="*/ 7713771 w 7807404"/>
              <a:gd name="connsiteY87" fmla="*/ 6791625 h 6857999"/>
              <a:gd name="connsiteX88" fmla="*/ 7715794 w 7807404"/>
              <a:gd name="connsiteY88" fmla="*/ 6800036 h 6857999"/>
              <a:gd name="connsiteX89" fmla="*/ 7714926 w 7807404"/>
              <a:gd name="connsiteY89" fmla="*/ 6806857 h 6857999"/>
              <a:gd name="connsiteX90" fmla="*/ 7716734 w 7807404"/>
              <a:gd name="connsiteY90" fmla="*/ 6823036 h 6857999"/>
              <a:gd name="connsiteX91" fmla="*/ 7720829 w 7807404"/>
              <a:gd name="connsiteY91" fmla="*/ 6827317 h 6857999"/>
              <a:gd name="connsiteX92" fmla="*/ 7791089 w 7807404"/>
              <a:gd name="connsiteY92" fmla="*/ 6843616 h 6857999"/>
              <a:gd name="connsiteX93" fmla="*/ 7807404 w 7807404"/>
              <a:gd name="connsiteY93" fmla="*/ 6857999 h 6857999"/>
              <a:gd name="connsiteX94" fmla="*/ 2910541 w 7807404"/>
              <a:gd name="connsiteY94" fmla="*/ 6857999 h 6857999"/>
              <a:gd name="connsiteX95" fmla="*/ 737233 w 7807404"/>
              <a:gd name="connsiteY95" fmla="*/ 6857999 h 6857999"/>
              <a:gd name="connsiteX96" fmla="*/ 0 w 7807404"/>
              <a:gd name="connsiteY96" fmla="*/ 6857999 h 6857999"/>
              <a:gd name="connsiteX97" fmla="*/ 0 w 7807404"/>
              <a:gd name="connsiteY97" fmla="*/ 1 h 6857999"/>
              <a:gd name="connsiteX98" fmla="*/ 737233 w 7807404"/>
              <a:gd name="connsiteY98" fmla="*/ 1 h 6857999"/>
              <a:gd name="connsiteX99" fmla="*/ 737233 w 7807404"/>
              <a:gd name="connsiteY99" fmla="*/ 0 h 6857999"/>
              <a:gd name="connsiteX0" fmla="*/ 737233 w 7807404"/>
              <a:gd name="connsiteY0" fmla="*/ 0 h 6857999"/>
              <a:gd name="connsiteX1" fmla="*/ 7401738 w 7807404"/>
              <a:gd name="connsiteY1" fmla="*/ 0 h 6857999"/>
              <a:gd name="connsiteX2" fmla="*/ 7401276 w 7807404"/>
              <a:gd name="connsiteY2" fmla="*/ 1038 h 6857999"/>
              <a:gd name="connsiteX3" fmla="*/ 7411981 w 7807404"/>
              <a:gd name="connsiteY3" fmla="*/ 22134 h 6857999"/>
              <a:gd name="connsiteX4" fmla="*/ 7413848 w 7807404"/>
              <a:gd name="connsiteY4" fmla="*/ 51691 h 6857999"/>
              <a:gd name="connsiteX5" fmla="*/ 7385053 w 7807404"/>
              <a:gd name="connsiteY5" fmla="*/ 226336 h 6857999"/>
              <a:gd name="connsiteX6" fmla="*/ 7382560 w 7807404"/>
              <a:gd name="connsiteY6" fmla="*/ 360946 h 6857999"/>
              <a:gd name="connsiteX7" fmla="*/ 7350606 w 7807404"/>
              <a:gd name="connsiteY7" fmla="*/ 461806 h 6857999"/>
              <a:gd name="connsiteX8" fmla="*/ 7325584 w 7807404"/>
              <a:gd name="connsiteY8" fmla="*/ 584071 h 6857999"/>
              <a:gd name="connsiteX9" fmla="*/ 7209500 w 7807404"/>
              <a:gd name="connsiteY9" fmla="*/ 815815 h 6857999"/>
              <a:gd name="connsiteX10" fmla="*/ 7151173 w 7807404"/>
              <a:gd name="connsiteY10" fmla="*/ 938922 h 6857999"/>
              <a:gd name="connsiteX11" fmla="*/ 7115206 w 7807404"/>
              <a:gd name="connsiteY11" fmla="*/ 1019095 h 6857999"/>
              <a:gd name="connsiteX12" fmla="*/ 7081111 w 7807404"/>
              <a:gd name="connsiteY12" fmla="*/ 1074755 h 6857999"/>
              <a:gd name="connsiteX13" fmla="*/ 7005747 w 7807404"/>
              <a:gd name="connsiteY13" fmla="*/ 1281782 h 6857999"/>
              <a:gd name="connsiteX14" fmla="*/ 6969151 w 7807404"/>
              <a:gd name="connsiteY14" fmla="*/ 1451417 h 6857999"/>
              <a:gd name="connsiteX15" fmla="*/ 6951201 w 7807404"/>
              <a:gd name="connsiteY15" fmla="*/ 1490043 h 6857999"/>
              <a:gd name="connsiteX16" fmla="*/ 6954326 w 7807404"/>
              <a:gd name="connsiteY16" fmla="*/ 1497365 h 6857999"/>
              <a:gd name="connsiteX17" fmla="*/ 6956045 w 7807404"/>
              <a:gd name="connsiteY17" fmla="*/ 1498098 h 6857999"/>
              <a:gd name="connsiteX18" fmla="*/ 6937823 w 7807404"/>
              <a:gd name="connsiteY18" fmla="*/ 1612249 h 6857999"/>
              <a:gd name="connsiteX19" fmla="*/ 6937218 w 7807404"/>
              <a:gd name="connsiteY19" fmla="*/ 1637399 h 6857999"/>
              <a:gd name="connsiteX20" fmla="*/ 6938799 w 7807404"/>
              <a:gd name="connsiteY20" fmla="*/ 1640074 h 6857999"/>
              <a:gd name="connsiteX21" fmla="*/ 6932154 w 7807404"/>
              <a:gd name="connsiteY21" fmla="*/ 1661611 h 6857999"/>
              <a:gd name="connsiteX22" fmla="*/ 6914131 w 7807404"/>
              <a:gd name="connsiteY22" fmla="*/ 1700723 h 6857999"/>
              <a:gd name="connsiteX23" fmla="*/ 6933794 w 7807404"/>
              <a:gd name="connsiteY23" fmla="*/ 1901522 h 6857999"/>
              <a:gd name="connsiteX24" fmla="*/ 6953202 w 7807404"/>
              <a:gd name="connsiteY24" fmla="*/ 2210818 h 6857999"/>
              <a:gd name="connsiteX25" fmla="*/ 6947122 w 7807404"/>
              <a:gd name="connsiteY25" fmla="*/ 2457618 h 6857999"/>
              <a:gd name="connsiteX26" fmla="*/ 6946239 w 7807404"/>
              <a:gd name="connsiteY26" fmla="*/ 2589494 h 6857999"/>
              <a:gd name="connsiteX27" fmla="*/ 6927926 w 7807404"/>
              <a:gd name="connsiteY27" fmla="*/ 2656505 h 6857999"/>
              <a:gd name="connsiteX28" fmla="*/ 6942720 w 7807404"/>
              <a:gd name="connsiteY28" fmla="*/ 2686012 h 6857999"/>
              <a:gd name="connsiteX29" fmla="*/ 6945228 w 7807404"/>
              <a:gd name="connsiteY29" fmla="*/ 2704186 h 6857999"/>
              <a:gd name="connsiteX30" fmla="*/ 6955127 w 7807404"/>
              <a:gd name="connsiteY30" fmla="*/ 2708117 h 6857999"/>
              <a:gd name="connsiteX31" fmla="*/ 6965487 w 7807404"/>
              <a:gd name="connsiteY31" fmla="*/ 2734616 h 6857999"/>
              <a:gd name="connsiteX32" fmla="*/ 6967536 w 7807404"/>
              <a:gd name="connsiteY32" fmla="*/ 2768400 h 6857999"/>
              <a:gd name="connsiteX33" fmla="*/ 6966999 w 7807404"/>
              <a:gd name="connsiteY33" fmla="*/ 2930098 h 6857999"/>
              <a:gd name="connsiteX34" fmla="*/ 6972540 w 7807404"/>
              <a:gd name="connsiteY34" fmla="*/ 3026188 h 6857999"/>
              <a:gd name="connsiteX35" fmla="*/ 6983856 w 7807404"/>
              <a:gd name="connsiteY35" fmla="*/ 3061666 h 6857999"/>
              <a:gd name="connsiteX36" fmla="*/ 6993463 w 7807404"/>
              <a:gd name="connsiteY36" fmla="*/ 3111897 h 6857999"/>
              <a:gd name="connsiteX37" fmla="*/ 7000936 w 7807404"/>
              <a:gd name="connsiteY37" fmla="*/ 3235495 h 6857999"/>
              <a:gd name="connsiteX38" fmla="*/ 6997660 w 7807404"/>
              <a:gd name="connsiteY38" fmla="*/ 3375355 h 6857999"/>
              <a:gd name="connsiteX39" fmla="*/ 7000025 w 7807404"/>
              <a:gd name="connsiteY39" fmla="*/ 3477815 h 6857999"/>
              <a:gd name="connsiteX40" fmla="*/ 6982022 w 7807404"/>
              <a:gd name="connsiteY40" fmla="*/ 3696746 h 6857999"/>
              <a:gd name="connsiteX41" fmla="*/ 6987385 w 7807404"/>
              <a:gd name="connsiteY41" fmla="*/ 3815651 h 6857999"/>
              <a:gd name="connsiteX42" fmla="*/ 6996939 w 7807404"/>
              <a:gd name="connsiteY42" fmla="*/ 3857058 h 6857999"/>
              <a:gd name="connsiteX43" fmla="*/ 7012470 w 7807404"/>
              <a:gd name="connsiteY43" fmla="*/ 3926486 h 6857999"/>
              <a:gd name="connsiteX44" fmla="*/ 7038860 w 7807404"/>
              <a:gd name="connsiteY44" fmla="*/ 3988495 h 6857999"/>
              <a:gd name="connsiteX45" fmla="*/ 7025357 w 7807404"/>
              <a:gd name="connsiteY45" fmla="*/ 4051442 h 6857999"/>
              <a:gd name="connsiteX46" fmla="*/ 7024708 w 7807404"/>
              <a:gd name="connsiteY46" fmla="*/ 4105625 h 6857999"/>
              <a:gd name="connsiteX47" fmla="*/ 7032013 w 7807404"/>
              <a:gd name="connsiteY47" fmla="*/ 4109626 h 6857999"/>
              <a:gd name="connsiteX48" fmla="*/ 7032673 w 7807404"/>
              <a:gd name="connsiteY48" fmla="*/ 4116557 h 6857999"/>
              <a:gd name="connsiteX49" fmla="*/ 7025240 w 7807404"/>
              <a:gd name="connsiteY49" fmla="*/ 4120637 h 6857999"/>
              <a:gd name="connsiteX50" fmla="*/ 7001151 w 7807404"/>
              <a:gd name="connsiteY50" fmla="*/ 4208493 h 6857999"/>
              <a:gd name="connsiteX51" fmla="*/ 6981187 w 7807404"/>
              <a:gd name="connsiteY51" fmla="*/ 4327914 h 6857999"/>
              <a:gd name="connsiteX52" fmla="*/ 6996887 w 7807404"/>
              <a:gd name="connsiteY52" fmla="*/ 4375181 h 6857999"/>
              <a:gd name="connsiteX53" fmla="*/ 6993908 w 7807404"/>
              <a:gd name="connsiteY53" fmla="*/ 4388524 h 6857999"/>
              <a:gd name="connsiteX54" fmla="*/ 7004982 w 7807404"/>
              <a:gd name="connsiteY54" fmla="*/ 4415915 h 6857999"/>
              <a:gd name="connsiteX55" fmla="*/ 7050435 w 7807404"/>
              <a:gd name="connsiteY55" fmla="*/ 4479913 h 6857999"/>
              <a:gd name="connsiteX56" fmla="*/ 7106916 w 7807404"/>
              <a:gd name="connsiteY56" fmla="*/ 4549233 h 6857999"/>
              <a:gd name="connsiteX57" fmla="*/ 7173289 w 7807404"/>
              <a:gd name="connsiteY57" fmla="*/ 4634254 h 6857999"/>
              <a:gd name="connsiteX58" fmla="*/ 7188878 w 7807404"/>
              <a:gd name="connsiteY58" fmla="*/ 4672371 h 6857999"/>
              <a:gd name="connsiteX59" fmla="*/ 7226673 w 7807404"/>
              <a:gd name="connsiteY59" fmla="*/ 4796523 h 6857999"/>
              <a:gd name="connsiteX60" fmla="*/ 7240375 w 7807404"/>
              <a:gd name="connsiteY60" fmla="*/ 4838614 h 6857999"/>
              <a:gd name="connsiteX61" fmla="*/ 7270096 w 7807404"/>
              <a:gd name="connsiteY61" fmla="*/ 4896400 h 6857999"/>
              <a:gd name="connsiteX62" fmla="*/ 7298142 w 7807404"/>
              <a:gd name="connsiteY62" fmla="*/ 4993732 h 6857999"/>
              <a:gd name="connsiteX63" fmla="*/ 7322875 w 7807404"/>
              <a:gd name="connsiteY63" fmla="*/ 5208172 h 6857999"/>
              <a:gd name="connsiteX64" fmla="*/ 7342672 w 7807404"/>
              <a:gd name="connsiteY64" fmla="*/ 5255191 h 6857999"/>
              <a:gd name="connsiteX65" fmla="*/ 7321006 w 7807404"/>
              <a:gd name="connsiteY65" fmla="*/ 5337537 h 6857999"/>
              <a:gd name="connsiteX66" fmla="*/ 7360096 w 7807404"/>
              <a:gd name="connsiteY66" fmla="*/ 5418522 h 6857999"/>
              <a:gd name="connsiteX67" fmla="*/ 7400954 w 7807404"/>
              <a:gd name="connsiteY67" fmla="*/ 5473319 h 6857999"/>
              <a:gd name="connsiteX68" fmla="*/ 7418953 w 7807404"/>
              <a:gd name="connsiteY68" fmla="*/ 5506769 h 6857999"/>
              <a:gd name="connsiteX69" fmla="*/ 7437497 w 7807404"/>
              <a:gd name="connsiteY69" fmla="*/ 5528086 h 6857999"/>
              <a:gd name="connsiteX70" fmla="*/ 7472839 w 7807404"/>
              <a:gd name="connsiteY70" fmla="*/ 5722307 h 6857999"/>
              <a:gd name="connsiteX71" fmla="*/ 7520312 w 7807404"/>
              <a:gd name="connsiteY71" fmla="*/ 5848020 h 6857999"/>
              <a:gd name="connsiteX72" fmla="*/ 7546603 w 7807404"/>
              <a:gd name="connsiteY72" fmla="*/ 5895435 h 6857999"/>
              <a:gd name="connsiteX73" fmla="*/ 7574370 w 7807404"/>
              <a:gd name="connsiteY73" fmla="*/ 6116987 h 6857999"/>
              <a:gd name="connsiteX74" fmla="*/ 7588278 w 7807404"/>
              <a:gd name="connsiteY74" fmla="*/ 6239240 h 6857999"/>
              <a:gd name="connsiteX75" fmla="*/ 7651779 w 7807404"/>
              <a:gd name="connsiteY75" fmla="*/ 6536040 h 6857999"/>
              <a:gd name="connsiteX76" fmla="*/ 7634970 w 7807404"/>
              <a:gd name="connsiteY76" fmla="*/ 6596308 h 6857999"/>
              <a:gd name="connsiteX77" fmla="*/ 7634433 w 7807404"/>
              <a:gd name="connsiteY77" fmla="*/ 6610438 h 6857999"/>
              <a:gd name="connsiteX78" fmla="*/ 7628165 w 7807404"/>
              <a:gd name="connsiteY78" fmla="*/ 6640287 h 6857999"/>
              <a:gd name="connsiteX79" fmla="*/ 7631881 w 7807404"/>
              <a:gd name="connsiteY79" fmla="*/ 6643984 h 6857999"/>
              <a:gd name="connsiteX80" fmla="*/ 7630037 w 7807404"/>
              <a:gd name="connsiteY80" fmla="*/ 6686063 h 6857999"/>
              <a:gd name="connsiteX81" fmla="*/ 7632333 w 7807404"/>
              <a:gd name="connsiteY81" fmla="*/ 6685744 h 6857999"/>
              <a:gd name="connsiteX82" fmla="*/ 7641954 w 7807404"/>
              <a:gd name="connsiteY82" fmla="*/ 6693689 h 6857999"/>
              <a:gd name="connsiteX83" fmla="*/ 7655048 w 7807404"/>
              <a:gd name="connsiteY83" fmla="*/ 6710915 h 6857999"/>
              <a:gd name="connsiteX84" fmla="*/ 7713961 w 7807404"/>
              <a:gd name="connsiteY84" fmla="*/ 6739542 h 6857999"/>
              <a:gd name="connsiteX85" fmla="*/ 7712298 w 7807404"/>
              <a:gd name="connsiteY85" fmla="*/ 6783313 h 6857999"/>
              <a:gd name="connsiteX86" fmla="*/ 7713229 w 7807404"/>
              <a:gd name="connsiteY86" fmla="*/ 6791653 h 6857999"/>
              <a:gd name="connsiteX87" fmla="*/ 7713771 w 7807404"/>
              <a:gd name="connsiteY87" fmla="*/ 6791625 h 6857999"/>
              <a:gd name="connsiteX88" fmla="*/ 7715794 w 7807404"/>
              <a:gd name="connsiteY88" fmla="*/ 6800036 h 6857999"/>
              <a:gd name="connsiteX89" fmla="*/ 7714926 w 7807404"/>
              <a:gd name="connsiteY89" fmla="*/ 6806857 h 6857999"/>
              <a:gd name="connsiteX90" fmla="*/ 7716734 w 7807404"/>
              <a:gd name="connsiteY90" fmla="*/ 6823036 h 6857999"/>
              <a:gd name="connsiteX91" fmla="*/ 7720829 w 7807404"/>
              <a:gd name="connsiteY91" fmla="*/ 6827317 h 6857999"/>
              <a:gd name="connsiteX92" fmla="*/ 7791089 w 7807404"/>
              <a:gd name="connsiteY92" fmla="*/ 6843616 h 6857999"/>
              <a:gd name="connsiteX93" fmla="*/ 7807404 w 7807404"/>
              <a:gd name="connsiteY93" fmla="*/ 6857999 h 6857999"/>
              <a:gd name="connsiteX94" fmla="*/ 2910541 w 7807404"/>
              <a:gd name="connsiteY94" fmla="*/ 6857999 h 6857999"/>
              <a:gd name="connsiteX95" fmla="*/ 737233 w 7807404"/>
              <a:gd name="connsiteY95" fmla="*/ 6857999 h 6857999"/>
              <a:gd name="connsiteX96" fmla="*/ 0 w 7807404"/>
              <a:gd name="connsiteY96" fmla="*/ 6857999 h 6857999"/>
              <a:gd name="connsiteX97" fmla="*/ 0 w 7807404"/>
              <a:gd name="connsiteY97" fmla="*/ 1 h 6857999"/>
              <a:gd name="connsiteX98" fmla="*/ 737233 w 7807404"/>
              <a:gd name="connsiteY98" fmla="*/ 1 h 6857999"/>
              <a:gd name="connsiteX99" fmla="*/ 737233 w 7807404"/>
              <a:gd name="connsiteY99" fmla="*/ 0 h 6857999"/>
              <a:gd name="connsiteX0" fmla="*/ 737233 w 7807404"/>
              <a:gd name="connsiteY0" fmla="*/ 0 h 6857999"/>
              <a:gd name="connsiteX1" fmla="*/ 7401738 w 7807404"/>
              <a:gd name="connsiteY1" fmla="*/ 0 h 6857999"/>
              <a:gd name="connsiteX2" fmla="*/ 7401276 w 7807404"/>
              <a:gd name="connsiteY2" fmla="*/ 1038 h 6857999"/>
              <a:gd name="connsiteX3" fmla="*/ 7411981 w 7807404"/>
              <a:gd name="connsiteY3" fmla="*/ 22134 h 6857999"/>
              <a:gd name="connsiteX4" fmla="*/ 7413848 w 7807404"/>
              <a:gd name="connsiteY4" fmla="*/ 51691 h 6857999"/>
              <a:gd name="connsiteX5" fmla="*/ 7385053 w 7807404"/>
              <a:gd name="connsiteY5" fmla="*/ 226336 h 6857999"/>
              <a:gd name="connsiteX6" fmla="*/ 7382560 w 7807404"/>
              <a:gd name="connsiteY6" fmla="*/ 360946 h 6857999"/>
              <a:gd name="connsiteX7" fmla="*/ 7350606 w 7807404"/>
              <a:gd name="connsiteY7" fmla="*/ 461806 h 6857999"/>
              <a:gd name="connsiteX8" fmla="*/ 7325584 w 7807404"/>
              <a:gd name="connsiteY8" fmla="*/ 584071 h 6857999"/>
              <a:gd name="connsiteX9" fmla="*/ 7209500 w 7807404"/>
              <a:gd name="connsiteY9" fmla="*/ 815815 h 6857999"/>
              <a:gd name="connsiteX10" fmla="*/ 7151173 w 7807404"/>
              <a:gd name="connsiteY10" fmla="*/ 938922 h 6857999"/>
              <a:gd name="connsiteX11" fmla="*/ 7115206 w 7807404"/>
              <a:gd name="connsiteY11" fmla="*/ 1019095 h 6857999"/>
              <a:gd name="connsiteX12" fmla="*/ 7081111 w 7807404"/>
              <a:gd name="connsiteY12" fmla="*/ 1074755 h 6857999"/>
              <a:gd name="connsiteX13" fmla="*/ 7005747 w 7807404"/>
              <a:gd name="connsiteY13" fmla="*/ 1281782 h 6857999"/>
              <a:gd name="connsiteX14" fmla="*/ 6969151 w 7807404"/>
              <a:gd name="connsiteY14" fmla="*/ 1451417 h 6857999"/>
              <a:gd name="connsiteX15" fmla="*/ 6951201 w 7807404"/>
              <a:gd name="connsiteY15" fmla="*/ 1490043 h 6857999"/>
              <a:gd name="connsiteX16" fmla="*/ 6954326 w 7807404"/>
              <a:gd name="connsiteY16" fmla="*/ 1497365 h 6857999"/>
              <a:gd name="connsiteX17" fmla="*/ 6956045 w 7807404"/>
              <a:gd name="connsiteY17" fmla="*/ 1498098 h 6857999"/>
              <a:gd name="connsiteX18" fmla="*/ 6937823 w 7807404"/>
              <a:gd name="connsiteY18" fmla="*/ 1612249 h 6857999"/>
              <a:gd name="connsiteX19" fmla="*/ 6937218 w 7807404"/>
              <a:gd name="connsiteY19" fmla="*/ 1637399 h 6857999"/>
              <a:gd name="connsiteX20" fmla="*/ 6938799 w 7807404"/>
              <a:gd name="connsiteY20" fmla="*/ 1640074 h 6857999"/>
              <a:gd name="connsiteX21" fmla="*/ 6932154 w 7807404"/>
              <a:gd name="connsiteY21" fmla="*/ 1661611 h 6857999"/>
              <a:gd name="connsiteX22" fmla="*/ 6914131 w 7807404"/>
              <a:gd name="connsiteY22" fmla="*/ 1700723 h 6857999"/>
              <a:gd name="connsiteX23" fmla="*/ 6933794 w 7807404"/>
              <a:gd name="connsiteY23" fmla="*/ 1901522 h 6857999"/>
              <a:gd name="connsiteX24" fmla="*/ 6953202 w 7807404"/>
              <a:gd name="connsiteY24" fmla="*/ 2210818 h 6857999"/>
              <a:gd name="connsiteX25" fmla="*/ 6947122 w 7807404"/>
              <a:gd name="connsiteY25" fmla="*/ 2457618 h 6857999"/>
              <a:gd name="connsiteX26" fmla="*/ 6946239 w 7807404"/>
              <a:gd name="connsiteY26" fmla="*/ 2589494 h 6857999"/>
              <a:gd name="connsiteX27" fmla="*/ 6927926 w 7807404"/>
              <a:gd name="connsiteY27" fmla="*/ 2656505 h 6857999"/>
              <a:gd name="connsiteX28" fmla="*/ 6942720 w 7807404"/>
              <a:gd name="connsiteY28" fmla="*/ 2686012 h 6857999"/>
              <a:gd name="connsiteX29" fmla="*/ 6945228 w 7807404"/>
              <a:gd name="connsiteY29" fmla="*/ 2704186 h 6857999"/>
              <a:gd name="connsiteX30" fmla="*/ 6955127 w 7807404"/>
              <a:gd name="connsiteY30" fmla="*/ 2708117 h 6857999"/>
              <a:gd name="connsiteX31" fmla="*/ 6965487 w 7807404"/>
              <a:gd name="connsiteY31" fmla="*/ 2734616 h 6857999"/>
              <a:gd name="connsiteX32" fmla="*/ 6967536 w 7807404"/>
              <a:gd name="connsiteY32" fmla="*/ 2768400 h 6857999"/>
              <a:gd name="connsiteX33" fmla="*/ 6966999 w 7807404"/>
              <a:gd name="connsiteY33" fmla="*/ 2930098 h 6857999"/>
              <a:gd name="connsiteX34" fmla="*/ 6972540 w 7807404"/>
              <a:gd name="connsiteY34" fmla="*/ 3026188 h 6857999"/>
              <a:gd name="connsiteX35" fmla="*/ 6983856 w 7807404"/>
              <a:gd name="connsiteY35" fmla="*/ 3061666 h 6857999"/>
              <a:gd name="connsiteX36" fmla="*/ 6993463 w 7807404"/>
              <a:gd name="connsiteY36" fmla="*/ 3111897 h 6857999"/>
              <a:gd name="connsiteX37" fmla="*/ 7000936 w 7807404"/>
              <a:gd name="connsiteY37" fmla="*/ 3235495 h 6857999"/>
              <a:gd name="connsiteX38" fmla="*/ 6997660 w 7807404"/>
              <a:gd name="connsiteY38" fmla="*/ 3375355 h 6857999"/>
              <a:gd name="connsiteX39" fmla="*/ 7000025 w 7807404"/>
              <a:gd name="connsiteY39" fmla="*/ 3477815 h 6857999"/>
              <a:gd name="connsiteX40" fmla="*/ 6982022 w 7807404"/>
              <a:gd name="connsiteY40" fmla="*/ 3696746 h 6857999"/>
              <a:gd name="connsiteX41" fmla="*/ 6987385 w 7807404"/>
              <a:gd name="connsiteY41" fmla="*/ 3815651 h 6857999"/>
              <a:gd name="connsiteX42" fmla="*/ 6996939 w 7807404"/>
              <a:gd name="connsiteY42" fmla="*/ 3857058 h 6857999"/>
              <a:gd name="connsiteX43" fmla="*/ 7012470 w 7807404"/>
              <a:gd name="connsiteY43" fmla="*/ 3926486 h 6857999"/>
              <a:gd name="connsiteX44" fmla="*/ 7038860 w 7807404"/>
              <a:gd name="connsiteY44" fmla="*/ 3988495 h 6857999"/>
              <a:gd name="connsiteX45" fmla="*/ 7025357 w 7807404"/>
              <a:gd name="connsiteY45" fmla="*/ 4051442 h 6857999"/>
              <a:gd name="connsiteX46" fmla="*/ 7024708 w 7807404"/>
              <a:gd name="connsiteY46" fmla="*/ 4105625 h 6857999"/>
              <a:gd name="connsiteX47" fmla="*/ 7032013 w 7807404"/>
              <a:gd name="connsiteY47" fmla="*/ 4109626 h 6857999"/>
              <a:gd name="connsiteX48" fmla="*/ 7032673 w 7807404"/>
              <a:gd name="connsiteY48" fmla="*/ 4116557 h 6857999"/>
              <a:gd name="connsiteX49" fmla="*/ 7025240 w 7807404"/>
              <a:gd name="connsiteY49" fmla="*/ 4120637 h 6857999"/>
              <a:gd name="connsiteX50" fmla="*/ 7001151 w 7807404"/>
              <a:gd name="connsiteY50" fmla="*/ 4208493 h 6857999"/>
              <a:gd name="connsiteX51" fmla="*/ 6981187 w 7807404"/>
              <a:gd name="connsiteY51" fmla="*/ 4327914 h 6857999"/>
              <a:gd name="connsiteX52" fmla="*/ 6996887 w 7807404"/>
              <a:gd name="connsiteY52" fmla="*/ 4375181 h 6857999"/>
              <a:gd name="connsiteX53" fmla="*/ 6993908 w 7807404"/>
              <a:gd name="connsiteY53" fmla="*/ 4388524 h 6857999"/>
              <a:gd name="connsiteX54" fmla="*/ 7004982 w 7807404"/>
              <a:gd name="connsiteY54" fmla="*/ 4415915 h 6857999"/>
              <a:gd name="connsiteX55" fmla="*/ 7050435 w 7807404"/>
              <a:gd name="connsiteY55" fmla="*/ 4479913 h 6857999"/>
              <a:gd name="connsiteX56" fmla="*/ 7106916 w 7807404"/>
              <a:gd name="connsiteY56" fmla="*/ 4549233 h 6857999"/>
              <a:gd name="connsiteX57" fmla="*/ 7173289 w 7807404"/>
              <a:gd name="connsiteY57" fmla="*/ 4634254 h 6857999"/>
              <a:gd name="connsiteX58" fmla="*/ 7188878 w 7807404"/>
              <a:gd name="connsiteY58" fmla="*/ 4672371 h 6857999"/>
              <a:gd name="connsiteX59" fmla="*/ 7226673 w 7807404"/>
              <a:gd name="connsiteY59" fmla="*/ 4796523 h 6857999"/>
              <a:gd name="connsiteX60" fmla="*/ 7240375 w 7807404"/>
              <a:gd name="connsiteY60" fmla="*/ 4838614 h 6857999"/>
              <a:gd name="connsiteX61" fmla="*/ 7270096 w 7807404"/>
              <a:gd name="connsiteY61" fmla="*/ 4896400 h 6857999"/>
              <a:gd name="connsiteX62" fmla="*/ 7298142 w 7807404"/>
              <a:gd name="connsiteY62" fmla="*/ 4993732 h 6857999"/>
              <a:gd name="connsiteX63" fmla="*/ 7322875 w 7807404"/>
              <a:gd name="connsiteY63" fmla="*/ 5208172 h 6857999"/>
              <a:gd name="connsiteX64" fmla="*/ 7342672 w 7807404"/>
              <a:gd name="connsiteY64" fmla="*/ 5255191 h 6857999"/>
              <a:gd name="connsiteX65" fmla="*/ 7321006 w 7807404"/>
              <a:gd name="connsiteY65" fmla="*/ 5337537 h 6857999"/>
              <a:gd name="connsiteX66" fmla="*/ 7360096 w 7807404"/>
              <a:gd name="connsiteY66" fmla="*/ 5418522 h 6857999"/>
              <a:gd name="connsiteX67" fmla="*/ 7400954 w 7807404"/>
              <a:gd name="connsiteY67" fmla="*/ 5473319 h 6857999"/>
              <a:gd name="connsiteX68" fmla="*/ 7418953 w 7807404"/>
              <a:gd name="connsiteY68" fmla="*/ 5506769 h 6857999"/>
              <a:gd name="connsiteX69" fmla="*/ 7437497 w 7807404"/>
              <a:gd name="connsiteY69" fmla="*/ 5528086 h 6857999"/>
              <a:gd name="connsiteX70" fmla="*/ 7472839 w 7807404"/>
              <a:gd name="connsiteY70" fmla="*/ 5722307 h 6857999"/>
              <a:gd name="connsiteX71" fmla="*/ 7520312 w 7807404"/>
              <a:gd name="connsiteY71" fmla="*/ 5848020 h 6857999"/>
              <a:gd name="connsiteX72" fmla="*/ 7546603 w 7807404"/>
              <a:gd name="connsiteY72" fmla="*/ 5895435 h 6857999"/>
              <a:gd name="connsiteX73" fmla="*/ 7574370 w 7807404"/>
              <a:gd name="connsiteY73" fmla="*/ 6116987 h 6857999"/>
              <a:gd name="connsiteX74" fmla="*/ 7588278 w 7807404"/>
              <a:gd name="connsiteY74" fmla="*/ 6239240 h 6857999"/>
              <a:gd name="connsiteX75" fmla="*/ 7651779 w 7807404"/>
              <a:gd name="connsiteY75" fmla="*/ 6536040 h 6857999"/>
              <a:gd name="connsiteX76" fmla="*/ 7634970 w 7807404"/>
              <a:gd name="connsiteY76" fmla="*/ 6596308 h 6857999"/>
              <a:gd name="connsiteX77" fmla="*/ 7634433 w 7807404"/>
              <a:gd name="connsiteY77" fmla="*/ 6610438 h 6857999"/>
              <a:gd name="connsiteX78" fmla="*/ 7628165 w 7807404"/>
              <a:gd name="connsiteY78" fmla="*/ 6640287 h 6857999"/>
              <a:gd name="connsiteX79" fmla="*/ 7631881 w 7807404"/>
              <a:gd name="connsiteY79" fmla="*/ 6643984 h 6857999"/>
              <a:gd name="connsiteX80" fmla="*/ 7630037 w 7807404"/>
              <a:gd name="connsiteY80" fmla="*/ 6686063 h 6857999"/>
              <a:gd name="connsiteX81" fmla="*/ 7632333 w 7807404"/>
              <a:gd name="connsiteY81" fmla="*/ 6685744 h 6857999"/>
              <a:gd name="connsiteX82" fmla="*/ 7641954 w 7807404"/>
              <a:gd name="connsiteY82" fmla="*/ 6693689 h 6857999"/>
              <a:gd name="connsiteX83" fmla="*/ 7713961 w 7807404"/>
              <a:gd name="connsiteY83" fmla="*/ 6739542 h 6857999"/>
              <a:gd name="connsiteX84" fmla="*/ 7712298 w 7807404"/>
              <a:gd name="connsiteY84" fmla="*/ 6783313 h 6857999"/>
              <a:gd name="connsiteX85" fmla="*/ 7713229 w 7807404"/>
              <a:gd name="connsiteY85" fmla="*/ 6791653 h 6857999"/>
              <a:gd name="connsiteX86" fmla="*/ 7713771 w 7807404"/>
              <a:gd name="connsiteY86" fmla="*/ 6791625 h 6857999"/>
              <a:gd name="connsiteX87" fmla="*/ 7715794 w 7807404"/>
              <a:gd name="connsiteY87" fmla="*/ 6800036 h 6857999"/>
              <a:gd name="connsiteX88" fmla="*/ 7714926 w 7807404"/>
              <a:gd name="connsiteY88" fmla="*/ 6806857 h 6857999"/>
              <a:gd name="connsiteX89" fmla="*/ 7716734 w 7807404"/>
              <a:gd name="connsiteY89" fmla="*/ 6823036 h 6857999"/>
              <a:gd name="connsiteX90" fmla="*/ 7720829 w 7807404"/>
              <a:gd name="connsiteY90" fmla="*/ 6827317 h 6857999"/>
              <a:gd name="connsiteX91" fmla="*/ 7791089 w 7807404"/>
              <a:gd name="connsiteY91" fmla="*/ 6843616 h 6857999"/>
              <a:gd name="connsiteX92" fmla="*/ 7807404 w 7807404"/>
              <a:gd name="connsiteY92" fmla="*/ 6857999 h 6857999"/>
              <a:gd name="connsiteX93" fmla="*/ 2910541 w 7807404"/>
              <a:gd name="connsiteY93" fmla="*/ 6857999 h 6857999"/>
              <a:gd name="connsiteX94" fmla="*/ 737233 w 7807404"/>
              <a:gd name="connsiteY94" fmla="*/ 6857999 h 6857999"/>
              <a:gd name="connsiteX95" fmla="*/ 0 w 7807404"/>
              <a:gd name="connsiteY95" fmla="*/ 6857999 h 6857999"/>
              <a:gd name="connsiteX96" fmla="*/ 0 w 7807404"/>
              <a:gd name="connsiteY96" fmla="*/ 1 h 6857999"/>
              <a:gd name="connsiteX97" fmla="*/ 737233 w 7807404"/>
              <a:gd name="connsiteY97" fmla="*/ 1 h 6857999"/>
              <a:gd name="connsiteX98" fmla="*/ 737233 w 7807404"/>
              <a:gd name="connsiteY98" fmla="*/ 0 h 6857999"/>
              <a:gd name="connsiteX0" fmla="*/ 737233 w 7807404"/>
              <a:gd name="connsiteY0" fmla="*/ 0 h 6857999"/>
              <a:gd name="connsiteX1" fmla="*/ 7401738 w 7807404"/>
              <a:gd name="connsiteY1" fmla="*/ 0 h 6857999"/>
              <a:gd name="connsiteX2" fmla="*/ 7401276 w 7807404"/>
              <a:gd name="connsiteY2" fmla="*/ 1038 h 6857999"/>
              <a:gd name="connsiteX3" fmla="*/ 7411981 w 7807404"/>
              <a:gd name="connsiteY3" fmla="*/ 22134 h 6857999"/>
              <a:gd name="connsiteX4" fmla="*/ 7413848 w 7807404"/>
              <a:gd name="connsiteY4" fmla="*/ 51691 h 6857999"/>
              <a:gd name="connsiteX5" fmla="*/ 7385053 w 7807404"/>
              <a:gd name="connsiteY5" fmla="*/ 226336 h 6857999"/>
              <a:gd name="connsiteX6" fmla="*/ 7382560 w 7807404"/>
              <a:gd name="connsiteY6" fmla="*/ 360946 h 6857999"/>
              <a:gd name="connsiteX7" fmla="*/ 7350606 w 7807404"/>
              <a:gd name="connsiteY7" fmla="*/ 461806 h 6857999"/>
              <a:gd name="connsiteX8" fmla="*/ 7325584 w 7807404"/>
              <a:gd name="connsiteY8" fmla="*/ 584071 h 6857999"/>
              <a:gd name="connsiteX9" fmla="*/ 7209500 w 7807404"/>
              <a:gd name="connsiteY9" fmla="*/ 815815 h 6857999"/>
              <a:gd name="connsiteX10" fmla="*/ 7151173 w 7807404"/>
              <a:gd name="connsiteY10" fmla="*/ 938922 h 6857999"/>
              <a:gd name="connsiteX11" fmla="*/ 7115206 w 7807404"/>
              <a:gd name="connsiteY11" fmla="*/ 1019095 h 6857999"/>
              <a:gd name="connsiteX12" fmla="*/ 7081111 w 7807404"/>
              <a:gd name="connsiteY12" fmla="*/ 1074755 h 6857999"/>
              <a:gd name="connsiteX13" fmla="*/ 7005747 w 7807404"/>
              <a:gd name="connsiteY13" fmla="*/ 1281782 h 6857999"/>
              <a:gd name="connsiteX14" fmla="*/ 6969151 w 7807404"/>
              <a:gd name="connsiteY14" fmla="*/ 1451417 h 6857999"/>
              <a:gd name="connsiteX15" fmla="*/ 6951201 w 7807404"/>
              <a:gd name="connsiteY15" fmla="*/ 1490043 h 6857999"/>
              <a:gd name="connsiteX16" fmla="*/ 6954326 w 7807404"/>
              <a:gd name="connsiteY16" fmla="*/ 1497365 h 6857999"/>
              <a:gd name="connsiteX17" fmla="*/ 6956045 w 7807404"/>
              <a:gd name="connsiteY17" fmla="*/ 1498098 h 6857999"/>
              <a:gd name="connsiteX18" fmla="*/ 6937823 w 7807404"/>
              <a:gd name="connsiteY18" fmla="*/ 1612249 h 6857999"/>
              <a:gd name="connsiteX19" fmla="*/ 6937218 w 7807404"/>
              <a:gd name="connsiteY19" fmla="*/ 1637399 h 6857999"/>
              <a:gd name="connsiteX20" fmla="*/ 6938799 w 7807404"/>
              <a:gd name="connsiteY20" fmla="*/ 1640074 h 6857999"/>
              <a:gd name="connsiteX21" fmla="*/ 6932154 w 7807404"/>
              <a:gd name="connsiteY21" fmla="*/ 1661611 h 6857999"/>
              <a:gd name="connsiteX22" fmla="*/ 6914131 w 7807404"/>
              <a:gd name="connsiteY22" fmla="*/ 1700723 h 6857999"/>
              <a:gd name="connsiteX23" fmla="*/ 6933794 w 7807404"/>
              <a:gd name="connsiteY23" fmla="*/ 1901522 h 6857999"/>
              <a:gd name="connsiteX24" fmla="*/ 6953202 w 7807404"/>
              <a:gd name="connsiteY24" fmla="*/ 2210818 h 6857999"/>
              <a:gd name="connsiteX25" fmla="*/ 6947122 w 7807404"/>
              <a:gd name="connsiteY25" fmla="*/ 2457618 h 6857999"/>
              <a:gd name="connsiteX26" fmla="*/ 6946239 w 7807404"/>
              <a:gd name="connsiteY26" fmla="*/ 2589494 h 6857999"/>
              <a:gd name="connsiteX27" fmla="*/ 6927926 w 7807404"/>
              <a:gd name="connsiteY27" fmla="*/ 2656505 h 6857999"/>
              <a:gd name="connsiteX28" fmla="*/ 6942720 w 7807404"/>
              <a:gd name="connsiteY28" fmla="*/ 2686012 h 6857999"/>
              <a:gd name="connsiteX29" fmla="*/ 6945228 w 7807404"/>
              <a:gd name="connsiteY29" fmla="*/ 2704186 h 6857999"/>
              <a:gd name="connsiteX30" fmla="*/ 6955127 w 7807404"/>
              <a:gd name="connsiteY30" fmla="*/ 2708117 h 6857999"/>
              <a:gd name="connsiteX31" fmla="*/ 6965487 w 7807404"/>
              <a:gd name="connsiteY31" fmla="*/ 2734616 h 6857999"/>
              <a:gd name="connsiteX32" fmla="*/ 6967536 w 7807404"/>
              <a:gd name="connsiteY32" fmla="*/ 2768400 h 6857999"/>
              <a:gd name="connsiteX33" fmla="*/ 6966999 w 7807404"/>
              <a:gd name="connsiteY33" fmla="*/ 2930098 h 6857999"/>
              <a:gd name="connsiteX34" fmla="*/ 6972540 w 7807404"/>
              <a:gd name="connsiteY34" fmla="*/ 3026188 h 6857999"/>
              <a:gd name="connsiteX35" fmla="*/ 6983856 w 7807404"/>
              <a:gd name="connsiteY35" fmla="*/ 3061666 h 6857999"/>
              <a:gd name="connsiteX36" fmla="*/ 6993463 w 7807404"/>
              <a:gd name="connsiteY36" fmla="*/ 3111897 h 6857999"/>
              <a:gd name="connsiteX37" fmla="*/ 7000936 w 7807404"/>
              <a:gd name="connsiteY37" fmla="*/ 3235495 h 6857999"/>
              <a:gd name="connsiteX38" fmla="*/ 6997660 w 7807404"/>
              <a:gd name="connsiteY38" fmla="*/ 3375355 h 6857999"/>
              <a:gd name="connsiteX39" fmla="*/ 7000025 w 7807404"/>
              <a:gd name="connsiteY39" fmla="*/ 3477815 h 6857999"/>
              <a:gd name="connsiteX40" fmla="*/ 6982022 w 7807404"/>
              <a:gd name="connsiteY40" fmla="*/ 3696746 h 6857999"/>
              <a:gd name="connsiteX41" fmla="*/ 6987385 w 7807404"/>
              <a:gd name="connsiteY41" fmla="*/ 3815651 h 6857999"/>
              <a:gd name="connsiteX42" fmla="*/ 6996939 w 7807404"/>
              <a:gd name="connsiteY42" fmla="*/ 3857058 h 6857999"/>
              <a:gd name="connsiteX43" fmla="*/ 7012470 w 7807404"/>
              <a:gd name="connsiteY43" fmla="*/ 3926486 h 6857999"/>
              <a:gd name="connsiteX44" fmla="*/ 7038860 w 7807404"/>
              <a:gd name="connsiteY44" fmla="*/ 3988495 h 6857999"/>
              <a:gd name="connsiteX45" fmla="*/ 7025357 w 7807404"/>
              <a:gd name="connsiteY45" fmla="*/ 4051442 h 6857999"/>
              <a:gd name="connsiteX46" fmla="*/ 7024708 w 7807404"/>
              <a:gd name="connsiteY46" fmla="*/ 4105625 h 6857999"/>
              <a:gd name="connsiteX47" fmla="*/ 7032013 w 7807404"/>
              <a:gd name="connsiteY47" fmla="*/ 4109626 h 6857999"/>
              <a:gd name="connsiteX48" fmla="*/ 7032673 w 7807404"/>
              <a:gd name="connsiteY48" fmla="*/ 4116557 h 6857999"/>
              <a:gd name="connsiteX49" fmla="*/ 7025240 w 7807404"/>
              <a:gd name="connsiteY49" fmla="*/ 4120637 h 6857999"/>
              <a:gd name="connsiteX50" fmla="*/ 7001151 w 7807404"/>
              <a:gd name="connsiteY50" fmla="*/ 4208493 h 6857999"/>
              <a:gd name="connsiteX51" fmla="*/ 6981187 w 7807404"/>
              <a:gd name="connsiteY51" fmla="*/ 4327914 h 6857999"/>
              <a:gd name="connsiteX52" fmla="*/ 6996887 w 7807404"/>
              <a:gd name="connsiteY52" fmla="*/ 4375181 h 6857999"/>
              <a:gd name="connsiteX53" fmla="*/ 6993908 w 7807404"/>
              <a:gd name="connsiteY53" fmla="*/ 4388524 h 6857999"/>
              <a:gd name="connsiteX54" fmla="*/ 7004982 w 7807404"/>
              <a:gd name="connsiteY54" fmla="*/ 4415915 h 6857999"/>
              <a:gd name="connsiteX55" fmla="*/ 7050435 w 7807404"/>
              <a:gd name="connsiteY55" fmla="*/ 4479913 h 6857999"/>
              <a:gd name="connsiteX56" fmla="*/ 7106916 w 7807404"/>
              <a:gd name="connsiteY56" fmla="*/ 4549233 h 6857999"/>
              <a:gd name="connsiteX57" fmla="*/ 7173289 w 7807404"/>
              <a:gd name="connsiteY57" fmla="*/ 4634254 h 6857999"/>
              <a:gd name="connsiteX58" fmla="*/ 7188878 w 7807404"/>
              <a:gd name="connsiteY58" fmla="*/ 4672371 h 6857999"/>
              <a:gd name="connsiteX59" fmla="*/ 7226673 w 7807404"/>
              <a:gd name="connsiteY59" fmla="*/ 4796523 h 6857999"/>
              <a:gd name="connsiteX60" fmla="*/ 7240375 w 7807404"/>
              <a:gd name="connsiteY60" fmla="*/ 4838614 h 6857999"/>
              <a:gd name="connsiteX61" fmla="*/ 7270096 w 7807404"/>
              <a:gd name="connsiteY61" fmla="*/ 4896400 h 6857999"/>
              <a:gd name="connsiteX62" fmla="*/ 7298142 w 7807404"/>
              <a:gd name="connsiteY62" fmla="*/ 4993732 h 6857999"/>
              <a:gd name="connsiteX63" fmla="*/ 7322875 w 7807404"/>
              <a:gd name="connsiteY63" fmla="*/ 5208172 h 6857999"/>
              <a:gd name="connsiteX64" fmla="*/ 7342672 w 7807404"/>
              <a:gd name="connsiteY64" fmla="*/ 5255191 h 6857999"/>
              <a:gd name="connsiteX65" fmla="*/ 7321006 w 7807404"/>
              <a:gd name="connsiteY65" fmla="*/ 5337537 h 6857999"/>
              <a:gd name="connsiteX66" fmla="*/ 7360096 w 7807404"/>
              <a:gd name="connsiteY66" fmla="*/ 5418522 h 6857999"/>
              <a:gd name="connsiteX67" fmla="*/ 7400954 w 7807404"/>
              <a:gd name="connsiteY67" fmla="*/ 5473319 h 6857999"/>
              <a:gd name="connsiteX68" fmla="*/ 7418953 w 7807404"/>
              <a:gd name="connsiteY68" fmla="*/ 5506769 h 6857999"/>
              <a:gd name="connsiteX69" fmla="*/ 7437497 w 7807404"/>
              <a:gd name="connsiteY69" fmla="*/ 5528086 h 6857999"/>
              <a:gd name="connsiteX70" fmla="*/ 7472839 w 7807404"/>
              <a:gd name="connsiteY70" fmla="*/ 5722307 h 6857999"/>
              <a:gd name="connsiteX71" fmla="*/ 7520312 w 7807404"/>
              <a:gd name="connsiteY71" fmla="*/ 5848020 h 6857999"/>
              <a:gd name="connsiteX72" fmla="*/ 7546603 w 7807404"/>
              <a:gd name="connsiteY72" fmla="*/ 5895435 h 6857999"/>
              <a:gd name="connsiteX73" fmla="*/ 7574370 w 7807404"/>
              <a:gd name="connsiteY73" fmla="*/ 6116987 h 6857999"/>
              <a:gd name="connsiteX74" fmla="*/ 7588278 w 7807404"/>
              <a:gd name="connsiteY74" fmla="*/ 6239240 h 6857999"/>
              <a:gd name="connsiteX75" fmla="*/ 7651779 w 7807404"/>
              <a:gd name="connsiteY75" fmla="*/ 6536040 h 6857999"/>
              <a:gd name="connsiteX76" fmla="*/ 7634970 w 7807404"/>
              <a:gd name="connsiteY76" fmla="*/ 6596308 h 6857999"/>
              <a:gd name="connsiteX77" fmla="*/ 7634433 w 7807404"/>
              <a:gd name="connsiteY77" fmla="*/ 6610438 h 6857999"/>
              <a:gd name="connsiteX78" fmla="*/ 7628165 w 7807404"/>
              <a:gd name="connsiteY78" fmla="*/ 6640287 h 6857999"/>
              <a:gd name="connsiteX79" fmla="*/ 7631881 w 7807404"/>
              <a:gd name="connsiteY79" fmla="*/ 6643984 h 6857999"/>
              <a:gd name="connsiteX80" fmla="*/ 7630037 w 7807404"/>
              <a:gd name="connsiteY80" fmla="*/ 6686063 h 6857999"/>
              <a:gd name="connsiteX81" fmla="*/ 7632333 w 7807404"/>
              <a:gd name="connsiteY81" fmla="*/ 6685744 h 6857999"/>
              <a:gd name="connsiteX82" fmla="*/ 7713961 w 7807404"/>
              <a:gd name="connsiteY82" fmla="*/ 6739542 h 6857999"/>
              <a:gd name="connsiteX83" fmla="*/ 7712298 w 7807404"/>
              <a:gd name="connsiteY83" fmla="*/ 6783313 h 6857999"/>
              <a:gd name="connsiteX84" fmla="*/ 7713229 w 7807404"/>
              <a:gd name="connsiteY84" fmla="*/ 6791653 h 6857999"/>
              <a:gd name="connsiteX85" fmla="*/ 7713771 w 7807404"/>
              <a:gd name="connsiteY85" fmla="*/ 6791625 h 6857999"/>
              <a:gd name="connsiteX86" fmla="*/ 7715794 w 7807404"/>
              <a:gd name="connsiteY86" fmla="*/ 6800036 h 6857999"/>
              <a:gd name="connsiteX87" fmla="*/ 7714926 w 7807404"/>
              <a:gd name="connsiteY87" fmla="*/ 6806857 h 6857999"/>
              <a:gd name="connsiteX88" fmla="*/ 7716734 w 7807404"/>
              <a:gd name="connsiteY88" fmla="*/ 6823036 h 6857999"/>
              <a:gd name="connsiteX89" fmla="*/ 7720829 w 7807404"/>
              <a:gd name="connsiteY89" fmla="*/ 6827317 h 6857999"/>
              <a:gd name="connsiteX90" fmla="*/ 7791089 w 7807404"/>
              <a:gd name="connsiteY90" fmla="*/ 6843616 h 6857999"/>
              <a:gd name="connsiteX91" fmla="*/ 7807404 w 7807404"/>
              <a:gd name="connsiteY91" fmla="*/ 6857999 h 6857999"/>
              <a:gd name="connsiteX92" fmla="*/ 2910541 w 7807404"/>
              <a:gd name="connsiteY92" fmla="*/ 6857999 h 6857999"/>
              <a:gd name="connsiteX93" fmla="*/ 737233 w 7807404"/>
              <a:gd name="connsiteY93" fmla="*/ 6857999 h 6857999"/>
              <a:gd name="connsiteX94" fmla="*/ 0 w 7807404"/>
              <a:gd name="connsiteY94" fmla="*/ 6857999 h 6857999"/>
              <a:gd name="connsiteX95" fmla="*/ 0 w 7807404"/>
              <a:gd name="connsiteY95" fmla="*/ 1 h 6857999"/>
              <a:gd name="connsiteX96" fmla="*/ 737233 w 7807404"/>
              <a:gd name="connsiteY96" fmla="*/ 1 h 6857999"/>
              <a:gd name="connsiteX97" fmla="*/ 737233 w 7807404"/>
              <a:gd name="connsiteY97" fmla="*/ 0 h 6857999"/>
              <a:gd name="connsiteX0" fmla="*/ 737233 w 7807404"/>
              <a:gd name="connsiteY0" fmla="*/ 0 h 6857999"/>
              <a:gd name="connsiteX1" fmla="*/ 7401738 w 7807404"/>
              <a:gd name="connsiteY1" fmla="*/ 0 h 6857999"/>
              <a:gd name="connsiteX2" fmla="*/ 7401276 w 7807404"/>
              <a:gd name="connsiteY2" fmla="*/ 1038 h 6857999"/>
              <a:gd name="connsiteX3" fmla="*/ 7411981 w 7807404"/>
              <a:gd name="connsiteY3" fmla="*/ 22134 h 6857999"/>
              <a:gd name="connsiteX4" fmla="*/ 7413848 w 7807404"/>
              <a:gd name="connsiteY4" fmla="*/ 51691 h 6857999"/>
              <a:gd name="connsiteX5" fmla="*/ 7385053 w 7807404"/>
              <a:gd name="connsiteY5" fmla="*/ 226336 h 6857999"/>
              <a:gd name="connsiteX6" fmla="*/ 7382560 w 7807404"/>
              <a:gd name="connsiteY6" fmla="*/ 360946 h 6857999"/>
              <a:gd name="connsiteX7" fmla="*/ 7350606 w 7807404"/>
              <a:gd name="connsiteY7" fmla="*/ 461806 h 6857999"/>
              <a:gd name="connsiteX8" fmla="*/ 7325584 w 7807404"/>
              <a:gd name="connsiteY8" fmla="*/ 584071 h 6857999"/>
              <a:gd name="connsiteX9" fmla="*/ 7209500 w 7807404"/>
              <a:gd name="connsiteY9" fmla="*/ 815815 h 6857999"/>
              <a:gd name="connsiteX10" fmla="*/ 7151173 w 7807404"/>
              <a:gd name="connsiteY10" fmla="*/ 938922 h 6857999"/>
              <a:gd name="connsiteX11" fmla="*/ 7115206 w 7807404"/>
              <a:gd name="connsiteY11" fmla="*/ 1019095 h 6857999"/>
              <a:gd name="connsiteX12" fmla="*/ 7081111 w 7807404"/>
              <a:gd name="connsiteY12" fmla="*/ 1074755 h 6857999"/>
              <a:gd name="connsiteX13" fmla="*/ 7005747 w 7807404"/>
              <a:gd name="connsiteY13" fmla="*/ 1281782 h 6857999"/>
              <a:gd name="connsiteX14" fmla="*/ 6969151 w 7807404"/>
              <a:gd name="connsiteY14" fmla="*/ 1451417 h 6857999"/>
              <a:gd name="connsiteX15" fmla="*/ 6951201 w 7807404"/>
              <a:gd name="connsiteY15" fmla="*/ 1490043 h 6857999"/>
              <a:gd name="connsiteX16" fmla="*/ 6954326 w 7807404"/>
              <a:gd name="connsiteY16" fmla="*/ 1497365 h 6857999"/>
              <a:gd name="connsiteX17" fmla="*/ 6956045 w 7807404"/>
              <a:gd name="connsiteY17" fmla="*/ 1498098 h 6857999"/>
              <a:gd name="connsiteX18" fmla="*/ 6937823 w 7807404"/>
              <a:gd name="connsiteY18" fmla="*/ 1612249 h 6857999"/>
              <a:gd name="connsiteX19" fmla="*/ 6937218 w 7807404"/>
              <a:gd name="connsiteY19" fmla="*/ 1637399 h 6857999"/>
              <a:gd name="connsiteX20" fmla="*/ 6938799 w 7807404"/>
              <a:gd name="connsiteY20" fmla="*/ 1640074 h 6857999"/>
              <a:gd name="connsiteX21" fmla="*/ 6932154 w 7807404"/>
              <a:gd name="connsiteY21" fmla="*/ 1661611 h 6857999"/>
              <a:gd name="connsiteX22" fmla="*/ 6914131 w 7807404"/>
              <a:gd name="connsiteY22" fmla="*/ 1700723 h 6857999"/>
              <a:gd name="connsiteX23" fmla="*/ 6933794 w 7807404"/>
              <a:gd name="connsiteY23" fmla="*/ 1901522 h 6857999"/>
              <a:gd name="connsiteX24" fmla="*/ 6953202 w 7807404"/>
              <a:gd name="connsiteY24" fmla="*/ 2210818 h 6857999"/>
              <a:gd name="connsiteX25" fmla="*/ 6947122 w 7807404"/>
              <a:gd name="connsiteY25" fmla="*/ 2457618 h 6857999"/>
              <a:gd name="connsiteX26" fmla="*/ 6946239 w 7807404"/>
              <a:gd name="connsiteY26" fmla="*/ 2589494 h 6857999"/>
              <a:gd name="connsiteX27" fmla="*/ 6927926 w 7807404"/>
              <a:gd name="connsiteY27" fmla="*/ 2656505 h 6857999"/>
              <a:gd name="connsiteX28" fmla="*/ 6942720 w 7807404"/>
              <a:gd name="connsiteY28" fmla="*/ 2686012 h 6857999"/>
              <a:gd name="connsiteX29" fmla="*/ 6945228 w 7807404"/>
              <a:gd name="connsiteY29" fmla="*/ 2704186 h 6857999"/>
              <a:gd name="connsiteX30" fmla="*/ 6955127 w 7807404"/>
              <a:gd name="connsiteY30" fmla="*/ 2708117 h 6857999"/>
              <a:gd name="connsiteX31" fmla="*/ 6965487 w 7807404"/>
              <a:gd name="connsiteY31" fmla="*/ 2734616 h 6857999"/>
              <a:gd name="connsiteX32" fmla="*/ 6967536 w 7807404"/>
              <a:gd name="connsiteY32" fmla="*/ 2768400 h 6857999"/>
              <a:gd name="connsiteX33" fmla="*/ 6966999 w 7807404"/>
              <a:gd name="connsiteY33" fmla="*/ 2930098 h 6857999"/>
              <a:gd name="connsiteX34" fmla="*/ 6972540 w 7807404"/>
              <a:gd name="connsiteY34" fmla="*/ 3026188 h 6857999"/>
              <a:gd name="connsiteX35" fmla="*/ 6983856 w 7807404"/>
              <a:gd name="connsiteY35" fmla="*/ 3061666 h 6857999"/>
              <a:gd name="connsiteX36" fmla="*/ 6993463 w 7807404"/>
              <a:gd name="connsiteY36" fmla="*/ 3111897 h 6857999"/>
              <a:gd name="connsiteX37" fmla="*/ 7000936 w 7807404"/>
              <a:gd name="connsiteY37" fmla="*/ 3235495 h 6857999"/>
              <a:gd name="connsiteX38" fmla="*/ 6997660 w 7807404"/>
              <a:gd name="connsiteY38" fmla="*/ 3375355 h 6857999"/>
              <a:gd name="connsiteX39" fmla="*/ 7000025 w 7807404"/>
              <a:gd name="connsiteY39" fmla="*/ 3477815 h 6857999"/>
              <a:gd name="connsiteX40" fmla="*/ 6982022 w 7807404"/>
              <a:gd name="connsiteY40" fmla="*/ 3696746 h 6857999"/>
              <a:gd name="connsiteX41" fmla="*/ 6987385 w 7807404"/>
              <a:gd name="connsiteY41" fmla="*/ 3815651 h 6857999"/>
              <a:gd name="connsiteX42" fmla="*/ 6996939 w 7807404"/>
              <a:gd name="connsiteY42" fmla="*/ 3857058 h 6857999"/>
              <a:gd name="connsiteX43" fmla="*/ 7012470 w 7807404"/>
              <a:gd name="connsiteY43" fmla="*/ 3926486 h 6857999"/>
              <a:gd name="connsiteX44" fmla="*/ 7038860 w 7807404"/>
              <a:gd name="connsiteY44" fmla="*/ 3988495 h 6857999"/>
              <a:gd name="connsiteX45" fmla="*/ 7025357 w 7807404"/>
              <a:gd name="connsiteY45" fmla="*/ 4051442 h 6857999"/>
              <a:gd name="connsiteX46" fmla="*/ 7024708 w 7807404"/>
              <a:gd name="connsiteY46" fmla="*/ 4105625 h 6857999"/>
              <a:gd name="connsiteX47" fmla="*/ 7032013 w 7807404"/>
              <a:gd name="connsiteY47" fmla="*/ 4109626 h 6857999"/>
              <a:gd name="connsiteX48" fmla="*/ 7032673 w 7807404"/>
              <a:gd name="connsiteY48" fmla="*/ 4116557 h 6857999"/>
              <a:gd name="connsiteX49" fmla="*/ 7025240 w 7807404"/>
              <a:gd name="connsiteY49" fmla="*/ 4120637 h 6857999"/>
              <a:gd name="connsiteX50" fmla="*/ 7001151 w 7807404"/>
              <a:gd name="connsiteY50" fmla="*/ 4208493 h 6857999"/>
              <a:gd name="connsiteX51" fmla="*/ 6981187 w 7807404"/>
              <a:gd name="connsiteY51" fmla="*/ 4327914 h 6857999"/>
              <a:gd name="connsiteX52" fmla="*/ 6996887 w 7807404"/>
              <a:gd name="connsiteY52" fmla="*/ 4375181 h 6857999"/>
              <a:gd name="connsiteX53" fmla="*/ 6993908 w 7807404"/>
              <a:gd name="connsiteY53" fmla="*/ 4388524 h 6857999"/>
              <a:gd name="connsiteX54" fmla="*/ 7004982 w 7807404"/>
              <a:gd name="connsiteY54" fmla="*/ 4415915 h 6857999"/>
              <a:gd name="connsiteX55" fmla="*/ 7050435 w 7807404"/>
              <a:gd name="connsiteY55" fmla="*/ 4479913 h 6857999"/>
              <a:gd name="connsiteX56" fmla="*/ 7106916 w 7807404"/>
              <a:gd name="connsiteY56" fmla="*/ 4549233 h 6857999"/>
              <a:gd name="connsiteX57" fmla="*/ 7173289 w 7807404"/>
              <a:gd name="connsiteY57" fmla="*/ 4634254 h 6857999"/>
              <a:gd name="connsiteX58" fmla="*/ 7188878 w 7807404"/>
              <a:gd name="connsiteY58" fmla="*/ 4672371 h 6857999"/>
              <a:gd name="connsiteX59" fmla="*/ 7226673 w 7807404"/>
              <a:gd name="connsiteY59" fmla="*/ 4796523 h 6857999"/>
              <a:gd name="connsiteX60" fmla="*/ 7240375 w 7807404"/>
              <a:gd name="connsiteY60" fmla="*/ 4838614 h 6857999"/>
              <a:gd name="connsiteX61" fmla="*/ 7270096 w 7807404"/>
              <a:gd name="connsiteY61" fmla="*/ 4896400 h 6857999"/>
              <a:gd name="connsiteX62" fmla="*/ 7298142 w 7807404"/>
              <a:gd name="connsiteY62" fmla="*/ 4993732 h 6857999"/>
              <a:gd name="connsiteX63" fmla="*/ 7322875 w 7807404"/>
              <a:gd name="connsiteY63" fmla="*/ 5208172 h 6857999"/>
              <a:gd name="connsiteX64" fmla="*/ 7342672 w 7807404"/>
              <a:gd name="connsiteY64" fmla="*/ 5255191 h 6857999"/>
              <a:gd name="connsiteX65" fmla="*/ 7321006 w 7807404"/>
              <a:gd name="connsiteY65" fmla="*/ 5337537 h 6857999"/>
              <a:gd name="connsiteX66" fmla="*/ 7360096 w 7807404"/>
              <a:gd name="connsiteY66" fmla="*/ 5418522 h 6857999"/>
              <a:gd name="connsiteX67" fmla="*/ 7400954 w 7807404"/>
              <a:gd name="connsiteY67" fmla="*/ 5473319 h 6857999"/>
              <a:gd name="connsiteX68" fmla="*/ 7418953 w 7807404"/>
              <a:gd name="connsiteY68" fmla="*/ 5506769 h 6857999"/>
              <a:gd name="connsiteX69" fmla="*/ 7437497 w 7807404"/>
              <a:gd name="connsiteY69" fmla="*/ 5528086 h 6857999"/>
              <a:gd name="connsiteX70" fmla="*/ 7472839 w 7807404"/>
              <a:gd name="connsiteY70" fmla="*/ 5722307 h 6857999"/>
              <a:gd name="connsiteX71" fmla="*/ 7520312 w 7807404"/>
              <a:gd name="connsiteY71" fmla="*/ 5848020 h 6857999"/>
              <a:gd name="connsiteX72" fmla="*/ 7546603 w 7807404"/>
              <a:gd name="connsiteY72" fmla="*/ 5895435 h 6857999"/>
              <a:gd name="connsiteX73" fmla="*/ 7574370 w 7807404"/>
              <a:gd name="connsiteY73" fmla="*/ 6116987 h 6857999"/>
              <a:gd name="connsiteX74" fmla="*/ 7588278 w 7807404"/>
              <a:gd name="connsiteY74" fmla="*/ 6239240 h 6857999"/>
              <a:gd name="connsiteX75" fmla="*/ 7651779 w 7807404"/>
              <a:gd name="connsiteY75" fmla="*/ 6536040 h 6857999"/>
              <a:gd name="connsiteX76" fmla="*/ 7634970 w 7807404"/>
              <a:gd name="connsiteY76" fmla="*/ 6596308 h 6857999"/>
              <a:gd name="connsiteX77" fmla="*/ 7634433 w 7807404"/>
              <a:gd name="connsiteY77" fmla="*/ 6610438 h 6857999"/>
              <a:gd name="connsiteX78" fmla="*/ 7628165 w 7807404"/>
              <a:gd name="connsiteY78" fmla="*/ 6640287 h 6857999"/>
              <a:gd name="connsiteX79" fmla="*/ 7631881 w 7807404"/>
              <a:gd name="connsiteY79" fmla="*/ 6643984 h 6857999"/>
              <a:gd name="connsiteX80" fmla="*/ 7630037 w 7807404"/>
              <a:gd name="connsiteY80" fmla="*/ 6686063 h 6857999"/>
              <a:gd name="connsiteX81" fmla="*/ 7703817 w 7807404"/>
              <a:gd name="connsiteY81" fmla="*/ 6673830 h 6857999"/>
              <a:gd name="connsiteX82" fmla="*/ 7713961 w 7807404"/>
              <a:gd name="connsiteY82" fmla="*/ 6739542 h 6857999"/>
              <a:gd name="connsiteX83" fmla="*/ 7712298 w 7807404"/>
              <a:gd name="connsiteY83" fmla="*/ 6783313 h 6857999"/>
              <a:gd name="connsiteX84" fmla="*/ 7713229 w 7807404"/>
              <a:gd name="connsiteY84" fmla="*/ 6791653 h 6857999"/>
              <a:gd name="connsiteX85" fmla="*/ 7713771 w 7807404"/>
              <a:gd name="connsiteY85" fmla="*/ 6791625 h 6857999"/>
              <a:gd name="connsiteX86" fmla="*/ 7715794 w 7807404"/>
              <a:gd name="connsiteY86" fmla="*/ 6800036 h 6857999"/>
              <a:gd name="connsiteX87" fmla="*/ 7714926 w 7807404"/>
              <a:gd name="connsiteY87" fmla="*/ 6806857 h 6857999"/>
              <a:gd name="connsiteX88" fmla="*/ 7716734 w 7807404"/>
              <a:gd name="connsiteY88" fmla="*/ 6823036 h 6857999"/>
              <a:gd name="connsiteX89" fmla="*/ 7720829 w 7807404"/>
              <a:gd name="connsiteY89" fmla="*/ 6827317 h 6857999"/>
              <a:gd name="connsiteX90" fmla="*/ 7791089 w 7807404"/>
              <a:gd name="connsiteY90" fmla="*/ 6843616 h 6857999"/>
              <a:gd name="connsiteX91" fmla="*/ 7807404 w 7807404"/>
              <a:gd name="connsiteY91" fmla="*/ 6857999 h 6857999"/>
              <a:gd name="connsiteX92" fmla="*/ 2910541 w 7807404"/>
              <a:gd name="connsiteY92" fmla="*/ 6857999 h 6857999"/>
              <a:gd name="connsiteX93" fmla="*/ 737233 w 7807404"/>
              <a:gd name="connsiteY93" fmla="*/ 6857999 h 6857999"/>
              <a:gd name="connsiteX94" fmla="*/ 0 w 7807404"/>
              <a:gd name="connsiteY94" fmla="*/ 6857999 h 6857999"/>
              <a:gd name="connsiteX95" fmla="*/ 0 w 7807404"/>
              <a:gd name="connsiteY95" fmla="*/ 1 h 6857999"/>
              <a:gd name="connsiteX96" fmla="*/ 737233 w 7807404"/>
              <a:gd name="connsiteY96" fmla="*/ 1 h 6857999"/>
              <a:gd name="connsiteX97" fmla="*/ 737233 w 7807404"/>
              <a:gd name="connsiteY97" fmla="*/ 0 h 6857999"/>
              <a:gd name="connsiteX0" fmla="*/ 737233 w 7807404"/>
              <a:gd name="connsiteY0" fmla="*/ 0 h 6857999"/>
              <a:gd name="connsiteX1" fmla="*/ 7401738 w 7807404"/>
              <a:gd name="connsiteY1" fmla="*/ 0 h 6857999"/>
              <a:gd name="connsiteX2" fmla="*/ 7401276 w 7807404"/>
              <a:gd name="connsiteY2" fmla="*/ 1038 h 6857999"/>
              <a:gd name="connsiteX3" fmla="*/ 7411981 w 7807404"/>
              <a:gd name="connsiteY3" fmla="*/ 22134 h 6857999"/>
              <a:gd name="connsiteX4" fmla="*/ 7413848 w 7807404"/>
              <a:gd name="connsiteY4" fmla="*/ 51691 h 6857999"/>
              <a:gd name="connsiteX5" fmla="*/ 7385053 w 7807404"/>
              <a:gd name="connsiteY5" fmla="*/ 226336 h 6857999"/>
              <a:gd name="connsiteX6" fmla="*/ 7382560 w 7807404"/>
              <a:gd name="connsiteY6" fmla="*/ 360946 h 6857999"/>
              <a:gd name="connsiteX7" fmla="*/ 7350606 w 7807404"/>
              <a:gd name="connsiteY7" fmla="*/ 461806 h 6857999"/>
              <a:gd name="connsiteX8" fmla="*/ 7325584 w 7807404"/>
              <a:gd name="connsiteY8" fmla="*/ 584071 h 6857999"/>
              <a:gd name="connsiteX9" fmla="*/ 7209500 w 7807404"/>
              <a:gd name="connsiteY9" fmla="*/ 815815 h 6857999"/>
              <a:gd name="connsiteX10" fmla="*/ 7151173 w 7807404"/>
              <a:gd name="connsiteY10" fmla="*/ 938922 h 6857999"/>
              <a:gd name="connsiteX11" fmla="*/ 7115206 w 7807404"/>
              <a:gd name="connsiteY11" fmla="*/ 1019095 h 6857999"/>
              <a:gd name="connsiteX12" fmla="*/ 7081111 w 7807404"/>
              <a:gd name="connsiteY12" fmla="*/ 1074755 h 6857999"/>
              <a:gd name="connsiteX13" fmla="*/ 7005747 w 7807404"/>
              <a:gd name="connsiteY13" fmla="*/ 1281782 h 6857999"/>
              <a:gd name="connsiteX14" fmla="*/ 6969151 w 7807404"/>
              <a:gd name="connsiteY14" fmla="*/ 1451417 h 6857999"/>
              <a:gd name="connsiteX15" fmla="*/ 6951201 w 7807404"/>
              <a:gd name="connsiteY15" fmla="*/ 1490043 h 6857999"/>
              <a:gd name="connsiteX16" fmla="*/ 6954326 w 7807404"/>
              <a:gd name="connsiteY16" fmla="*/ 1497365 h 6857999"/>
              <a:gd name="connsiteX17" fmla="*/ 6956045 w 7807404"/>
              <a:gd name="connsiteY17" fmla="*/ 1498098 h 6857999"/>
              <a:gd name="connsiteX18" fmla="*/ 6937823 w 7807404"/>
              <a:gd name="connsiteY18" fmla="*/ 1612249 h 6857999"/>
              <a:gd name="connsiteX19" fmla="*/ 6937218 w 7807404"/>
              <a:gd name="connsiteY19" fmla="*/ 1637399 h 6857999"/>
              <a:gd name="connsiteX20" fmla="*/ 6938799 w 7807404"/>
              <a:gd name="connsiteY20" fmla="*/ 1640074 h 6857999"/>
              <a:gd name="connsiteX21" fmla="*/ 6932154 w 7807404"/>
              <a:gd name="connsiteY21" fmla="*/ 1661611 h 6857999"/>
              <a:gd name="connsiteX22" fmla="*/ 6914131 w 7807404"/>
              <a:gd name="connsiteY22" fmla="*/ 1700723 h 6857999"/>
              <a:gd name="connsiteX23" fmla="*/ 6933794 w 7807404"/>
              <a:gd name="connsiteY23" fmla="*/ 1901522 h 6857999"/>
              <a:gd name="connsiteX24" fmla="*/ 6953202 w 7807404"/>
              <a:gd name="connsiteY24" fmla="*/ 2210818 h 6857999"/>
              <a:gd name="connsiteX25" fmla="*/ 6947122 w 7807404"/>
              <a:gd name="connsiteY25" fmla="*/ 2457618 h 6857999"/>
              <a:gd name="connsiteX26" fmla="*/ 6946239 w 7807404"/>
              <a:gd name="connsiteY26" fmla="*/ 2589494 h 6857999"/>
              <a:gd name="connsiteX27" fmla="*/ 6927926 w 7807404"/>
              <a:gd name="connsiteY27" fmla="*/ 2656505 h 6857999"/>
              <a:gd name="connsiteX28" fmla="*/ 6942720 w 7807404"/>
              <a:gd name="connsiteY28" fmla="*/ 2686012 h 6857999"/>
              <a:gd name="connsiteX29" fmla="*/ 6945228 w 7807404"/>
              <a:gd name="connsiteY29" fmla="*/ 2704186 h 6857999"/>
              <a:gd name="connsiteX30" fmla="*/ 6955127 w 7807404"/>
              <a:gd name="connsiteY30" fmla="*/ 2708117 h 6857999"/>
              <a:gd name="connsiteX31" fmla="*/ 6965487 w 7807404"/>
              <a:gd name="connsiteY31" fmla="*/ 2734616 h 6857999"/>
              <a:gd name="connsiteX32" fmla="*/ 6967536 w 7807404"/>
              <a:gd name="connsiteY32" fmla="*/ 2768400 h 6857999"/>
              <a:gd name="connsiteX33" fmla="*/ 6966999 w 7807404"/>
              <a:gd name="connsiteY33" fmla="*/ 2930098 h 6857999"/>
              <a:gd name="connsiteX34" fmla="*/ 6972540 w 7807404"/>
              <a:gd name="connsiteY34" fmla="*/ 3026188 h 6857999"/>
              <a:gd name="connsiteX35" fmla="*/ 6983856 w 7807404"/>
              <a:gd name="connsiteY35" fmla="*/ 3061666 h 6857999"/>
              <a:gd name="connsiteX36" fmla="*/ 6993463 w 7807404"/>
              <a:gd name="connsiteY36" fmla="*/ 3111897 h 6857999"/>
              <a:gd name="connsiteX37" fmla="*/ 7000936 w 7807404"/>
              <a:gd name="connsiteY37" fmla="*/ 3235495 h 6857999"/>
              <a:gd name="connsiteX38" fmla="*/ 6997660 w 7807404"/>
              <a:gd name="connsiteY38" fmla="*/ 3375355 h 6857999"/>
              <a:gd name="connsiteX39" fmla="*/ 7000025 w 7807404"/>
              <a:gd name="connsiteY39" fmla="*/ 3477815 h 6857999"/>
              <a:gd name="connsiteX40" fmla="*/ 6982022 w 7807404"/>
              <a:gd name="connsiteY40" fmla="*/ 3696746 h 6857999"/>
              <a:gd name="connsiteX41" fmla="*/ 6987385 w 7807404"/>
              <a:gd name="connsiteY41" fmla="*/ 3815651 h 6857999"/>
              <a:gd name="connsiteX42" fmla="*/ 6996939 w 7807404"/>
              <a:gd name="connsiteY42" fmla="*/ 3857058 h 6857999"/>
              <a:gd name="connsiteX43" fmla="*/ 7012470 w 7807404"/>
              <a:gd name="connsiteY43" fmla="*/ 3926486 h 6857999"/>
              <a:gd name="connsiteX44" fmla="*/ 7038860 w 7807404"/>
              <a:gd name="connsiteY44" fmla="*/ 3988495 h 6857999"/>
              <a:gd name="connsiteX45" fmla="*/ 7025357 w 7807404"/>
              <a:gd name="connsiteY45" fmla="*/ 4051442 h 6857999"/>
              <a:gd name="connsiteX46" fmla="*/ 7024708 w 7807404"/>
              <a:gd name="connsiteY46" fmla="*/ 4105625 h 6857999"/>
              <a:gd name="connsiteX47" fmla="*/ 7032013 w 7807404"/>
              <a:gd name="connsiteY47" fmla="*/ 4109626 h 6857999"/>
              <a:gd name="connsiteX48" fmla="*/ 7032673 w 7807404"/>
              <a:gd name="connsiteY48" fmla="*/ 4116557 h 6857999"/>
              <a:gd name="connsiteX49" fmla="*/ 7025240 w 7807404"/>
              <a:gd name="connsiteY49" fmla="*/ 4120637 h 6857999"/>
              <a:gd name="connsiteX50" fmla="*/ 7001151 w 7807404"/>
              <a:gd name="connsiteY50" fmla="*/ 4208493 h 6857999"/>
              <a:gd name="connsiteX51" fmla="*/ 6981187 w 7807404"/>
              <a:gd name="connsiteY51" fmla="*/ 4327914 h 6857999"/>
              <a:gd name="connsiteX52" fmla="*/ 6996887 w 7807404"/>
              <a:gd name="connsiteY52" fmla="*/ 4375181 h 6857999"/>
              <a:gd name="connsiteX53" fmla="*/ 6993908 w 7807404"/>
              <a:gd name="connsiteY53" fmla="*/ 4388524 h 6857999"/>
              <a:gd name="connsiteX54" fmla="*/ 7004982 w 7807404"/>
              <a:gd name="connsiteY54" fmla="*/ 4415915 h 6857999"/>
              <a:gd name="connsiteX55" fmla="*/ 7050435 w 7807404"/>
              <a:gd name="connsiteY55" fmla="*/ 4479913 h 6857999"/>
              <a:gd name="connsiteX56" fmla="*/ 7106916 w 7807404"/>
              <a:gd name="connsiteY56" fmla="*/ 4549233 h 6857999"/>
              <a:gd name="connsiteX57" fmla="*/ 7173289 w 7807404"/>
              <a:gd name="connsiteY57" fmla="*/ 4634254 h 6857999"/>
              <a:gd name="connsiteX58" fmla="*/ 7188878 w 7807404"/>
              <a:gd name="connsiteY58" fmla="*/ 4672371 h 6857999"/>
              <a:gd name="connsiteX59" fmla="*/ 7226673 w 7807404"/>
              <a:gd name="connsiteY59" fmla="*/ 4796523 h 6857999"/>
              <a:gd name="connsiteX60" fmla="*/ 7240375 w 7807404"/>
              <a:gd name="connsiteY60" fmla="*/ 4838614 h 6857999"/>
              <a:gd name="connsiteX61" fmla="*/ 7270096 w 7807404"/>
              <a:gd name="connsiteY61" fmla="*/ 4896400 h 6857999"/>
              <a:gd name="connsiteX62" fmla="*/ 7298142 w 7807404"/>
              <a:gd name="connsiteY62" fmla="*/ 4993732 h 6857999"/>
              <a:gd name="connsiteX63" fmla="*/ 7322875 w 7807404"/>
              <a:gd name="connsiteY63" fmla="*/ 5208172 h 6857999"/>
              <a:gd name="connsiteX64" fmla="*/ 7342672 w 7807404"/>
              <a:gd name="connsiteY64" fmla="*/ 5255191 h 6857999"/>
              <a:gd name="connsiteX65" fmla="*/ 7321006 w 7807404"/>
              <a:gd name="connsiteY65" fmla="*/ 5337537 h 6857999"/>
              <a:gd name="connsiteX66" fmla="*/ 7360096 w 7807404"/>
              <a:gd name="connsiteY66" fmla="*/ 5418522 h 6857999"/>
              <a:gd name="connsiteX67" fmla="*/ 7400954 w 7807404"/>
              <a:gd name="connsiteY67" fmla="*/ 5473319 h 6857999"/>
              <a:gd name="connsiteX68" fmla="*/ 7418953 w 7807404"/>
              <a:gd name="connsiteY68" fmla="*/ 5506769 h 6857999"/>
              <a:gd name="connsiteX69" fmla="*/ 7437497 w 7807404"/>
              <a:gd name="connsiteY69" fmla="*/ 5528086 h 6857999"/>
              <a:gd name="connsiteX70" fmla="*/ 7472839 w 7807404"/>
              <a:gd name="connsiteY70" fmla="*/ 5722307 h 6857999"/>
              <a:gd name="connsiteX71" fmla="*/ 7520312 w 7807404"/>
              <a:gd name="connsiteY71" fmla="*/ 5848020 h 6857999"/>
              <a:gd name="connsiteX72" fmla="*/ 7546603 w 7807404"/>
              <a:gd name="connsiteY72" fmla="*/ 5895435 h 6857999"/>
              <a:gd name="connsiteX73" fmla="*/ 7574370 w 7807404"/>
              <a:gd name="connsiteY73" fmla="*/ 6116987 h 6857999"/>
              <a:gd name="connsiteX74" fmla="*/ 7588278 w 7807404"/>
              <a:gd name="connsiteY74" fmla="*/ 6239240 h 6857999"/>
              <a:gd name="connsiteX75" fmla="*/ 7651779 w 7807404"/>
              <a:gd name="connsiteY75" fmla="*/ 6536040 h 6857999"/>
              <a:gd name="connsiteX76" fmla="*/ 7634970 w 7807404"/>
              <a:gd name="connsiteY76" fmla="*/ 6596308 h 6857999"/>
              <a:gd name="connsiteX77" fmla="*/ 7634433 w 7807404"/>
              <a:gd name="connsiteY77" fmla="*/ 6610438 h 6857999"/>
              <a:gd name="connsiteX78" fmla="*/ 7628165 w 7807404"/>
              <a:gd name="connsiteY78" fmla="*/ 6640287 h 6857999"/>
              <a:gd name="connsiteX79" fmla="*/ 7631881 w 7807404"/>
              <a:gd name="connsiteY79" fmla="*/ 6643984 h 6857999"/>
              <a:gd name="connsiteX80" fmla="*/ 7703817 w 7807404"/>
              <a:gd name="connsiteY80" fmla="*/ 6673830 h 6857999"/>
              <a:gd name="connsiteX81" fmla="*/ 7713961 w 7807404"/>
              <a:gd name="connsiteY81" fmla="*/ 6739542 h 6857999"/>
              <a:gd name="connsiteX82" fmla="*/ 7712298 w 7807404"/>
              <a:gd name="connsiteY82" fmla="*/ 6783313 h 6857999"/>
              <a:gd name="connsiteX83" fmla="*/ 7713229 w 7807404"/>
              <a:gd name="connsiteY83" fmla="*/ 6791653 h 6857999"/>
              <a:gd name="connsiteX84" fmla="*/ 7713771 w 7807404"/>
              <a:gd name="connsiteY84" fmla="*/ 6791625 h 6857999"/>
              <a:gd name="connsiteX85" fmla="*/ 7715794 w 7807404"/>
              <a:gd name="connsiteY85" fmla="*/ 6800036 h 6857999"/>
              <a:gd name="connsiteX86" fmla="*/ 7714926 w 7807404"/>
              <a:gd name="connsiteY86" fmla="*/ 6806857 h 6857999"/>
              <a:gd name="connsiteX87" fmla="*/ 7716734 w 7807404"/>
              <a:gd name="connsiteY87" fmla="*/ 6823036 h 6857999"/>
              <a:gd name="connsiteX88" fmla="*/ 7720829 w 7807404"/>
              <a:gd name="connsiteY88" fmla="*/ 6827317 h 6857999"/>
              <a:gd name="connsiteX89" fmla="*/ 7791089 w 7807404"/>
              <a:gd name="connsiteY89" fmla="*/ 6843616 h 6857999"/>
              <a:gd name="connsiteX90" fmla="*/ 7807404 w 7807404"/>
              <a:gd name="connsiteY90" fmla="*/ 6857999 h 6857999"/>
              <a:gd name="connsiteX91" fmla="*/ 2910541 w 7807404"/>
              <a:gd name="connsiteY91" fmla="*/ 6857999 h 6857999"/>
              <a:gd name="connsiteX92" fmla="*/ 737233 w 7807404"/>
              <a:gd name="connsiteY92" fmla="*/ 6857999 h 6857999"/>
              <a:gd name="connsiteX93" fmla="*/ 0 w 7807404"/>
              <a:gd name="connsiteY93" fmla="*/ 6857999 h 6857999"/>
              <a:gd name="connsiteX94" fmla="*/ 0 w 7807404"/>
              <a:gd name="connsiteY94" fmla="*/ 1 h 6857999"/>
              <a:gd name="connsiteX95" fmla="*/ 737233 w 7807404"/>
              <a:gd name="connsiteY95" fmla="*/ 1 h 6857999"/>
              <a:gd name="connsiteX96" fmla="*/ 737233 w 7807404"/>
              <a:gd name="connsiteY96" fmla="*/ 0 h 6857999"/>
              <a:gd name="connsiteX0" fmla="*/ 737233 w 7807404"/>
              <a:gd name="connsiteY0" fmla="*/ 0 h 6857999"/>
              <a:gd name="connsiteX1" fmla="*/ 7401738 w 7807404"/>
              <a:gd name="connsiteY1" fmla="*/ 0 h 6857999"/>
              <a:gd name="connsiteX2" fmla="*/ 7401276 w 7807404"/>
              <a:gd name="connsiteY2" fmla="*/ 1038 h 6857999"/>
              <a:gd name="connsiteX3" fmla="*/ 7411981 w 7807404"/>
              <a:gd name="connsiteY3" fmla="*/ 22134 h 6857999"/>
              <a:gd name="connsiteX4" fmla="*/ 7413848 w 7807404"/>
              <a:gd name="connsiteY4" fmla="*/ 51691 h 6857999"/>
              <a:gd name="connsiteX5" fmla="*/ 7385053 w 7807404"/>
              <a:gd name="connsiteY5" fmla="*/ 226336 h 6857999"/>
              <a:gd name="connsiteX6" fmla="*/ 7382560 w 7807404"/>
              <a:gd name="connsiteY6" fmla="*/ 360946 h 6857999"/>
              <a:gd name="connsiteX7" fmla="*/ 7350606 w 7807404"/>
              <a:gd name="connsiteY7" fmla="*/ 461806 h 6857999"/>
              <a:gd name="connsiteX8" fmla="*/ 7325584 w 7807404"/>
              <a:gd name="connsiteY8" fmla="*/ 584071 h 6857999"/>
              <a:gd name="connsiteX9" fmla="*/ 7209500 w 7807404"/>
              <a:gd name="connsiteY9" fmla="*/ 815815 h 6857999"/>
              <a:gd name="connsiteX10" fmla="*/ 7151173 w 7807404"/>
              <a:gd name="connsiteY10" fmla="*/ 938922 h 6857999"/>
              <a:gd name="connsiteX11" fmla="*/ 7115206 w 7807404"/>
              <a:gd name="connsiteY11" fmla="*/ 1019095 h 6857999"/>
              <a:gd name="connsiteX12" fmla="*/ 7081111 w 7807404"/>
              <a:gd name="connsiteY12" fmla="*/ 1074755 h 6857999"/>
              <a:gd name="connsiteX13" fmla="*/ 7005747 w 7807404"/>
              <a:gd name="connsiteY13" fmla="*/ 1281782 h 6857999"/>
              <a:gd name="connsiteX14" fmla="*/ 6969151 w 7807404"/>
              <a:gd name="connsiteY14" fmla="*/ 1451417 h 6857999"/>
              <a:gd name="connsiteX15" fmla="*/ 6951201 w 7807404"/>
              <a:gd name="connsiteY15" fmla="*/ 1490043 h 6857999"/>
              <a:gd name="connsiteX16" fmla="*/ 6954326 w 7807404"/>
              <a:gd name="connsiteY16" fmla="*/ 1497365 h 6857999"/>
              <a:gd name="connsiteX17" fmla="*/ 6956045 w 7807404"/>
              <a:gd name="connsiteY17" fmla="*/ 1498098 h 6857999"/>
              <a:gd name="connsiteX18" fmla="*/ 6937823 w 7807404"/>
              <a:gd name="connsiteY18" fmla="*/ 1612249 h 6857999"/>
              <a:gd name="connsiteX19" fmla="*/ 6937218 w 7807404"/>
              <a:gd name="connsiteY19" fmla="*/ 1637399 h 6857999"/>
              <a:gd name="connsiteX20" fmla="*/ 6938799 w 7807404"/>
              <a:gd name="connsiteY20" fmla="*/ 1640074 h 6857999"/>
              <a:gd name="connsiteX21" fmla="*/ 6932154 w 7807404"/>
              <a:gd name="connsiteY21" fmla="*/ 1661611 h 6857999"/>
              <a:gd name="connsiteX22" fmla="*/ 6914131 w 7807404"/>
              <a:gd name="connsiteY22" fmla="*/ 1700723 h 6857999"/>
              <a:gd name="connsiteX23" fmla="*/ 6933794 w 7807404"/>
              <a:gd name="connsiteY23" fmla="*/ 1901522 h 6857999"/>
              <a:gd name="connsiteX24" fmla="*/ 6953202 w 7807404"/>
              <a:gd name="connsiteY24" fmla="*/ 2210818 h 6857999"/>
              <a:gd name="connsiteX25" fmla="*/ 6947122 w 7807404"/>
              <a:gd name="connsiteY25" fmla="*/ 2457618 h 6857999"/>
              <a:gd name="connsiteX26" fmla="*/ 6946239 w 7807404"/>
              <a:gd name="connsiteY26" fmla="*/ 2589494 h 6857999"/>
              <a:gd name="connsiteX27" fmla="*/ 6927926 w 7807404"/>
              <a:gd name="connsiteY27" fmla="*/ 2656505 h 6857999"/>
              <a:gd name="connsiteX28" fmla="*/ 6942720 w 7807404"/>
              <a:gd name="connsiteY28" fmla="*/ 2686012 h 6857999"/>
              <a:gd name="connsiteX29" fmla="*/ 6945228 w 7807404"/>
              <a:gd name="connsiteY29" fmla="*/ 2704186 h 6857999"/>
              <a:gd name="connsiteX30" fmla="*/ 6955127 w 7807404"/>
              <a:gd name="connsiteY30" fmla="*/ 2708117 h 6857999"/>
              <a:gd name="connsiteX31" fmla="*/ 6965487 w 7807404"/>
              <a:gd name="connsiteY31" fmla="*/ 2734616 h 6857999"/>
              <a:gd name="connsiteX32" fmla="*/ 6967536 w 7807404"/>
              <a:gd name="connsiteY32" fmla="*/ 2768400 h 6857999"/>
              <a:gd name="connsiteX33" fmla="*/ 6966999 w 7807404"/>
              <a:gd name="connsiteY33" fmla="*/ 2930098 h 6857999"/>
              <a:gd name="connsiteX34" fmla="*/ 6972540 w 7807404"/>
              <a:gd name="connsiteY34" fmla="*/ 3026188 h 6857999"/>
              <a:gd name="connsiteX35" fmla="*/ 6983856 w 7807404"/>
              <a:gd name="connsiteY35" fmla="*/ 3061666 h 6857999"/>
              <a:gd name="connsiteX36" fmla="*/ 6993463 w 7807404"/>
              <a:gd name="connsiteY36" fmla="*/ 3111897 h 6857999"/>
              <a:gd name="connsiteX37" fmla="*/ 7000936 w 7807404"/>
              <a:gd name="connsiteY37" fmla="*/ 3235495 h 6857999"/>
              <a:gd name="connsiteX38" fmla="*/ 6997660 w 7807404"/>
              <a:gd name="connsiteY38" fmla="*/ 3375355 h 6857999"/>
              <a:gd name="connsiteX39" fmla="*/ 7000025 w 7807404"/>
              <a:gd name="connsiteY39" fmla="*/ 3477815 h 6857999"/>
              <a:gd name="connsiteX40" fmla="*/ 6982022 w 7807404"/>
              <a:gd name="connsiteY40" fmla="*/ 3696746 h 6857999"/>
              <a:gd name="connsiteX41" fmla="*/ 6987385 w 7807404"/>
              <a:gd name="connsiteY41" fmla="*/ 3815651 h 6857999"/>
              <a:gd name="connsiteX42" fmla="*/ 6996939 w 7807404"/>
              <a:gd name="connsiteY42" fmla="*/ 3857058 h 6857999"/>
              <a:gd name="connsiteX43" fmla="*/ 7012470 w 7807404"/>
              <a:gd name="connsiteY43" fmla="*/ 3926486 h 6857999"/>
              <a:gd name="connsiteX44" fmla="*/ 7038860 w 7807404"/>
              <a:gd name="connsiteY44" fmla="*/ 3988495 h 6857999"/>
              <a:gd name="connsiteX45" fmla="*/ 7025357 w 7807404"/>
              <a:gd name="connsiteY45" fmla="*/ 4051442 h 6857999"/>
              <a:gd name="connsiteX46" fmla="*/ 7024708 w 7807404"/>
              <a:gd name="connsiteY46" fmla="*/ 4105625 h 6857999"/>
              <a:gd name="connsiteX47" fmla="*/ 7032013 w 7807404"/>
              <a:gd name="connsiteY47" fmla="*/ 4109626 h 6857999"/>
              <a:gd name="connsiteX48" fmla="*/ 7032673 w 7807404"/>
              <a:gd name="connsiteY48" fmla="*/ 4116557 h 6857999"/>
              <a:gd name="connsiteX49" fmla="*/ 7025240 w 7807404"/>
              <a:gd name="connsiteY49" fmla="*/ 4120637 h 6857999"/>
              <a:gd name="connsiteX50" fmla="*/ 7001151 w 7807404"/>
              <a:gd name="connsiteY50" fmla="*/ 4208493 h 6857999"/>
              <a:gd name="connsiteX51" fmla="*/ 6981187 w 7807404"/>
              <a:gd name="connsiteY51" fmla="*/ 4327914 h 6857999"/>
              <a:gd name="connsiteX52" fmla="*/ 6996887 w 7807404"/>
              <a:gd name="connsiteY52" fmla="*/ 4375181 h 6857999"/>
              <a:gd name="connsiteX53" fmla="*/ 6993908 w 7807404"/>
              <a:gd name="connsiteY53" fmla="*/ 4388524 h 6857999"/>
              <a:gd name="connsiteX54" fmla="*/ 7004982 w 7807404"/>
              <a:gd name="connsiteY54" fmla="*/ 4415915 h 6857999"/>
              <a:gd name="connsiteX55" fmla="*/ 7050435 w 7807404"/>
              <a:gd name="connsiteY55" fmla="*/ 4479913 h 6857999"/>
              <a:gd name="connsiteX56" fmla="*/ 7106916 w 7807404"/>
              <a:gd name="connsiteY56" fmla="*/ 4549233 h 6857999"/>
              <a:gd name="connsiteX57" fmla="*/ 7173289 w 7807404"/>
              <a:gd name="connsiteY57" fmla="*/ 4634254 h 6857999"/>
              <a:gd name="connsiteX58" fmla="*/ 7188878 w 7807404"/>
              <a:gd name="connsiteY58" fmla="*/ 4672371 h 6857999"/>
              <a:gd name="connsiteX59" fmla="*/ 7226673 w 7807404"/>
              <a:gd name="connsiteY59" fmla="*/ 4796523 h 6857999"/>
              <a:gd name="connsiteX60" fmla="*/ 7240375 w 7807404"/>
              <a:gd name="connsiteY60" fmla="*/ 4838614 h 6857999"/>
              <a:gd name="connsiteX61" fmla="*/ 7270096 w 7807404"/>
              <a:gd name="connsiteY61" fmla="*/ 4896400 h 6857999"/>
              <a:gd name="connsiteX62" fmla="*/ 7298142 w 7807404"/>
              <a:gd name="connsiteY62" fmla="*/ 4993732 h 6857999"/>
              <a:gd name="connsiteX63" fmla="*/ 7322875 w 7807404"/>
              <a:gd name="connsiteY63" fmla="*/ 5208172 h 6857999"/>
              <a:gd name="connsiteX64" fmla="*/ 7342672 w 7807404"/>
              <a:gd name="connsiteY64" fmla="*/ 5255191 h 6857999"/>
              <a:gd name="connsiteX65" fmla="*/ 7321006 w 7807404"/>
              <a:gd name="connsiteY65" fmla="*/ 5337537 h 6857999"/>
              <a:gd name="connsiteX66" fmla="*/ 7360096 w 7807404"/>
              <a:gd name="connsiteY66" fmla="*/ 5418522 h 6857999"/>
              <a:gd name="connsiteX67" fmla="*/ 7400954 w 7807404"/>
              <a:gd name="connsiteY67" fmla="*/ 5473319 h 6857999"/>
              <a:gd name="connsiteX68" fmla="*/ 7418953 w 7807404"/>
              <a:gd name="connsiteY68" fmla="*/ 5506769 h 6857999"/>
              <a:gd name="connsiteX69" fmla="*/ 7437497 w 7807404"/>
              <a:gd name="connsiteY69" fmla="*/ 5528086 h 6857999"/>
              <a:gd name="connsiteX70" fmla="*/ 7472839 w 7807404"/>
              <a:gd name="connsiteY70" fmla="*/ 5722307 h 6857999"/>
              <a:gd name="connsiteX71" fmla="*/ 7520312 w 7807404"/>
              <a:gd name="connsiteY71" fmla="*/ 5848020 h 6857999"/>
              <a:gd name="connsiteX72" fmla="*/ 7546603 w 7807404"/>
              <a:gd name="connsiteY72" fmla="*/ 5895435 h 6857999"/>
              <a:gd name="connsiteX73" fmla="*/ 7574370 w 7807404"/>
              <a:gd name="connsiteY73" fmla="*/ 6116987 h 6857999"/>
              <a:gd name="connsiteX74" fmla="*/ 7588278 w 7807404"/>
              <a:gd name="connsiteY74" fmla="*/ 6239240 h 6857999"/>
              <a:gd name="connsiteX75" fmla="*/ 7651779 w 7807404"/>
              <a:gd name="connsiteY75" fmla="*/ 6536040 h 6857999"/>
              <a:gd name="connsiteX76" fmla="*/ 7634970 w 7807404"/>
              <a:gd name="connsiteY76" fmla="*/ 6596308 h 6857999"/>
              <a:gd name="connsiteX77" fmla="*/ 7634433 w 7807404"/>
              <a:gd name="connsiteY77" fmla="*/ 6610438 h 6857999"/>
              <a:gd name="connsiteX78" fmla="*/ 7628165 w 7807404"/>
              <a:gd name="connsiteY78" fmla="*/ 6640287 h 6857999"/>
              <a:gd name="connsiteX79" fmla="*/ 7679537 w 7807404"/>
              <a:gd name="connsiteY79" fmla="*/ 6620156 h 6857999"/>
              <a:gd name="connsiteX80" fmla="*/ 7703817 w 7807404"/>
              <a:gd name="connsiteY80" fmla="*/ 6673830 h 6857999"/>
              <a:gd name="connsiteX81" fmla="*/ 7713961 w 7807404"/>
              <a:gd name="connsiteY81" fmla="*/ 6739542 h 6857999"/>
              <a:gd name="connsiteX82" fmla="*/ 7712298 w 7807404"/>
              <a:gd name="connsiteY82" fmla="*/ 6783313 h 6857999"/>
              <a:gd name="connsiteX83" fmla="*/ 7713229 w 7807404"/>
              <a:gd name="connsiteY83" fmla="*/ 6791653 h 6857999"/>
              <a:gd name="connsiteX84" fmla="*/ 7713771 w 7807404"/>
              <a:gd name="connsiteY84" fmla="*/ 6791625 h 6857999"/>
              <a:gd name="connsiteX85" fmla="*/ 7715794 w 7807404"/>
              <a:gd name="connsiteY85" fmla="*/ 6800036 h 6857999"/>
              <a:gd name="connsiteX86" fmla="*/ 7714926 w 7807404"/>
              <a:gd name="connsiteY86" fmla="*/ 6806857 h 6857999"/>
              <a:gd name="connsiteX87" fmla="*/ 7716734 w 7807404"/>
              <a:gd name="connsiteY87" fmla="*/ 6823036 h 6857999"/>
              <a:gd name="connsiteX88" fmla="*/ 7720829 w 7807404"/>
              <a:gd name="connsiteY88" fmla="*/ 6827317 h 6857999"/>
              <a:gd name="connsiteX89" fmla="*/ 7791089 w 7807404"/>
              <a:gd name="connsiteY89" fmla="*/ 6843616 h 6857999"/>
              <a:gd name="connsiteX90" fmla="*/ 7807404 w 7807404"/>
              <a:gd name="connsiteY90" fmla="*/ 6857999 h 6857999"/>
              <a:gd name="connsiteX91" fmla="*/ 2910541 w 7807404"/>
              <a:gd name="connsiteY91" fmla="*/ 6857999 h 6857999"/>
              <a:gd name="connsiteX92" fmla="*/ 737233 w 7807404"/>
              <a:gd name="connsiteY92" fmla="*/ 6857999 h 6857999"/>
              <a:gd name="connsiteX93" fmla="*/ 0 w 7807404"/>
              <a:gd name="connsiteY93" fmla="*/ 6857999 h 6857999"/>
              <a:gd name="connsiteX94" fmla="*/ 0 w 7807404"/>
              <a:gd name="connsiteY94" fmla="*/ 1 h 6857999"/>
              <a:gd name="connsiteX95" fmla="*/ 737233 w 7807404"/>
              <a:gd name="connsiteY95" fmla="*/ 1 h 6857999"/>
              <a:gd name="connsiteX96" fmla="*/ 737233 w 7807404"/>
              <a:gd name="connsiteY96" fmla="*/ 0 h 6857999"/>
              <a:gd name="connsiteX0" fmla="*/ 737233 w 7807404"/>
              <a:gd name="connsiteY0" fmla="*/ 0 h 6857999"/>
              <a:gd name="connsiteX1" fmla="*/ 7401738 w 7807404"/>
              <a:gd name="connsiteY1" fmla="*/ 0 h 6857999"/>
              <a:gd name="connsiteX2" fmla="*/ 7401276 w 7807404"/>
              <a:gd name="connsiteY2" fmla="*/ 1038 h 6857999"/>
              <a:gd name="connsiteX3" fmla="*/ 7411981 w 7807404"/>
              <a:gd name="connsiteY3" fmla="*/ 22134 h 6857999"/>
              <a:gd name="connsiteX4" fmla="*/ 7413848 w 7807404"/>
              <a:gd name="connsiteY4" fmla="*/ 51691 h 6857999"/>
              <a:gd name="connsiteX5" fmla="*/ 7385053 w 7807404"/>
              <a:gd name="connsiteY5" fmla="*/ 226336 h 6857999"/>
              <a:gd name="connsiteX6" fmla="*/ 7382560 w 7807404"/>
              <a:gd name="connsiteY6" fmla="*/ 360946 h 6857999"/>
              <a:gd name="connsiteX7" fmla="*/ 7350606 w 7807404"/>
              <a:gd name="connsiteY7" fmla="*/ 461806 h 6857999"/>
              <a:gd name="connsiteX8" fmla="*/ 7325584 w 7807404"/>
              <a:gd name="connsiteY8" fmla="*/ 584071 h 6857999"/>
              <a:gd name="connsiteX9" fmla="*/ 7209500 w 7807404"/>
              <a:gd name="connsiteY9" fmla="*/ 815815 h 6857999"/>
              <a:gd name="connsiteX10" fmla="*/ 7151173 w 7807404"/>
              <a:gd name="connsiteY10" fmla="*/ 938922 h 6857999"/>
              <a:gd name="connsiteX11" fmla="*/ 7115206 w 7807404"/>
              <a:gd name="connsiteY11" fmla="*/ 1019095 h 6857999"/>
              <a:gd name="connsiteX12" fmla="*/ 7081111 w 7807404"/>
              <a:gd name="connsiteY12" fmla="*/ 1074755 h 6857999"/>
              <a:gd name="connsiteX13" fmla="*/ 7005747 w 7807404"/>
              <a:gd name="connsiteY13" fmla="*/ 1281782 h 6857999"/>
              <a:gd name="connsiteX14" fmla="*/ 6969151 w 7807404"/>
              <a:gd name="connsiteY14" fmla="*/ 1451417 h 6857999"/>
              <a:gd name="connsiteX15" fmla="*/ 6951201 w 7807404"/>
              <a:gd name="connsiteY15" fmla="*/ 1490043 h 6857999"/>
              <a:gd name="connsiteX16" fmla="*/ 6954326 w 7807404"/>
              <a:gd name="connsiteY16" fmla="*/ 1497365 h 6857999"/>
              <a:gd name="connsiteX17" fmla="*/ 6956045 w 7807404"/>
              <a:gd name="connsiteY17" fmla="*/ 1498098 h 6857999"/>
              <a:gd name="connsiteX18" fmla="*/ 6937823 w 7807404"/>
              <a:gd name="connsiteY18" fmla="*/ 1612249 h 6857999"/>
              <a:gd name="connsiteX19" fmla="*/ 6937218 w 7807404"/>
              <a:gd name="connsiteY19" fmla="*/ 1637399 h 6857999"/>
              <a:gd name="connsiteX20" fmla="*/ 6938799 w 7807404"/>
              <a:gd name="connsiteY20" fmla="*/ 1640074 h 6857999"/>
              <a:gd name="connsiteX21" fmla="*/ 6932154 w 7807404"/>
              <a:gd name="connsiteY21" fmla="*/ 1661611 h 6857999"/>
              <a:gd name="connsiteX22" fmla="*/ 6914131 w 7807404"/>
              <a:gd name="connsiteY22" fmla="*/ 1700723 h 6857999"/>
              <a:gd name="connsiteX23" fmla="*/ 6933794 w 7807404"/>
              <a:gd name="connsiteY23" fmla="*/ 1901522 h 6857999"/>
              <a:gd name="connsiteX24" fmla="*/ 6953202 w 7807404"/>
              <a:gd name="connsiteY24" fmla="*/ 2210818 h 6857999"/>
              <a:gd name="connsiteX25" fmla="*/ 6947122 w 7807404"/>
              <a:gd name="connsiteY25" fmla="*/ 2457618 h 6857999"/>
              <a:gd name="connsiteX26" fmla="*/ 6946239 w 7807404"/>
              <a:gd name="connsiteY26" fmla="*/ 2589494 h 6857999"/>
              <a:gd name="connsiteX27" fmla="*/ 6927926 w 7807404"/>
              <a:gd name="connsiteY27" fmla="*/ 2656505 h 6857999"/>
              <a:gd name="connsiteX28" fmla="*/ 6942720 w 7807404"/>
              <a:gd name="connsiteY28" fmla="*/ 2686012 h 6857999"/>
              <a:gd name="connsiteX29" fmla="*/ 6945228 w 7807404"/>
              <a:gd name="connsiteY29" fmla="*/ 2704186 h 6857999"/>
              <a:gd name="connsiteX30" fmla="*/ 6955127 w 7807404"/>
              <a:gd name="connsiteY30" fmla="*/ 2708117 h 6857999"/>
              <a:gd name="connsiteX31" fmla="*/ 6965487 w 7807404"/>
              <a:gd name="connsiteY31" fmla="*/ 2734616 h 6857999"/>
              <a:gd name="connsiteX32" fmla="*/ 6967536 w 7807404"/>
              <a:gd name="connsiteY32" fmla="*/ 2768400 h 6857999"/>
              <a:gd name="connsiteX33" fmla="*/ 6966999 w 7807404"/>
              <a:gd name="connsiteY33" fmla="*/ 2930098 h 6857999"/>
              <a:gd name="connsiteX34" fmla="*/ 6972540 w 7807404"/>
              <a:gd name="connsiteY34" fmla="*/ 3026188 h 6857999"/>
              <a:gd name="connsiteX35" fmla="*/ 6983856 w 7807404"/>
              <a:gd name="connsiteY35" fmla="*/ 3061666 h 6857999"/>
              <a:gd name="connsiteX36" fmla="*/ 6993463 w 7807404"/>
              <a:gd name="connsiteY36" fmla="*/ 3111897 h 6857999"/>
              <a:gd name="connsiteX37" fmla="*/ 7000936 w 7807404"/>
              <a:gd name="connsiteY37" fmla="*/ 3235495 h 6857999"/>
              <a:gd name="connsiteX38" fmla="*/ 6997660 w 7807404"/>
              <a:gd name="connsiteY38" fmla="*/ 3375355 h 6857999"/>
              <a:gd name="connsiteX39" fmla="*/ 7000025 w 7807404"/>
              <a:gd name="connsiteY39" fmla="*/ 3477815 h 6857999"/>
              <a:gd name="connsiteX40" fmla="*/ 6982022 w 7807404"/>
              <a:gd name="connsiteY40" fmla="*/ 3696746 h 6857999"/>
              <a:gd name="connsiteX41" fmla="*/ 6987385 w 7807404"/>
              <a:gd name="connsiteY41" fmla="*/ 3815651 h 6857999"/>
              <a:gd name="connsiteX42" fmla="*/ 6996939 w 7807404"/>
              <a:gd name="connsiteY42" fmla="*/ 3857058 h 6857999"/>
              <a:gd name="connsiteX43" fmla="*/ 7012470 w 7807404"/>
              <a:gd name="connsiteY43" fmla="*/ 3926486 h 6857999"/>
              <a:gd name="connsiteX44" fmla="*/ 7038860 w 7807404"/>
              <a:gd name="connsiteY44" fmla="*/ 3988495 h 6857999"/>
              <a:gd name="connsiteX45" fmla="*/ 7025357 w 7807404"/>
              <a:gd name="connsiteY45" fmla="*/ 4051442 h 6857999"/>
              <a:gd name="connsiteX46" fmla="*/ 7024708 w 7807404"/>
              <a:gd name="connsiteY46" fmla="*/ 4105625 h 6857999"/>
              <a:gd name="connsiteX47" fmla="*/ 7032013 w 7807404"/>
              <a:gd name="connsiteY47" fmla="*/ 4109626 h 6857999"/>
              <a:gd name="connsiteX48" fmla="*/ 7032673 w 7807404"/>
              <a:gd name="connsiteY48" fmla="*/ 4116557 h 6857999"/>
              <a:gd name="connsiteX49" fmla="*/ 7025240 w 7807404"/>
              <a:gd name="connsiteY49" fmla="*/ 4120637 h 6857999"/>
              <a:gd name="connsiteX50" fmla="*/ 7001151 w 7807404"/>
              <a:gd name="connsiteY50" fmla="*/ 4208493 h 6857999"/>
              <a:gd name="connsiteX51" fmla="*/ 6981187 w 7807404"/>
              <a:gd name="connsiteY51" fmla="*/ 4327914 h 6857999"/>
              <a:gd name="connsiteX52" fmla="*/ 6996887 w 7807404"/>
              <a:gd name="connsiteY52" fmla="*/ 4375181 h 6857999"/>
              <a:gd name="connsiteX53" fmla="*/ 6993908 w 7807404"/>
              <a:gd name="connsiteY53" fmla="*/ 4388524 h 6857999"/>
              <a:gd name="connsiteX54" fmla="*/ 7004982 w 7807404"/>
              <a:gd name="connsiteY54" fmla="*/ 4415915 h 6857999"/>
              <a:gd name="connsiteX55" fmla="*/ 7050435 w 7807404"/>
              <a:gd name="connsiteY55" fmla="*/ 4479913 h 6857999"/>
              <a:gd name="connsiteX56" fmla="*/ 7106916 w 7807404"/>
              <a:gd name="connsiteY56" fmla="*/ 4549233 h 6857999"/>
              <a:gd name="connsiteX57" fmla="*/ 7173289 w 7807404"/>
              <a:gd name="connsiteY57" fmla="*/ 4634254 h 6857999"/>
              <a:gd name="connsiteX58" fmla="*/ 7188878 w 7807404"/>
              <a:gd name="connsiteY58" fmla="*/ 4672371 h 6857999"/>
              <a:gd name="connsiteX59" fmla="*/ 7226673 w 7807404"/>
              <a:gd name="connsiteY59" fmla="*/ 4796523 h 6857999"/>
              <a:gd name="connsiteX60" fmla="*/ 7240375 w 7807404"/>
              <a:gd name="connsiteY60" fmla="*/ 4838614 h 6857999"/>
              <a:gd name="connsiteX61" fmla="*/ 7270096 w 7807404"/>
              <a:gd name="connsiteY61" fmla="*/ 4896400 h 6857999"/>
              <a:gd name="connsiteX62" fmla="*/ 7298142 w 7807404"/>
              <a:gd name="connsiteY62" fmla="*/ 4993732 h 6857999"/>
              <a:gd name="connsiteX63" fmla="*/ 7322875 w 7807404"/>
              <a:gd name="connsiteY63" fmla="*/ 5208172 h 6857999"/>
              <a:gd name="connsiteX64" fmla="*/ 7342672 w 7807404"/>
              <a:gd name="connsiteY64" fmla="*/ 5255191 h 6857999"/>
              <a:gd name="connsiteX65" fmla="*/ 7321006 w 7807404"/>
              <a:gd name="connsiteY65" fmla="*/ 5337537 h 6857999"/>
              <a:gd name="connsiteX66" fmla="*/ 7360096 w 7807404"/>
              <a:gd name="connsiteY66" fmla="*/ 5418522 h 6857999"/>
              <a:gd name="connsiteX67" fmla="*/ 7400954 w 7807404"/>
              <a:gd name="connsiteY67" fmla="*/ 5473319 h 6857999"/>
              <a:gd name="connsiteX68" fmla="*/ 7418953 w 7807404"/>
              <a:gd name="connsiteY68" fmla="*/ 5506769 h 6857999"/>
              <a:gd name="connsiteX69" fmla="*/ 7437497 w 7807404"/>
              <a:gd name="connsiteY69" fmla="*/ 5528086 h 6857999"/>
              <a:gd name="connsiteX70" fmla="*/ 7472839 w 7807404"/>
              <a:gd name="connsiteY70" fmla="*/ 5722307 h 6857999"/>
              <a:gd name="connsiteX71" fmla="*/ 7520312 w 7807404"/>
              <a:gd name="connsiteY71" fmla="*/ 5848020 h 6857999"/>
              <a:gd name="connsiteX72" fmla="*/ 7546603 w 7807404"/>
              <a:gd name="connsiteY72" fmla="*/ 5895435 h 6857999"/>
              <a:gd name="connsiteX73" fmla="*/ 7574370 w 7807404"/>
              <a:gd name="connsiteY73" fmla="*/ 6116987 h 6857999"/>
              <a:gd name="connsiteX74" fmla="*/ 7588278 w 7807404"/>
              <a:gd name="connsiteY74" fmla="*/ 6239240 h 6857999"/>
              <a:gd name="connsiteX75" fmla="*/ 7651779 w 7807404"/>
              <a:gd name="connsiteY75" fmla="*/ 6536040 h 6857999"/>
              <a:gd name="connsiteX76" fmla="*/ 7634970 w 7807404"/>
              <a:gd name="connsiteY76" fmla="*/ 6596308 h 6857999"/>
              <a:gd name="connsiteX77" fmla="*/ 7634433 w 7807404"/>
              <a:gd name="connsiteY77" fmla="*/ 6610438 h 6857999"/>
              <a:gd name="connsiteX78" fmla="*/ 7628165 w 7807404"/>
              <a:gd name="connsiteY78" fmla="*/ 6640287 h 6857999"/>
              <a:gd name="connsiteX79" fmla="*/ 7679537 w 7807404"/>
              <a:gd name="connsiteY79" fmla="*/ 6620156 h 6857999"/>
              <a:gd name="connsiteX80" fmla="*/ 7703817 w 7807404"/>
              <a:gd name="connsiteY80" fmla="*/ 6673830 h 6857999"/>
              <a:gd name="connsiteX81" fmla="*/ 7713961 w 7807404"/>
              <a:gd name="connsiteY81" fmla="*/ 6739542 h 6857999"/>
              <a:gd name="connsiteX82" fmla="*/ 7712298 w 7807404"/>
              <a:gd name="connsiteY82" fmla="*/ 6783313 h 6857999"/>
              <a:gd name="connsiteX83" fmla="*/ 7713229 w 7807404"/>
              <a:gd name="connsiteY83" fmla="*/ 6791653 h 6857999"/>
              <a:gd name="connsiteX84" fmla="*/ 7713771 w 7807404"/>
              <a:gd name="connsiteY84" fmla="*/ 6791625 h 6857999"/>
              <a:gd name="connsiteX85" fmla="*/ 7715794 w 7807404"/>
              <a:gd name="connsiteY85" fmla="*/ 6800036 h 6857999"/>
              <a:gd name="connsiteX86" fmla="*/ 7714926 w 7807404"/>
              <a:gd name="connsiteY86" fmla="*/ 6806857 h 6857999"/>
              <a:gd name="connsiteX87" fmla="*/ 7716734 w 7807404"/>
              <a:gd name="connsiteY87" fmla="*/ 6823036 h 6857999"/>
              <a:gd name="connsiteX88" fmla="*/ 7791089 w 7807404"/>
              <a:gd name="connsiteY88" fmla="*/ 6843616 h 6857999"/>
              <a:gd name="connsiteX89" fmla="*/ 7807404 w 7807404"/>
              <a:gd name="connsiteY89" fmla="*/ 6857999 h 6857999"/>
              <a:gd name="connsiteX90" fmla="*/ 2910541 w 7807404"/>
              <a:gd name="connsiteY90" fmla="*/ 6857999 h 6857999"/>
              <a:gd name="connsiteX91" fmla="*/ 737233 w 7807404"/>
              <a:gd name="connsiteY91" fmla="*/ 6857999 h 6857999"/>
              <a:gd name="connsiteX92" fmla="*/ 0 w 7807404"/>
              <a:gd name="connsiteY92" fmla="*/ 6857999 h 6857999"/>
              <a:gd name="connsiteX93" fmla="*/ 0 w 7807404"/>
              <a:gd name="connsiteY93" fmla="*/ 1 h 6857999"/>
              <a:gd name="connsiteX94" fmla="*/ 737233 w 7807404"/>
              <a:gd name="connsiteY94" fmla="*/ 1 h 6857999"/>
              <a:gd name="connsiteX95" fmla="*/ 737233 w 7807404"/>
              <a:gd name="connsiteY95" fmla="*/ 0 h 6857999"/>
              <a:gd name="connsiteX0" fmla="*/ 737233 w 7807404"/>
              <a:gd name="connsiteY0" fmla="*/ 0 h 6857999"/>
              <a:gd name="connsiteX1" fmla="*/ 7401738 w 7807404"/>
              <a:gd name="connsiteY1" fmla="*/ 0 h 6857999"/>
              <a:gd name="connsiteX2" fmla="*/ 7401276 w 7807404"/>
              <a:gd name="connsiteY2" fmla="*/ 1038 h 6857999"/>
              <a:gd name="connsiteX3" fmla="*/ 7411981 w 7807404"/>
              <a:gd name="connsiteY3" fmla="*/ 22134 h 6857999"/>
              <a:gd name="connsiteX4" fmla="*/ 7413848 w 7807404"/>
              <a:gd name="connsiteY4" fmla="*/ 51691 h 6857999"/>
              <a:gd name="connsiteX5" fmla="*/ 7385053 w 7807404"/>
              <a:gd name="connsiteY5" fmla="*/ 226336 h 6857999"/>
              <a:gd name="connsiteX6" fmla="*/ 7382560 w 7807404"/>
              <a:gd name="connsiteY6" fmla="*/ 360946 h 6857999"/>
              <a:gd name="connsiteX7" fmla="*/ 7350606 w 7807404"/>
              <a:gd name="connsiteY7" fmla="*/ 461806 h 6857999"/>
              <a:gd name="connsiteX8" fmla="*/ 7325584 w 7807404"/>
              <a:gd name="connsiteY8" fmla="*/ 584071 h 6857999"/>
              <a:gd name="connsiteX9" fmla="*/ 7209500 w 7807404"/>
              <a:gd name="connsiteY9" fmla="*/ 815815 h 6857999"/>
              <a:gd name="connsiteX10" fmla="*/ 7151173 w 7807404"/>
              <a:gd name="connsiteY10" fmla="*/ 938922 h 6857999"/>
              <a:gd name="connsiteX11" fmla="*/ 7115206 w 7807404"/>
              <a:gd name="connsiteY11" fmla="*/ 1019095 h 6857999"/>
              <a:gd name="connsiteX12" fmla="*/ 7081111 w 7807404"/>
              <a:gd name="connsiteY12" fmla="*/ 1074755 h 6857999"/>
              <a:gd name="connsiteX13" fmla="*/ 7005747 w 7807404"/>
              <a:gd name="connsiteY13" fmla="*/ 1281782 h 6857999"/>
              <a:gd name="connsiteX14" fmla="*/ 6969151 w 7807404"/>
              <a:gd name="connsiteY14" fmla="*/ 1451417 h 6857999"/>
              <a:gd name="connsiteX15" fmla="*/ 6951201 w 7807404"/>
              <a:gd name="connsiteY15" fmla="*/ 1490043 h 6857999"/>
              <a:gd name="connsiteX16" fmla="*/ 6954326 w 7807404"/>
              <a:gd name="connsiteY16" fmla="*/ 1497365 h 6857999"/>
              <a:gd name="connsiteX17" fmla="*/ 6956045 w 7807404"/>
              <a:gd name="connsiteY17" fmla="*/ 1498098 h 6857999"/>
              <a:gd name="connsiteX18" fmla="*/ 6937823 w 7807404"/>
              <a:gd name="connsiteY18" fmla="*/ 1612249 h 6857999"/>
              <a:gd name="connsiteX19" fmla="*/ 6937218 w 7807404"/>
              <a:gd name="connsiteY19" fmla="*/ 1637399 h 6857999"/>
              <a:gd name="connsiteX20" fmla="*/ 6938799 w 7807404"/>
              <a:gd name="connsiteY20" fmla="*/ 1640074 h 6857999"/>
              <a:gd name="connsiteX21" fmla="*/ 6932154 w 7807404"/>
              <a:gd name="connsiteY21" fmla="*/ 1661611 h 6857999"/>
              <a:gd name="connsiteX22" fmla="*/ 6914131 w 7807404"/>
              <a:gd name="connsiteY22" fmla="*/ 1700723 h 6857999"/>
              <a:gd name="connsiteX23" fmla="*/ 6933794 w 7807404"/>
              <a:gd name="connsiteY23" fmla="*/ 1901522 h 6857999"/>
              <a:gd name="connsiteX24" fmla="*/ 6953202 w 7807404"/>
              <a:gd name="connsiteY24" fmla="*/ 2210818 h 6857999"/>
              <a:gd name="connsiteX25" fmla="*/ 6947122 w 7807404"/>
              <a:gd name="connsiteY25" fmla="*/ 2457618 h 6857999"/>
              <a:gd name="connsiteX26" fmla="*/ 6946239 w 7807404"/>
              <a:gd name="connsiteY26" fmla="*/ 2589494 h 6857999"/>
              <a:gd name="connsiteX27" fmla="*/ 6927926 w 7807404"/>
              <a:gd name="connsiteY27" fmla="*/ 2656505 h 6857999"/>
              <a:gd name="connsiteX28" fmla="*/ 6942720 w 7807404"/>
              <a:gd name="connsiteY28" fmla="*/ 2686012 h 6857999"/>
              <a:gd name="connsiteX29" fmla="*/ 6945228 w 7807404"/>
              <a:gd name="connsiteY29" fmla="*/ 2704186 h 6857999"/>
              <a:gd name="connsiteX30" fmla="*/ 6955127 w 7807404"/>
              <a:gd name="connsiteY30" fmla="*/ 2708117 h 6857999"/>
              <a:gd name="connsiteX31" fmla="*/ 6965487 w 7807404"/>
              <a:gd name="connsiteY31" fmla="*/ 2734616 h 6857999"/>
              <a:gd name="connsiteX32" fmla="*/ 6967536 w 7807404"/>
              <a:gd name="connsiteY32" fmla="*/ 2768400 h 6857999"/>
              <a:gd name="connsiteX33" fmla="*/ 6966999 w 7807404"/>
              <a:gd name="connsiteY33" fmla="*/ 2930098 h 6857999"/>
              <a:gd name="connsiteX34" fmla="*/ 6972540 w 7807404"/>
              <a:gd name="connsiteY34" fmla="*/ 3026188 h 6857999"/>
              <a:gd name="connsiteX35" fmla="*/ 6983856 w 7807404"/>
              <a:gd name="connsiteY35" fmla="*/ 3061666 h 6857999"/>
              <a:gd name="connsiteX36" fmla="*/ 6993463 w 7807404"/>
              <a:gd name="connsiteY36" fmla="*/ 3111897 h 6857999"/>
              <a:gd name="connsiteX37" fmla="*/ 7000936 w 7807404"/>
              <a:gd name="connsiteY37" fmla="*/ 3235495 h 6857999"/>
              <a:gd name="connsiteX38" fmla="*/ 6997660 w 7807404"/>
              <a:gd name="connsiteY38" fmla="*/ 3375355 h 6857999"/>
              <a:gd name="connsiteX39" fmla="*/ 7000025 w 7807404"/>
              <a:gd name="connsiteY39" fmla="*/ 3477815 h 6857999"/>
              <a:gd name="connsiteX40" fmla="*/ 6982022 w 7807404"/>
              <a:gd name="connsiteY40" fmla="*/ 3696746 h 6857999"/>
              <a:gd name="connsiteX41" fmla="*/ 6987385 w 7807404"/>
              <a:gd name="connsiteY41" fmla="*/ 3815651 h 6857999"/>
              <a:gd name="connsiteX42" fmla="*/ 6996939 w 7807404"/>
              <a:gd name="connsiteY42" fmla="*/ 3857058 h 6857999"/>
              <a:gd name="connsiteX43" fmla="*/ 7012470 w 7807404"/>
              <a:gd name="connsiteY43" fmla="*/ 3926486 h 6857999"/>
              <a:gd name="connsiteX44" fmla="*/ 7038860 w 7807404"/>
              <a:gd name="connsiteY44" fmla="*/ 3988495 h 6857999"/>
              <a:gd name="connsiteX45" fmla="*/ 7025357 w 7807404"/>
              <a:gd name="connsiteY45" fmla="*/ 4051442 h 6857999"/>
              <a:gd name="connsiteX46" fmla="*/ 7024708 w 7807404"/>
              <a:gd name="connsiteY46" fmla="*/ 4105625 h 6857999"/>
              <a:gd name="connsiteX47" fmla="*/ 7032013 w 7807404"/>
              <a:gd name="connsiteY47" fmla="*/ 4109626 h 6857999"/>
              <a:gd name="connsiteX48" fmla="*/ 7032673 w 7807404"/>
              <a:gd name="connsiteY48" fmla="*/ 4116557 h 6857999"/>
              <a:gd name="connsiteX49" fmla="*/ 7025240 w 7807404"/>
              <a:gd name="connsiteY49" fmla="*/ 4120637 h 6857999"/>
              <a:gd name="connsiteX50" fmla="*/ 7001151 w 7807404"/>
              <a:gd name="connsiteY50" fmla="*/ 4208493 h 6857999"/>
              <a:gd name="connsiteX51" fmla="*/ 6981187 w 7807404"/>
              <a:gd name="connsiteY51" fmla="*/ 4327914 h 6857999"/>
              <a:gd name="connsiteX52" fmla="*/ 6996887 w 7807404"/>
              <a:gd name="connsiteY52" fmla="*/ 4375181 h 6857999"/>
              <a:gd name="connsiteX53" fmla="*/ 6993908 w 7807404"/>
              <a:gd name="connsiteY53" fmla="*/ 4388524 h 6857999"/>
              <a:gd name="connsiteX54" fmla="*/ 7004982 w 7807404"/>
              <a:gd name="connsiteY54" fmla="*/ 4415915 h 6857999"/>
              <a:gd name="connsiteX55" fmla="*/ 7050435 w 7807404"/>
              <a:gd name="connsiteY55" fmla="*/ 4479913 h 6857999"/>
              <a:gd name="connsiteX56" fmla="*/ 7106916 w 7807404"/>
              <a:gd name="connsiteY56" fmla="*/ 4549233 h 6857999"/>
              <a:gd name="connsiteX57" fmla="*/ 7173289 w 7807404"/>
              <a:gd name="connsiteY57" fmla="*/ 4634254 h 6857999"/>
              <a:gd name="connsiteX58" fmla="*/ 7188878 w 7807404"/>
              <a:gd name="connsiteY58" fmla="*/ 4672371 h 6857999"/>
              <a:gd name="connsiteX59" fmla="*/ 7226673 w 7807404"/>
              <a:gd name="connsiteY59" fmla="*/ 4796523 h 6857999"/>
              <a:gd name="connsiteX60" fmla="*/ 7240375 w 7807404"/>
              <a:gd name="connsiteY60" fmla="*/ 4838614 h 6857999"/>
              <a:gd name="connsiteX61" fmla="*/ 7270096 w 7807404"/>
              <a:gd name="connsiteY61" fmla="*/ 4896400 h 6857999"/>
              <a:gd name="connsiteX62" fmla="*/ 7298142 w 7807404"/>
              <a:gd name="connsiteY62" fmla="*/ 4993732 h 6857999"/>
              <a:gd name="connsiteX63" fmla="*/ 7322875 w 7807404"/>
              <a:gd name="connsiteY63" fmla="*/ 5208172 h 6857999"/>
              <a:gd name="connsiteX64" fmla="*/ 7342672 w 7807404"/>
              <a:gd name="connsiteY64" fmla="*/ 5255191 h 6857999"/>
              <a:gd name="connsiteX65" fmla="*/ 7321006 w 7807404"/>
              <a:gd name="connsiteY65" fmla="*/ 5337537 h 6857999"/>
              <a:gd name="connsiteX66" fmla="*/ 7360096 w 7807404"/>
              <a:gd name="connsiteY66" fmla="*/ 5418522 h 6857999"/>
              <a:gd name="connsiteX67" fmla="*/ 7400954 w 7807404"/>
              <a:gd name="connsiteY67" fmla="*/ 5473319 h 6857999"/>
              <a:gd name="connsiteX68" fmla="*/ 7418953 w 7807404"/>
              <a:gd name="connsiteY68" fmla="*/ 5506769 h 6857999"/>
              <a:gd name="connsiteX69" fmla="*/ 7437497 w 7807404"/>
              <a:gd name="connsiteY69" fmla="*/ 5528086 h 6857999"/>
              <a:gd name="connsiteX70" fmla="*/ 7472839 w 7807404"/>
              <a:gd name="connsiteY70" fmla="*/ 5722307 h 6857999"/>
              <a:gd name="connsiteX71" fmla="*/ 7520312 w 7807404"/>
              <a:gd name="connsiteY71" fmla="*/ 5848020 h 6857999"/>
              <a:gd name="connsiteX72" fmla="*/ 7546603 w 7807404"/>
              <a:gd name="connsiteY72" fmla="*/ 5895435 h 6857999"/>
              <a:gd name="connsiteX73" fmla="*/ 7574370 w 7807404"/>
              <a:gd name="connsiteY73" fmla="*/ 6116987 h 6857999"/>
              <a:gd name="connsiteX74" fmla="*/ 7588278 w 7807404"/>
              <a:gd name="connsiteY74" fmla="*/ 6239240 h 6857999"/>
              <a:gd name="connsiteX75" fmla="*/ 7651779 w 7807404"/>
              <a:gd name="connsiteY75" fmla="*/ 6536040 h 6857999"/>
              <a:gd name="connsiteX76" fmla="*/ 7634970 w 7807404"/>
              <a:gd name="connsiteY76" fmla="*/ 6596308 h 6857999"/>
              <a:gd name="connsiteX77" fmla="*/ 7634433 w 7807404"/>
              <a:gd name="connsiteY77" fmla="*/ 6610438 h 6857999"/>
              <a:gd name="connsiteX78" fmla="*/ 7628165 w 7807404"/>
              <a:gd name="connsiteY78" fmla="*/ 6640287 h 6857999"/>
              <a:gd name="connsiteX79" fmla="*/ 7679537 w 7807404"/>
              <a:gd name="connsiteY79" fmla="*/ 6620156 h 6857999"/>
              <a:gd name="connsiteX80" fmla="*/ 7703817 w 7807404"/>
              <a:gd name="connsiteY80" fmla="*/ 6673830 h 6857999"/>
              <a:gd name="connsiteX81" fmla="*/ 7713961 w 7807404"/>
              <a:gd name="connsiteY81" fmla="*/ 6739542 h 6857999"/>
              <a:gd name="connsiteX82" fmla="*/ 7712298 w 7807404"/>
              <a:gd name="connsiteY82" fmla="*/ 6783313 h 6857999"/>
              <a:gd name="connsiteX83" fmla="*/ 7713229 w 7807404"/>
              <a:gd name="connsiteY83" fmla="*/ 6791653 h 6857999"/>
              <a:gd name="connsiteX84" fmla="*/ 7713771 w 7807404"/>
              <a:gd name="connsiteY84" fmla="*/ 6791625 h 6857999"/>
              <a:gd name="connsiteX85" fmla="*/ 7715794 w 7807404"/>
              <a:gd name="connsiteY85" fmla="*/ 6800036 h 6857999"/>
              <a:gd name="connsiteX86" fmla="*/ 7714926 w 7807404"/>
              <a:gd name="connsiteY86" fmla="*/ 6806857 h 6857999"/>
              <a:gd name="connsiteX87" fmla="*/ 7791089 w 7807404"/>
              <a:gd name="connsiteY87" fmla="*/ 6843616 h 6857999"/>
              <a:gd name="connsiteX88" fmla="*/ 7807404 w 7807404"/>
              <a:gd name="connsiteY88" fmla="*/ 6857999 h 6857999"/>
              <a:gd name="connsiteX89" fmla="*/ 2910541 w 7807404"/>
              <a:gd name="connsiteY89" fmla="*/ 6857999 h 6857999"/>
              <a:gd name="connsiteX90" fmla="*/ 737233 w 7807404"/>
              <a:gd name="connsiteY90" fmla="*/ 6857999 h 6857999"/>
              <a:gd name="connsiteX91" fmla="*/ 0 w 7807404"/>
              <a:gd name="connsiteY91" fmla="*/ 6857999 h 6857999"/>
              <a:gd name="connsiteX92" fmla="*/ 0 w 7807404"/>
              <a:gd name="connsiteY92" fmla="*/ 1 h 6857999"/>
              <a:gd name="connsiteX93" fmla="*/ 737233 w 7807404"/>
              <a:gd name="connsiteY93" fmla="*/ 1 h 6857999"/>
              <a:gd name="connsiteX94" fmla="*/ 737233 w 7807404"/>
              <a:gd name="connsiteY94" fmla="*/ 0 h 6857999"/>
              <a:gd name="connsiteX0" fmla="*/ 737233 w 7807404"/>
              <a:gd name="connsiteY0" fmla="*/ 0 h 6857999"/>
              <a:gd name="connsiteX1" fmla="*/ 7401738 w 7807404"/>
              <a:gd name="connsiteY1" fmla="*/ 0 h 6857999"/>
              <a:gd name="connsiteX2" fmla="*/ 7401276 w 7807404"/>
              <a:gd name="connsiteY2" fmla="*/ 1038 h 6857999"/>
              <a:gd name="connsiteX3" fmla="*/ 7411981 w 7807404"/>
              <a:gd name="connsiteY3" fmla="*/ 22134 h 6857999"/>
              <a:gd name="connsiteX4" fmla="*/ 7413848 w 7807404"/>
              <a:gd name="connsiteY4" fmla="*/ 51691 h 6857999"/>
              <a:gd name="connsiteX5" fmla="*/ 7385053 w 7807404"/>
              <a:gd name="connsiteY5" fmla="*/ 226336 h 6857999"/>
              <a:gd name="connsiteX6" fmla="*/ 7382560 w 7807404"/>
              <a:gd name="connsiteY6" fmla="*/ 360946 h 6857999"/>
              <a:gd name="connsiteX7" fmla="*/ 7350606 w 7807404"/>
              <a:gd name="connsiteY7" fmla="*/ 461806 h 6857999"/>
              <a:gd name="connsiteX8" fmla="*/ 7325584 w 7807404"/>
              <a:gd name="connsiteY8" fmla="*/ 584071 h 6857999"/>
              <a:gd name="connsiteX9" fmla="*/ 7209500 w 7807404"/>
              <a:gd name="connsiteY9" fmla="*/ 815815 h 6857999"/>
              <a:gd name="connsiteX10" fmla="*/ 7151173 w 7807404"/>
              <a:gd name="connsiteY10" fmla="*/ 938922 h 6857999"/>
              <a:gd name="connsiteX11" fmla="*/ 7115206 w 7807404"/>
              <a:gd name="connsiteY11" fmla="*/ 1019095 h 6857999"/>
              <a:gd name="connsiteX12" fmla="*/ 7081111 w 7807404"/>
              <a:gd name="connsiteY12" fmla="*/ 1074755 h 6857999"/>
              <a:gd name="connsiteX13" fmla="*/ 7005747 w 7807404"/>
              <a:gd name="connsiteY13" fmla="*/ 1281782 h 6857999"/>
              <a:gd name="connsiteX14" fmla="*/ 6969151 w 7807404"/>
              <a:gd name="connsiteY14" fmla="*/ 1451417 h 6857999"/>
              <a:gd name="connsiteX15" fmla="*/ 6951201 w 7807404"/>
              <a:gd name="connsiteY15" fmla="*/ 1490043 h 6857999"/>
              <a:gd name="connsiteX16" fmla="*/ 6954326 w 7807404"/>
              <a:gd name="connsiteY16" fmla="*/ 1497365 h 6857999"/>
              <a:gd name="connsiteX17" fmla="*/ 6956045 w 7807404"/>
              <a:gd name="connsiteY17" fmla="*/ 1498098 h 6857999"/>
              <a:gd name="connsiteX18" fmla="*/ 6937823 w 7807404"/>
              <a:gd name="connsiteY18" fmla="*/ 1612249 h 6857999"/>
              <a:gd name="connsiteX19" fmla="*/ 6937218 w 7807404"/>
              <a:gd name="connsiteY19" fmla="*/ 1637399 h 6857999"/>
              <a:gd name="connsiteX20" fmla="*/ 6938799 w 7807404"/>
              <a:gd name="connsiteY20" fmla="*/ 1640074 h 6857999"/>
              <a:gd name="connsiteX21" fmla="*/ 6932154 w 7807404"/>
              <a:gd name="connsiteY21" fmla="*/ 1661611 h 6857999"/>
              <a:gd name="connsiteX22" fmla="*/ 6914131 w 7807404"/>
              <a:gd name="connsiteY22" fmla="*/ 1700723 h 6857999"/>
              <a:gd name="connsiteX23" fmla="*/ 6933794 w 7807404"/>
              <a:gd name="connsiteY23" fmla="*/ 1901522 h 6857999"/>
              <a:gd name="connsiteX24" fmla="*/ 6953202 w 7807404"/>
              <a:gd name="connsiteY24" fmla="*/ 2210818 h 6857999"/>
              <a:gd name="connsiteX25" fmla="*/ 6947122 w 7807404"/>
              <a:gd name="connsiteY25" fmla="*/ 2457618 h 6857999"/>
              <a:gd name="connsiteX26" fmla="*/ 6946239 w 7807404"/>
              <a:gd name="connsiteY26" fmla="*/ 2589494 h 6857999"/>
              <a:gd name="connsiteX27" fmla="*/ 6927926 w 7807404"/>
              <a:gd name="connsiteY27" fmla="*/ 2656505 h 6857999"/>
              <a:gd name="connsiteX28" fmla="*/ 6942720 w 7807404"/>
              <a:gd name="connsiteY28" fmla="*/ 2686012 h 6857999"/>
              <a:gd name="connsiteX29" fmla="*/ 6945228 w 7807404"/>
              <a:gd name="connsiteY29" fmla="*/ 2704186 h 6857999"/>
              <a:gd name="connsiteX30" fmla="*/ 6955127 w 7807404"/>
              <a:gd name="connsiteY30" fmla="*/ 2708117 h 6857999"/>
              <a:gd name="connsiteX31" fmla="*/ 6965487 w 7807404"/>
              <a:gd name="connsiteY31" fmla="*/ 2734616 h 6857999"/>
              <a:gd name="connsiteX32" fmla="*/ 6967536 w 7807404"/>
              <a:gd name="connsiteY32" fmla="*/ 2768400 h 6857999"/>
              <a:gd name="connsiteX33" fmla="*/ 6966999 w 7807404"/>
              <a:gd name="connsiteY33" fmla="*/ 2930098 h 6857999"/>
              <a:gd name="connsiteX34" fmla="*/ 6972540 w 7807404"/>
              <a:gd name="connsiteY34" fmla="*/ 3026188 h 6857999"/>
              <a:gd name="connsiteX35" fmla="*/ 6983856 w 7807404"/>
              <a:gd name="connsiteY35" fmla="*/ 3061666 h 6857999"/>
              <a:gd name="connsiteX36" fmla="*/ 6993463 w 7807404"/>
              <a:gd name="connsiteY36" fmla="*/ 3111897 h 6857999"/>
              <a:gd name="connsiteX37" fmla="*/ 7000936 w 7807404"/>
              <a:gd name="connsiteY37" fmla="*/ 3235495 h 6857999"/>
              <a:gd name="connsiteX38" fmla="*/ 6997660 w 7807404"/>
              <a:gd name="connsiteY38" fmla="*/ 3375355 h 6857999"/>
              <a:gd name="connsiteX39" fmla="*/ 7000025 w 7807404"/>
              <a:gd name="connsiteY39" fmla="*/ 3477815 h 6857999"/>
              <a:gd name="connsiteX40" fmla="*/ 6982022 w 7807404"/>
              <a:gd name="connsiteY40" fmla="*/ 3696746 h 6857999"/>
              <a:gd name="connsiteX41" fmla="*/ 6987385 w 7807404"/>
              <a:gd name="connsiteY41" fmla="*/ 3815651 h 6857999"/>
              <a:gd name="connsiteX42" fmla="*/ 6996939 w 7807404"/>
              <a:gd name="connsiteY42" fmla="*/ 3857058 h 6857999"/>
              <a:gd name="connsiteX43" fmla="*/ 7012470 w 7807404"/>
              <a:gd name="connsiteY43" fmla="*/ 3926486 h 6857999"/>
              <a:gd name="connsiteX44" fmla="*/ 7038860 w 7807404"/>
              <a:gd name="connsiteY44" fmla="*/ 3988495 h 6857999"/>
              <a:gd name="connsiteX45" fmla="*/ 7025357 w 7807404"/>
              <a:gd name="connsiteY45" fmla="*/ 4051442 h 6857999"/>
              <a:gd name="connsiteX46" fmla="*/ 7024708 w 7807404"/>
              <a:gd name="connsiteY46" fmla="*/ 4105625 h 6857999"/>
              <a:gd name="connsiteX47" fmla="*/ 7032013 w 7807404"/>
              <a:gd name="connsiteY47" fmla="*/ 4109626 h 6857999"/>
              <a:gd name="connsiteX48" fmla="*/ 7032673 w 7807404"/>
              <a:gd name="connsiteY48" fmla="*/ 4116557 h 6857999"/>
              <a:gd name="connsiteX49" fmla="*/ 7025240 w 7807404"/>
              <a:gd name="connsiteY49" fmla="*/ 4120637 h 6857999"/>
              <a:gd name="connsiteX50" fmla="*/ 7001151 w 7807404"/>
              <a:gd name="connsiteY50" fmla="*/ 4208493 h 6857999"/>
              <a:gd name="connsiteX51" fmla="*/ 6981187 w 7807404"/>
              <a:gd name="connsiteY51" fmla="*/ 4327914 h 6857999"/>
              <a:gd name="connsiteX52" fmla="*/ 6996887 w 7807404"/>
              <a:gd name="connsiteY52" fmla="*/ 4375181 h 6857999"/>
              <a:gd name="connsiteX53" fmla="*/ 6993908 w 7807404"/>
              <a:gd name="connsiteY53" fmla="*/ 4388524 h 6857999"/>
              <a:gd name="connsiteX54" fmla="*/ 7004982 w 7807404"/>
              <a:gd name="connsiteY54" fmla="*/ 4415915 h 6857999"/>
              <a:gd name="connsiteX55" fmla="*/ 7050435 w 7807404"/>
              <a:gd name="connsiteY55" fmla="*/ 4479913 h 6857999"/>
              <a:gd name="connsiteX56" fmla="*/ 7106916 w 7807404"/>
              <a:gd name="connsiteY56" fmla="*/ 4549233 h 6857999"/>
              <a:gd name="connsiteX57" fmla="*/ 7173289 w 7807404"/>
              <a:gd name="connsiteY57" fmla="*/ 4634254 h 6857999"/>
              <a:gd name="connsiteX58" fmla="*/ 7188878 w 7807404"/>
              <a:gd name="connsiteY58" fmla="*/ 4672371 h 6857999"/>
              <a:gd name="connsiteX59" fmla="*/ 7226673 w 7807404"/>
              <a:gd name="connsiteY59" fmla="*/ 4796523 h 6857999"/>
              <a:gd name="connsiteX60" fmla="*/ 7240375 w 7807404"/>
              <a:gd name="connsiteY60" fmla="*/ 4838614 h 6857999"/>
              <a:gd name="connsiteX61" fmla="*/ 7270096 w 7807404"/>
              <a:gd name="connsiteY61" fmla="*/ 4896400 h 6857999"/>
              <a:gd name="connsiteX62" fmla="*/ 7298142 w 7807404"/>
              <a:gd name="connsiteY62" fmla="*/ 4993732 h 6857999"/>
              <a:gd name="connsiteX63" fmla="*/ 7322875 w 7807404"/>
              <a:gd name="connsiteY63" fmla="*/ 5208172 h 6857999"/>
              <a:gd name="connsiteX64" fmla="*/ 7342672 w 7807404"/>
              <a:gd name="connsiteY64" fmla="*/ 5255191 h 6857999"/>
              <a:gd name="connsiteX65" fmla="*/ 7321006 w 7807404"/>
              <a:gd name="connsiteY65" fmla="*/ 5337537 h 6857999"/>
              <a:gd name="connsiteX66" fmla="*/ 7360096 w 7807404"/>
              <a:gd name="connsiteY66" fmla="*/ 5418522 h 6857999"/>
              <a:gd name="connsiteX67" fmla="*/ 7400954 w 7807404"/>
              <a:gd name="connsiteY67" fmla="*/ 5473319 h 6857999"/>
              <a:gd name="connsiteX68" fmla="*/ 7418953 w 7807404"/>
              <a:gd name="connsiteY68" fmla="*/ 5506769 h 6857999"/>
              <a:gd name="connsiteX69" fmla="*/ 7437497 w 7807404"/>
              <a:gd name="connsiteY69" fmla="*/ 5528086 h 6857999"/>
              <a:gd name="connsiteX70" fmla="*/ 7472839 w 7807404"/>
              <a:gd name="connsiteY70" fmla="*/ 5722307 h 6857999"/>
              <a:gd name="connsiteX71" fmla="*/ 7520312 w 7807404"/>
              <a:gd name="connsiteY71" fmla="*/ 5848020 h 6857999"/>
              <a:gd name="connsiteX72" fmla="*/ 7546603 w 7807404"/>
              <a:gd name="connsiteY72" fmla="*/ 5895435 h 6857999"/>
              <a:gd name="connsiteX73" fmla="*/ 7574370 w 7807404"/>
              <a:gd name="connsiteY73" fmla="*/ 6116987 h 6857999"/>
              <a:gd name="connsiteX74" fmla="*/ 7588278 w 7807404"/>
              <a:gd name="connsiteY74" fmla="*/ 6239240 h 6857999"/>
              <a:gd name="connsiteX75" fmla="*/ 7651779 w 7807404"/>
              <a:gd name="connsiteY75" fmla="*/ 6536040 h 6857999"/>
              <a:gd name="connsiteX76" fmla="*/ 7634970 w 7807404"/>
              <a:gd name="connsiteY76" fmla="*/ 6596308 h 6857999"/>
              <a:gd name="connsiteX77" fmla="*/ 7634433 w 7807404"/>
              <a:gd name="connsiteY77" fmla="*/ 6610438 h 6857999"/>
              <a:gd name="connsiteX78" fmla="*/ 7628165 w 7807404"/>
              <a:gd name="connsiteY78" fmla="*/ 6640287 h 6857999"/>
              <a:gd name="connsiteX79" fmla="*/ 7679537 w 7807404"/>
              <a:gd name="connsiteY79" fmla="*/ 6620156 h 6857999"/>
              <a:gd name="connsiteX80" fmla="*/ 7703817 w 7807404"/>
              <a:gd name="connsiteY80" fmla="*/ 6673830 h 6857999"/>
              <a:gd name="connsiteX81" fmla="*/ 7713961 w 7807404"/>
              <a:gd name="connsiteY81" fmla="*/ 6739542 h 6857999"/>
              <a:gd name="connsiteX82" fmla="*/ 7712298 w 7807404"/>
              <a:gd name="connsiteY82" fmla="*/ 6783313 h 6857999"/>
              <a:gd name="connsiteX83" fmla="*/ 7713229 w 7807404"/>
              <a:gd name="connsiteY83" fmla="*/ 6791653 h 6857999"/>
              <a:gd name="connsiteX84" fmla="*/ 7713771 w 7807404"/>
              <a:gd name="connsiteY84" fmla="*/ 6791625 h 6857999"/>
              <a:gd name="connsiteX85" fmla="*/ 7715794 w 7807404"/>
              <a:gd name="connsiteY85" fmla="*/ 6800036 h 6857999"/>
              <a:gd name="connsiteX86" fmla="*/ 7762582 w 7807404"/>
              <a:gd name="connsiteY86" fmla="*/ 6800900 h 6857999"/>
              <a:gd name="connsiteX87" fmla="*/ 7791089 w 7807404"/>
              <a:gd name="connsiteY87" fmla="*/ 6843616 h 6857999"/>
              <a:gd name="connsiteX88" fmla="*/ 7807404 w 7807404"/>
              <a:gd name="connsiteY88" fmla="*/ 6857999 h 6857999"/>
              <a:gd name="connsiteX89" fmla="*/ 2910541 w 7807404"/>
              <a:gd name="connsiteY89" fmla="*/ 6857999 h 6857999"/>
              <a:gd name="connsiteX90" fmla="*/ 737233 w 7807404"/>
              <a:gd name="connsiteY90" fmla="*/ 6857999 h 6857999"/>
              <a:gd name="connsiteX91" fmla="*/ 0 w 7807404"/>
              <a:gd name="connsiteY91" fmla="*/ 6857999 h 6857999"/>
              <a:gd name="connsiteX92" fmla="*/ 0 w 7807404"/>
              <a:gd name="connsiteY92" fmla="*/ 1 h 6857999"/>
              <a:gd name="connsiteX93" fmla="*/ 737233 w 7807404"/>
              <a:gd name="connsiteY93" fmla="*/ 1 h 6857999"/>
              <a:gd name="connsiteX94" fmla="*/ 737233 w 7807404"/>
              <a:gd name="connsiteY94" fmla="*/ 0 h 6857999"/>
              <a:gd name="connsiteX0" fmla="*/ 737233 w 7807404"/>
              <a:gd name="connsiteY0" fmla="*/ 0 h 6857999"/>
              <a:gd name="connsiteX1" fmla="*/ 7401738 w 7807404"/>
              <a:gd name="connsiteY1" fmla="*/ 0 h 6857999"/>
              <a:gd name="connsiteX2" fmla="*/ 7401276 w 7807404"/>
              <a:gd name="connsiteY2" fmla="*/ 1038 h 6857999"/>
              <a:gd name="connsiteX3" fmla="*/ 7411981 w 7807404"/>
              <a:gd name="connsiteY3" fmla="*/ 22134 h 6857999"/>
              <a:gd name="connsiteX4" fmla="*/ 7413848 w 7807404"/>
              <a:gd name="connsiteY4" fmla="*/ 51691 h 6857999"/>
              <a:gd name="connsiteX5" fmla="*/ 7385053 w 7807404"/>
              <a:gd name="connsiteY5" fmla="*/ 226336 h 6857999"/>
              <a:gd name="connsiteX6" fmla="*/ 7382560 w 7807404"/>
              <a:gd name="connsiteY6" fmla="*/ 360946 h 6857999"/>
              <a:gd name="connsiteX7" fmla="*/ 7350606 w 7807404"/>
              <a:gd name="connsiteY7" fmla="*/ 461806 h 6857999"/>
              <a:gd name="connsiteX8" fmla="*/ 7325584 w 7807404"/>
              <a:gd name="connsiteY8" fmla="*/ 584071 h 6857999"/>
              <a:gd name="connsiteX9" fmla="*/ 7209500 w 7807404"/>
              <a:gd name="connsiteY9" fmla="*/ 815815 h 6857999"/>
              <a:gd name="connsiteX10" fmla="*/ 7151173 w 7807404"/>
              <a:gd name="connsiteY10" fmla="*/ 938922 h 6857999"/>
              <a:gd name="connsiteX11" fmla="*/ 7115206 w 7807404"/>
              <a:gd name="connsiteY11" fmla="*/ 1019095 h 6857999"/>
              <a:gd name="connsiteX12" fmla="*/ 7081111 w 7807404"/>
              <a:gd name="connsiteY12" fmla="*/ 1074755 h 6857999"/>
              <a:gd name="connsiteX13" fmla="*/ 7005747 w 7807404"/>
              <a:gd name="connsiteY13" fmla="*/ 1281782 h 6857999"/>
              <a:gd name="connsiteX14" fmla="*/ 6969151 w 7807404"/>
              <a:gd name="connsiteY14" fmla="*/ 1451417 h 6857999"/>
              <a:gd name="connsiteX15" fmla="*/ 6951201 w 7807404"/>
              <a:gd name="connsiteY15" fmla="*/ 1490043 h 6857999"/>
              <a:gd name="connsiteX16" fmla="*/ 6954326 w 7807404"/>
              <a:gd name="connsiteY16" fmla="*/ 1497365 h 6857999"/>
              <a:gd name="connsiteX17" fmla="*/ 6956045 w 7807404"/>
              <a:gd name="connsiteY17" fmla="*/ 1498098 h 6857999"/>
              <a:gd name="connsiteX18" fmla="*/ 6937823 w 7807404"/>
              <a:gd name="connsiteY18" fmla="*/ 1612249 h 6857999"/>
              <a:gd name="connsiteX19" fmla="*/ 6937218 w 7807404"/>
              <a:gd name="connsiteY19" fmla="*/ 1637399 h 6857999"/>
              <a:gd name="connsiteX20" fmla="*/ 6938799 w 7807404"/>
              <a:gd name="connsiteY20" fmla="*/ 1640074 h 6857999"/>
              <a:gd name="connsiteX21" fmla="*/ 6932154 w 7807404"/>
              <a:gd name="connsiteY21" fmla="*/ 1661611 h 6857999"/>
              <a:gd name="connsiteX22" fmla="*/ 6914131 w 7807404"/>
              <a:gd name="connsiteY22" fmla="*/ 1700723 h 6857999"/>
              <a:gd name="connsiteX23" fmla="*/ 6933794 w 7807404"/>
              <a:gd name="connsiteY23" fmla="*/ 1901522 h 6857999"/>
              <a:gd name="connsiteX24" fmla="*/ 6953202 w 7807404"/>
              <a:gd name="connsiteY24" fmla="*/ 2210818 h 6857999"/>
              <a:gd name="connsiteX25" fmla="*/ 6947122 w 7807404"/>
              <a:gd name="connsiteY25" fmla="*/ 2457618 h 6857999"/>
              <a:gd name="connsiteX26" fmla="*/ 6946239 w 7807404"/>
              <a:gd name="connsiteY26" fmla="*/ 2589494 h 6857999"/>
              <a:gd name="connsiteX27" fmla="*/ 6927926 w 7807404"/>
              <a:gd name="connsiteY27" fmla="*/ 2656505 h 6857999"/>
              <a:gd name="connsiteX28" fmla="*/ 6942720 w 7807404"/>
              <a:gd name="connsiteY28" fmla="*/ 2686012 h 6857999"/>
              <a:gd name="connsiteX29" fmla="*/ 6945228 w 7807404"/>
              <a:gd name="connsiteY29" fmla="*/ 2704186 h 6857999"/>
              <a:gd name="connsiteX30" fmla="*/ 6955127 w 7807404"/>
              <a:gd name="connsiteY30" fmla="*/ 2708117 h 6857999"/>
              <a:gd name="connsiteX31" fmla="*/ 6965487 w 7807404"/>
              <a:gd name="connsiteY31" fmla="*/ 2734616 h 6857999"/>
              <a:gd name="connsiteX32" fmla="*/ 6967536 w 7807404"/>
              <a:gd name="connsiteY32" fmla="*/ 2768400 h 6857999"/>
              <a:gd name="connsiteX33" fmla="*/ 6966999 w 7807404"/>
              <a:gd name="connsiteY33" fmla="*/ 2930098 h 6857999"/>
              <a:gd name="connsiteX34" fmla="*/ 6972540 w 7807404"/>
              <a:gd name="connsiteY34" fmla="*/ 3026188 h 6857999"/>
              <a:gd name="connsiteX35" fmla="*/ 6983856 w 7807404"/>
              <a:gd name="connsiteY35" fmla="*/ 3061666 h 6857999"/>
              <a:gd name="connsiteX36" fmla="*/ 6993463 w 7807404"/>
              <a:gd name="connsiteY36" fmla="*/ 3111897 h 6857999"/>
              <a:gd name="connsiteX37" fmla="*/ 7000936 w 7807404"/>
              <a:gd name="connsiteY37" fmla="*/ 3235495 h 6857999"/>
              <a:gd name="connsiteX38" fmla="*/ 6997660 w 7807404"/>
              <a:gd name="connsiteY38" fmla="*/ 3375355 h 6857999"/>
              <a:gd name="connsiteX39" fmla="*/ 7000025 w 7807404"/>
              <a:gd name="connsiteY39" fmla="*/ 3477815 h 6857999"/>
              <a:gd name="connsiteX40" fmla="*/ 6982022 w 7807404"/>
              <a:gd name="connsiteY40" fmla="*/ 3696746 h 6857999"/>
              <a:gd name="connsiteX41" fmla="*/ 6987385 w 7807404"/>
              <a:gd name="connsiteY41" fmla="*/ 3815651 h 6857999"/>
              <a:gd name="connsiteX42" fmla="*/ 6996939 w 7807404"/>
              <a:gd name="connsiteY42" fmla="*/ 3857058 h 6857999"/>
              <a:gd name="connsiteX43" fmla="*/ 7012470 w 7807404"/>
              <a:gd name="connsiteY43" fmla="*/ 3926486 h 6857999"/>
              <a:gd name="connsiteX44" fmla="*/ 7038860 w 7807404"/>
              <a:gd name="connsiteY44" fmla="*/ 3988495 h 6857999"/>
              <a:gd name="connsiteX45" fmla="*/ 7025357 w 7807404"/>
              <a:gd name="connsiteY45" fmla="*/ 4051442 h 6857999"/>
              <a:gd name="connsiteX46" fmla="*/ 7024708 w 7807404"/>
              <a:gd name="connsiteY46" fmla="*/ 4105625 h 6857999"/>
              <a:gd name="connsiteX47" fmla="*/ 7032013 w 7807404"/>
              <a:gd name="connsiteY47" fmla="*/ 4109626 h 6857999"/>
              <a:gd name="connsiteX48" fmla="*/ 7032673 w 7807404"/>
              <a:gd name="connsiteY48" fmla="*/ 4116557 h 6857999"/>
              <a:gd name="connsiteX49" fmla="*/ 7025240 w 7807404"/>
              <a:gd name="connsiteY49" fmla="*/ 4120637 h 6857999"/>
              <a:gd name="connsiteX50" fmla="*/ 7001151 w 7807404"/>
              <a:gd name="connsiteY50" fmla="*/ 4208493 h 6857999"/>
              <a:gd name="connsiteX51" fmla="*/ 6981187 w 7807404"/>
              <a:gd name="connsiteY51" fmla="*/ 4327914 h 6857999"/>
              <a:gd name="connsiteX52" fmla="*/ 6996887 w 7807404"/>
              <a:gd name="connsiteY52" fmla="*/ 4375181 h 6857999"/>
              <a:gd name="connsiteX53" fmla="*/ 6993908 w 7807404"/>
              <a:gd name="connsiteY53" fmla="*/ 4388524 h 6857999"/>
              <a:gd name="connsiteX54" fmla="*/ 7004982 w 7807404"/>
              <a:gd name="connsiteY54" fmla="*/ 4415915 h 6857999"/>
              <a:gd name="connsiteX55" fmla="*/ 7050435 w 7807404"/>
              <a:gd name="connsiteY55" fmla="*/ 4479913 h 6857999"/>
              <a:gd name="connsiteX56" fmla="*/ 7106916 w 7807404"/>
              <a:gd name="connsiteY56" fmla="*/ 4549233 h 6857999"/>
              <a:gd name="connsiteX57" fmla="*/ 7173289 w 7807404"/>
              <a:gd name="connsiteY57" fmla="*/ 4634254 h 6857999"/>
              <a:gd name="connsiteX58" fmla="*/ 7188878 w 7807404"/>
              <a:gd name="connsiteY58" fmla="*/ 4672371 h 6857999"/>
              <a:gd name="connsiteX59" fmla="*/ 7226673 w 7807404"/>
              <a:gd name="connsiteY59" fmla="*/ 4796523 h 6857999"/>
              <a:gd name="connsiteX60" fmla="*/ 7240375 w 7807404"/>
              <a:gd name="connsiteY60" fmla="*/ 4838614 h 6857999"/>
              <a:gd name="connsiteX61" fmla="*/ 7270096 w 7807404"/>
              <a:gd name="connsiteY61" fmla="*/ 4896400 h 6857999"/>
              <a:gd name="connsiteX62" fmla="*/ 7298142 w 7807404"/>
              <a:gd name="connsiteY62" fmla="*/ 4993732 h 6857999"/>
              <a:gd name="connsiteX63" fmla="*/ 7322875 w 7807404"/>
              <a:gd name="connsiteY63" fmla="*/ 5208172 h 6857999"/>
              <a:gd name="connsiteX64" fmla="*/ 7342672 w 7807404"/>
              <a:gd name="connsiteY64" fmla="*/ 5255191 h 6857999"/>
              <a:gd name="connsiteX65" fmla="*/ 7321006 w 7807404"/>
              <a:gd name="connsiteY65" fmla="*/ 5337537 h 6857999"/>
              <a:gd name="connsiteX66" fmla="*/ 7360096 w 7807404"/>
              <a:gd name="connsiteY66" fmla="*/ 5418522 h 6857999"/>
              <a:gd name="connsiteX67" fmla="*/ 7400954 w 7807404"/>
              <a:gd name="connsiteY67" fmla="*/ 5473319 h 6857999"/>
              <a:gd name="connsiteX68" fmla="*/ 7418953 w 7807404"/>
              <a:gd name="connsiteY68" fmla="*/ 5506769 h 6857999"/>
              <a:gd name="connsiteX69" fmla="*/ 7437497 w 7807404"/>
              <a:gd name="connsiteY69" fmla="*/ 5528086 h 6857999"/>
              <a:gd name="connsiteX70" fmla="*/ 7472839 w 7807404"/>
              <a:gd name="connsiteY70" fmla="*/ 5722307 h 6857999"/>
              <a:gd name="connsiteX71" fmla="*/ 7520312 w 7807404"/>
              <a:gd name="connsiteY71" fmla="*/ 5848020 h 6857999"/>
              <a:gd name="connsiteX72" fmla="*/ 7546603 w 7807404"/>
              <a:gd name="connsiteY72" fmla="*/ 5895435 h 6857999"/>
              <a:gd name="connsiteX73" fmla="*/ 7574370 w 7807404"/>
              <a:gd name="connsiteY73" fmla="*/ 6116987 h 6857999"/>
              <a:gd name="connsiteX74" fmla="*/ 7588278 w 7807404"/>
              <a:gd name="connsiteY74" fmla="*/ 6239240 h 6857999"/>
              <a:gd name="connsiteX75" fmla="*/ 7651779 w 7807404"/>
              <a:gd name="connsiteY75" fmla="*/ 6536040 h 6857999"/>
              <a:gd name="connsiteX76" fmla="*/ 7634970 w 7807404"/>
              <a:gd name="connsiteY76" fmla="*/ 6596308 h 6857999"/>
              <a:gd name="connsiteX77" fmla="*/ 7634433 w 7807404"/>
              <a:gd name="connsiteY77" fmla="*/ 6610438 h 6857999"/>
              <a:gd name="connsiteX78" fmla="*/ 7628165 w 7807404"/>
              <a:gd name="connsiteY78" fmla="*/ 6640287 h 6857999"/>
              <a:gd name="connsiteX79" fmla="*/ 7679537 w 7807404"/>
              <a:gd name="connsiteY79" fmla="*/ 6620156 h 6857999"/>
              <a:gd name="connsiteX80" fmla="*/ 7703817 w 7807404"/>
              <a:gd name="connsiteY80" fmla="*/ 6673830 h 6857999"/>
              <a:gd name="connsiteX81" fmla="*/ 7713961 w 7807404"/>
              <a:gd name="connsiteY81" fmla="*/ 6739542 h 6857999"/>
              <a:gd name="connsiteX82" fmla="*/ 7712298 w 7807404"/>
              <a:gd name="connsiteY82" fmla="*/ 6783313 h 6857999"/>
              <a:gd name="connsiteX83" fmla="*/ 7713229 w 7807404"/>
              <a:gd name="connsiteY83" fmla="*/ 6791653 h 6857999"/>
              <a:gd name="connsiteX84" fmla="*/ 7713771 w 7807404"/>
              <a:gd name="connsiteY84" fmla="*/ 6791625 h 6857999"/>
              <a:gd name="connsiteX85" fmla="*/ 7762582 w 7807404"/>
              <a:gd name="connsiteY85" fmla="*/ 6800900 h 6857999"/>
              <a:gd name="connsiteX86" fmla="*/ 7791089 w 7807404"/>
              <a:gd name="connsiteY86" fmla="*/ 6843616 h 6857999"/>
              <a:gd name="connsiteX87" fmla="*/ 7807404 w 7807404"/>
              <a:gd name="connsiteY87" fmla="*/ 6857999 h 6857999"/>
              <a:gd name="connsiteX88" fmla="*/ 2910541 w 7807404"/>
              <a:gd name="connsiteY88" fmla="*/ 6857999 h 6857999"/>
              <a:gd name="connsiteX89" fmla="*/ 737233 w 7807404"/>
              <a:gd name="connsiteY89" fmla="*/ 6857999 h 6857999"/>
              <a:gd name="connsiteX90" fmla="*/ 0 w 7807404"/>
              <a:gd name="connsiteY90" fmla="*/ 6857999 h 6857999"/>
              <a:gd name="connsiteX91" fmla="*/ 0 w 7807404"/>
              <a:gd name="connsiteY91" fmla="*/ 1 h 6857999"/>
              <a:gd name="connsiteX92" fmla="*/ 737233 w 7807404"/>
              <a:gd name="connsiteY92" fmla="*/ 1 h 6857999"/>
              <a:gd name="connsiteX93" fmla="*/ 737233 w 7807404"/>
              <a:gd name="connsiteY93" fmla="*/ 0 h 6857999"/>
              <a:gd name="connsiteX0" fmla="*/ 737233 w 7807404"/>
              <a:gd name="connsiteY0" fmla="*/ 0 h 6857999"/>
              <a:gd name="connsiteX1" fmla="*/ 7401738 w 7807404"/>
              <a:gd name="connsiteY1" fmla="*/ 0 h 6857999"/>
              <a:gd name="connsiteX2" fmla="*/ 7401276 w 7807404"/>
              <a:gd name="connsiteY2" fmla="*/ 1038 h 6857999"/>
              <a:gd name="connsiteX3" fmla="*/ 7411981 w 7807404"/>
              <a:gd name="connsiteY3" fmla="*/ 22134 h 6857999"/>
              <a:gd name="connsiteX4" fmla="*/ 7413848 w 7807404"/>
              <a:gd name="connsiteY4" fmla="*/ 51691 h 6857999"/>
              <a:gd name="connsiteX5" fmla="*/ 7385053 w 7807404"/>
              <a:gd name="connsiteY5" fmla="*/ 226336 h 6857999"/>
              <a:gd name="connsiteX6" fmla="*/ 7382560 w 7807404"/>
              <a:gd name="connsiteY6" fmla="*/ 360946 h 6857999"/>
              <a:gd name="connsiteX7" fmla="*/ 7350606 w 7807404"/>
              <a:gd name="connsiteY7" fmla="*/ 461806 h 6857999"/>
              <a:gd name="connsiteX8" fmla="*/ 7325584 w 7807404"/>
              <a:gd name="connsiteY8" fmla="*/ 584071 h 6857999"/>
              <a:gd name="connsiteX9" fmla="*/ 7209500 w 7807404"/>
              <a:gd name="connsiteY9" fmla="*/ 815815 h 6857999"/>
              <a:gd name="connsiteX10" fmla="*/ 7151173 w 7807404"/>
              <a:gd name="connsiteY10" fmla="*/ 938922 h 6857999"/>
              <a:gd name="connsiteX11" fmla="*/ 7115206 w 7807404"/>
              <a:gd name="connsiteY11" fmla="*/ 1019095 h 6857999"/>
              <a:gd name="connsiteX12" fmla="*/ 7081111 w 7807404"/>
              <a:gd name="connsiteY12" fmla="*/ 1074755 h 6857999"/>
              <a:gd name="connsiteX13" fmla="*/ 7005747 w 7807404"/>
              <a:gd name="connsiteY13" fmla="*/ 1281782 h 6857999"/>
              <a:gd name="connsiteX14" fmla="*/ 6969151 w 7807404"/>
              <a:gd name="connsiteY14" fmla="*/ 1451417 h 6857999"/>
              <a:gd name="connsiteX15" fmla="*/ 6951201 w 7807404"/>
              <a:gd name="connsiteY15" fmla="*/ 1490043 h 6857999"/>
              <a:gd name="connsiteX16" fmla="*/ 6954326 w 7807404"/>
              <a:gd name="connsiteY16" fmla="*/ 1497365 h 6857999"/>
              <a:gd name="connsiteX17" fmla="*/ 6956045 w 7807404"/>
              <a:gd name="connsiteY17" fmla="*/ 1498098 h 6857999"/>
              <a:gd name="connsiteX18" fmla="*/ 6937823 w 7807404"/>
              <a:gd name="connsiteY18" fmla="*/ 1612249 h 6857999"/>
              <a:gd name="connsiteX19" fmla="*/ 6937218 w 7807404"/>
              <a:gd name="connsiteY19" fmla="*/ 1637399 h 6857999"/>
              <a:gd name="connsiteX20" fmla="*/ 6938799 w 7807404"/>
              <a:gd name="connsiteY20" fmla="*/ 1640074 h 6857999"/>
              <a:gd name="connsiteX21" fmla="*/ 6932154 w 7807404"/>
              <a:gd name="connsiteY21" fmla="*/ 1661611 h 6857999"/>
              <a:gd name="connsiteX22" fmla="*/ 6914131 w 7807404"/>
              <a:gd name="connsiteY22" fmla="*/ 1700723 h 6857999"/>
              <a:gd name="connsiteX23" fmla="*/ 6933794 w 7807404"/>
              <a:gd name="connsiteY23" fmla="*/ 1901522 h 6857999"/>
              <a:gd name="connsiteX24" fmla="*/ 6953202 w 7807404"/>
              <a:gd name="connsiteY24" fmla="*/ 2210818 h 6857999"/>
              <a:gd name="connsiteX25" fmla="*/ 6947122 w 7807404"/>
              <a:gd name="connsiteY25" fmla="*/ 2457618 h 6857999"/>
              <a:gd name="connsiteX26" fmla="*/ 6946239 w 7807404"/>
              <a:gd name="connsiteY26" fmla="*/ 2589494 h 6857999"/>
              <a:gd name="connsiteX27" fmla="*/ 6927926 w 7807404"/>
              <a:gd name="connsiteY27" fmla="*/ 2656505 h 6857999"/>
              <a:gd name="connsiteX28" fmla="*/ 6942720 w 7807404"/>
              <a:gd name="connsiteY28" fmla="*/ 2686012 h 6857999"/>
              <a:gd name="connsiteX29" fmla="*/ 6945228 w 7807404"/>
              <a:gd name="connsiteY29" fmla="*/ 2704186 h 6857999"/>
              <a:gd name="connsiteX30" fmla="*/ 6955127 w 7807404"/>
              <a:gd name="connsiteY30" fmla="*/ 2708117 h 6857999"/>
              <a:gd name="connsiteX31" fmla="*/ 6965487 w 7807404"/>
              <a:gd name="connsiteY31" fmla="*/ 2734616 h 6857999"/>
              <a:gd name="connsiteX32" fmla="*/ 6967536 w 7807404"/>
              <a:gd name="connsiteY32" fmla="*/ 2768400 h 6857999"/>
              <a:gd name="connsiteX33" fmla="*/ 6966999 w 7807404"/>
              <a:gd name="connsiteY33" fmla="*/ 2930098 h 6857999"/>
              <a:gd name="connsiteX34" fmla="*/ 6972540 w 7807404"/>
              <a:gd name="connsiteY34" fmla="*/ 3026188 h 6857999"/>
              <a:gd name="connsiteX35" fmla="*/ 6983856 w 7807404"/>
              <a:gd name="connsiteY35" fmla="*/ 3061666 h 6857999"/>
              <a:gd name="connsiteX36" fmla="*/ 6993463 w 7807404"/>
              <a:gd name="connsiteY36" fmla="*/ 3111897 h 6857999"/>
              <a:gd name="connsiteX37" fmla="*/ 7000936 w 7807404"/>
              <a:gd name="connsiteY37" fmla="*/ 3235495 h 6857999"/>
              <a:gd name="connsiteX38" fmla="*/ 6997660 w 7807404"/>
              <a:gd name="connsiteY38" fmla="*/ 3375355 h 6857999"/>
              <a:gd name="connsiteX39" fmla="*/ 7000025 w 7807404"/>
              <a:gd name="connsiteY39" fmla="*/ 3477815 h 6857999"/>
              <a:gd name="connsiteX40" fmla="*/ 6982022 w 7807404"/>
              <a:gd name="connsiteY40" fmla="*/ 3696746 h 6857999"/>
              <a:gd name="connsiteX41" fmla="*/ 6987385 w 7807404"/>
              <a:gd name="connsiteY41" fmla="*/ 3815651 h 6857999"/>
              <a:gd name="connsiteX42" fmla="*/ 6996939 w 7807404"/>
              <a:gd name="connsiteY42" fmla="*/ 3857058 h 6857999"/>
              <a:gd name="connsiteX43" fmla="*/ 7012470 w 7807404"/>
              <a:gd name="connsiteY43" fmla="*/ 3926486 h 6857999"/>
              <a:gd name="connsiteX44" fmla="*/ 7038860 w 7807404"/>
              <a:gd name="connsiteY44" fmla="*/ 3988495 h 6857999"/>
              <a:gd name="connsiteX45" fmla="*/ 7025357 w 7807404"/>
              <a:gd name="connsiteY45" fmla="*/ 4051442 h 6857999"/>
              <a:gd name="connsiteX46" fmla="*/ 7024708 w 7807404"/>
              <a:gd name="connsiteY46" fmla="*/ 4105625 h 6857999"/>
              <a:gd name="connsiteX47" fmla="*/ 7032013 w 7807404"/>
              <a:gd name="connsiteY47" fmla="*/ 4109626 h 6857999"/>
              <a:gd name="connsiteX48" fmla="*/ 7032673 w 7807404"/>
              <a:gd name="connsiteY48" fmla="*/ 4116557 h 6857999"/>
              <a:gd name="connsiteX49" fmla="*/ 7025240 w 7807404"/>
              <a:gd name="connsiteY49" fmla="*/ 4120637 h 6857999"/>
              <a:gd name="connsiteX50" fmla="*/ 7001151 w 7807404"/>
              <a:gd name="connsiteY50" fmla="*/ 4208493 h 6857999"/>
              <a:gd name="connsiteX51" fmla="*/ 6981187 w 7807404"/>
              <a:gd name="connsiteY51" fmla="*/ 4327914 h 6857999"/>
              <a:gd name="connsiteX52" fmla="*/ 6996887 w 7807404"/>
              <a:gd name="connsiteY52" fmla="*/ 4375181 h 6857999"/>
              <a:gd name="connsiteX53" fmla="*/ 6993908 w 7807404"/>
              <a:gd name="connsiteY53" fmla="*/ 4388524 h 6857999"/>
              <a:gd name="connsiteX54" fmla="*/ 7004982 w 7807404"/>
              <a:gd name="connsiteY54" fmla="*/ 4415915 h 6857999"/>
              <a:gd name="connsiteX55" fmla="*/ 7050435 w 7807404"/>
              <a:gd name="connsiteY55" fmla="*/ 4479913 h 6857999"/>
              <a:gd name="connsiteX56" fmla="*/ 7106916 w 7807404"/>
              <a:gd name="connsiteY56" fmla="*/ 4549233 h 6857999"/>
              <a:gd name="connsiteX57" fmla="*/ 7173289 w 7807404"/>
              <a:gd name="connsiteY57" fmla="*/ 4634254 h 6857999"/>
              <a:gd name="connsiteX58" fmla="*/ 7188878 w 7807404"/>
              <a:gd name="connsiteY58" fmla="*/ 4672371 h 6857999"/>
              <a:gd name="connsiteX59" fmla="*/ 7226673 w 7807404"/>
              <a:gd name="connsiteY59" fmla="*/ 4796523 h 6857999"/>
              <a:gd name="connsiteX60" fmla="*/ 7240375 w 7807404"/>
              <a:gd name="connsiteY60" fmla="*/ 4838614 h 6857999"/>
              <a:gd name="connsiteX61" fmla="*/ 7270096 w 7807404"/>
              <a:gd name="connsiteY61" fmla="*/ 4896400 h 6857999"/>
              <a:gd name="connsiteX62" fmla="*/ 7298142 w 7807404"/>
              <a:gd name="connsiteY62" fmla="*/ 4993732 h 6857999"/>
              <a:gd name="connsiteX63" fmla="*/ 7322875 w 7807404"/>
              <a:gd name="connsiteY63" fmla="*/ 5208172 h 6857999"/>
              <a:gd name="connsiteX64" fmla="*/ 7342672 w 7807404"/>
              <a:gd name="connsiteY64" fmla="*/ 5255191 h 6857999"/>
              <a:gd name="connsiteX65" fmla="*/ 7321006 w 7807404"/>
              <a:gd name="connsiteY65" fmla="*/ 5337537 h 6857999"/>
              <a:gd name="connsiteX66" fmla="*/ 7360096 w 7807404"/>
              <a:gd name="connsiteY66" fmla="*/ 5418522 h 6857999"/>
              <a:gd name="connsiteX67" fmla="*/ 7400954 w 7807404"/>
              <a:gd name="connsiteY67" fmla="*/ 5473319 h 6857999"/>
              <a:gd name="connsiteX68" fmla="*/ 7418953 w 7807404"/>
              <a:gd name="connsiteY68" fmla="*/ 5506769 h 6857999"/>
              <a:gd name="connsiteX69" fmla="*/ 7437497 w 7807404"/>
              <a:gd name="connsiteY69" fmla="*/ 5528086 h 6857999"/>
              <a:gd name="connsiteX70" fmla="*/ 7472839 w 7807404"/>
              <a:gd name="connsiteY70" fmla="*/ 5722307 h 6857999"/>
              <a:gd name="connsiteX71" fmla="*/ 7520312 w 7807404"/>
              <a:gd name="connsiteY71" fmla="*/ 5848020 h 6857999"/>
              <a:gd name="connsiteX72" fmla="*/ 7546603 w 7807404"/>
              <a:gd name="connsiteY72" fmla="*/ 5895435 h 6857999"/>
              <a:gd name="connsiteX73" fmla="*/ 7574370 w 7807404"/>
              <a:gd name="connsiteY73" fmla="*/ 6116987 h 6857999"/>
              <a:gd name="connsiteX74" fmla="*/ 7588278 w 7807404"/>
              <a:gd name="connsiteY74" fmla="*/ 6239240 h 6857999"/>
              <a:gd name="connsiteX75" fmla="*/ 7651779 w 7807404"/>
              <a:gd name="connsiteY75" fmla="*/ 6536040 h 6857999"/>
              <a:gd name="connsiteX76" fmla="*/ 7634970 w 7807404"/>
              <a:gd name="connsiteY76" fmla="*/ 6596308 h 6857999"/>
              <a:gd name="connsiteX77" fmla="*/ 7634433 w 7807404"/>
              <a:gd name="connsiteY77" fmla="*/ 6610438 h 6857999"/>
              <a:gd name="connsiteX78" fmla="*/ 7628165 w 7807404"/>
              <a:gd name="connsiteY78" fmla="*/ 6640287 h 6857999"/>
              <a:gd name="connsiteX79" fmla="*/ 7679537 w 7807404"/>
              <a:gd name="connsiteY79" fmla="*/ 6620156 h 6857999"/>
              <a:gd name="connsiteX80" fmla="*/ 7703817 w 7807404"/>
              <a:gd name="connsiteY80" fmla="*/ 6673830 h 6857999"/>
              <a:gd name="connsiteX81" fmla="*/ 7713961 w 7807404"/>
              <a:gd name="connsiteY81" fmla="*/ 6739542 h 6857999"/>
              <a:gd name="connsiteX82" fmla="*/ 7712298 w 7807404"/>
              <a:gd name="connsiteY82" fmla="*/ 6783313 h 6857999"/>
              <a:gd name="connsiteX83" fmla="*/ 7713229 w 7807404"/>
              <a:gd name="connsiteY83" fmla="*/ 6791653 h 6857999"/>
              <a:gd name="connsiteX84" fmla="*/ 7762582 w 7807404"/>
              <a:gd name="connsiteY84" fmla="*/ 6800900 h 6857999"/>
              <a:gd name="connsiteX85" fmla="*/ 7791089 w 7807404"/>
              <a:gd name="connsiteY85" fmla="*/ 6843616 h 6857999"/>
              <a:gd name="connsiteX86" fmla="*/ 7807404 w 7807404"/>
              <a:gd name="connsiteY86" fmla="*/ 6857999 h 6857999"/>
              <a:gd name="connsiteX87" fmla="*/ 2910541 w 7807404"/>
              <a:gd name="connsiteY87" fmla="*/ 6857999 h 6857999"/>
              <a:gd name="connsiteX88" fmla="*/ 737233 w 7807404"/>
              <a:gd name="connsiteY88" fmla="*/ 6857999 h 6857999"/>
              <a:gd name="connsiteX89" fmla="*/ 0 w 7807404"/>
              <a:gd name="connsiteY89" fmla="*/ 6857999 h 6857999"/>
              <a:gd name="connsiteX90" fmla="*/ 0 w 7807404"/>
              <a:gd name="connsiteY90" fmla="*/ 1 h 6857999"/>
              <a:gd name="connsiteX91" fmla="*/ 737233 w 7807404"/>
              <a:gd name="connsiteY91" fmla="*/ 1 h 6857999"/>
              <a:gd name="connsiteX92" fmla="*/ 737233 w 7807404"/>
              <a:gd name="connsiteY92" fmla="*/ 0 h 6857999"/>
              <a:gd name="connsiteX0" fmla="*/ 737233 w 7807404"/>
              <a:gd name="connsiteY0" fmla="*/ 0 h 6857999"/>
              <a:gd name="connsiteX1" fmla="*/ 7401738 w 7807404"/>
              <a:gd name="connsiteY1" fmla="*/ 0 h 6857999"/>
              <a:gd name="connsiteX2" fmla="*/ 7401276 w 7807404"/>
              <a:gd name="connsiteY2" fmla="*/ 1038 h 6857999"/>
              <a:gd name="connsiteX3" fmla="*/ 7411981 w 7807404"/>
              <a:gd name="connsiteY3" fmla="*/ 22134 h 6857999"/>
              <a:gd name="connsiteX4" fmla="*/ 7413848 w 7807404"/>
              <a:gd name="connsiteY4" fmla="*/ 51691 h 6857999"/>
              <a:gd name="connsiteX5" fmla="*/ 7385053 w 7807404"/>
              <a:gd name="connsiteY5" fmla="*/ 226336 h 6857999"/>
              <a:gd name="connsiteX6" fmla="*/ 7382560 w 7807404"/>
              <a:gd name="connsiteY6" fmla="*/ 360946 h 6857999"/>
              <a:gd name="connsiteX7" fmla="*/ 7350606 w 7807404"/>
              <a:gd name="connsiteY7" fmla="*/ 461806 h 6857999"/>
              <a:gd name="connsiteX8" fmla="*/ 7325584 w 7807404"/>
              <a:gd name="connsiteY8" fmla="*/ 584071 h 6857999"/>
              <a:gd name="connsiteX9" fmla="*/ 7209500 w 7807404"/>
              <a:gd name="connsiteY9" fmla="*/ 815815 h 6857999"/>
              <a:gd name="connsiteX10" fmla="*/ 7151173 w 7807404"/>
              <a:gd name="connsiteY10" fmla="*/ 938922 h 6857999"/>
              <a:gd name="connsiteX11" fmla="*/ 7115206 w 7807404"/>
              <a:gd name="connsiteY11" fmla="*/ 1019095 h 6857999"/>
              <a:gd name="connsiteX12" fmla="*/ 7081111 w 7807404"/>
              <a:gd name="connsiteY12" fmla="*/ 1074755 h 6857999"/>
              <a:gd name="connsiteX13" fmla="*/ 7005747 w 7807404"/>
              <a:gd name="connsiteY13" fmla="*/ 1281782 h 6857999"/>
              <a:gd name="connsiteX14" fmla="*/ 6969151 w 7807404"/>
              <a:gd name="connsiteY14" fmla="*/ 1451417 h 6857999"/>
              <a:gd name="connsiteX15" fmla="*/ 6951201 w 7807404"/>
              <a:gd name="connsiteY15" fmla="*/ 1490043 h 6857999"/>
              <a:gd name="connsiteX16" fmla="*/ 6954326 w 7807404"/>
              <a:gd name="connsiteY16" fmla="*/ 1497365 h 6857999"/>
              <a:gd name="connsiteX17" fmla="*/ 6956045 w 7807404"/>
              <a:gd name="connsiteY17" fmla="*/ 1498098 h 6857999"/>
              <a:gd name="connsiteX18" fmla="*/ 6937823 w 7807404"/>
              <a:gd name="connsiteY18" fmla="*/ 1612249 h 6857999"/>
              <a:gd name="connsiteX19" fmla="*/ 6937218 w 7807404"/>
              <a:gd name="connsiteY19" fmla="*/ 1637399 h 6857999"/>
              <a:gd name="connsiteX20" fmla="*/ 6938799 w 7807404"/>
              <a:gd name="connsiteY20" fmla="*/ 1640074 h 6857999"/>
              <a:gd name="connsiteX21" fmla="*/ 6932154 w 7807404"/>
              <a:gd name="connsiteY21" fmla="*/ 1661611 h 6857999"/>
              <a:gd name="connsiteX22" fmla="*/ 6914131 w 7807404"/>
              <a:gd name="connsiteY22" fmla="*/ 1700723 h 6857999"/>
              <a:gd name="connsiteX23" fmla="*/ 6933794 w 7807404"/>
              <a:gd name="connsiteY23" fmla="*/ 1901522 h 6857999"/>
              <a:gd name="connsiteX24" fmla="*/ 6953202 w 7807404"/>
              <a:gd name="connsiteY24" fmla="*/ 2210818 h 6857999"/>
              <a:gd name="connsiteX25" fmla="*/ 6947122 w 7807404"/>
              <a:gd name="connsiteY25" fmla="*/ 2457618 h 6857999"/>
              <a:gd name="connsiteX26" fmla="*/ 6946239 w 7807404"/>
              <a:gd name="connsiteY26" fmla="*/ 2589494 h 6857999"/>
              <a:gd name="connsiteX27" fmla="*/ 6927926 w 7807404"/>
              <a:gd name="connsiteY27" fmla="*/ 2656505 h 6857999"/>
              <a:gd name="connsiteX28" fmla="*/ 6942720 w 7807404"/>
              <a:gd name="connsiteY28" fmla="*/ 2686012 h 6857999"/>
              <a:gd name="connsiteX29" fmla="*/ 6945228 w 7807404"/>
              <a:gd name="connsiteY29" fmla="*/ 2704186 h 6857999"/>
              <a:gd name="connsiteX30" fmla="*/ 6955127 w 7807404"/>
              <a:gd name="connsiteY30" fmla="*/ 2708117 h 6857999"/>
              <a:gd name="connsiteX31" fmla="*/ 6965487 w 7807404"/>
              <a:gd name="connsiteY31" fmla="*/ 2734616 h 6857999"/>
              <a:gd name="connsiteX32" fmla="*/ 6967536 w 7807404"/>
              <a:gd name="connsiteY32" fmla="*/ 2768400 h 6857999"/>
              <a:gd name="connsiteX33" fmla="*/ 6966999 w 7807404"/>
              <a:gd name="connsiteY33" fmla="*/ 2930098 h 6857999"/>
              <a:gd name="connsiteX34" fmla="*/ 6972540 w 7807404"/>
              <a:gd name="connsiteY34" fmla="*/ 3026188 h 6857999"/>
              <a:gd name="connsiteX35" fmla="*/ 6983856 w 7807404"/>
              <a:gd name="connsiteY35" fmla="*/ 3061666 h 6857999"/>
              <a:gd name="connsiteX36" fmla="*/ 6993463 w 7807404"/>
              <a:gd name="connsiteY36" fmla="*/ 3111897 h 6857999"/>
              <a:gd name="connsiteX37" fmla="*/ 7000936 w 7807404"/>
              <a:gd name="connsiteY37" fmla="*/ 3235495 h 6857999"/>
              <a:gd name="connsiteX38" fmla="*/ 6997660 w 7807404"/>
              <a:gd name="connsiteY38" fmla="*/ 3375355 h 6857999"/>
              <a:gd name="connsiteX39" fmla="*/ 7000025 w 7807404"/>
              <a:gd name="connsiteY39" fmla="*/ 3477815 h 6857999"/>
              <a:gd name="connsiteX40" fmla="*/ 6982022 w 7807404"/>
              <a:gd name="connsiteY40" fmla="*/ 3696746 h 6857999"/>
              <a:gd name="connsiteX41" fmla="*/ 6987385 w 7807404"/>
              <a:gd name="connsiteY41" fmla="*/ 3815651 h 6857999"/>
              <a:gd name="connsiteX42" fmla="*/ 6996939 w 7807404"/>
              <a:gd name="connsiteY42" fmla="*/ 3857058 h 6857999"/>
              <a:gd name="connsiteX43" fmla="*/ 7012470 w 7807404"/>
              <a:gd name="connsiteY43" fmla="*/ 3926486 h 6857999"/>
              <a:gd name="connsiteX44" fmla="*/ 7038860 w 7807404"/>
              <a:gd name="connsiteY44" fmla="*/ 3988495 h 6857999"/>
              <a:gd name="connsiteX45" fmla="*/ 7025357 w 7807404"/>
              <a:gd name="connsiteY45" fmla="*/ 4051442 h 6857999"/>
              <a:gd name="connsiteX46" fmla="*/ 7024708 w 7807404"/>
              <a:gd name="connsiteY46" fmla="*/ 4105625 h 6857999"/>
              <a:gd name="connsiteX47" fmla="*/ 7032013 w 7807404"/>
              <a:gd name="connsiteY47" fmla="*/ 4109626 h 6857999"/>
              <a:gd name="connsiteX48" fmla="*/ 7032673 w 7807404"/>
              <a:gd name="connsiteY48" fmla="*/ 4116557 h 6857999"/>
              <a:gd name="connsiteX49" fmla="*/ 7025240 w 7807404"/>
              <a:gd name="connsiteY49" fmla="*/ 4120637 h 6857999"/>
              <a:gd name="connsiteX50" fmla="*/ 7001151 w 7807404"/>
              <a:gd name="connsiteY50" fmla="*/ 4208493 h 6857999"/>
              <a:gd name="connsiteX51" fmla="*/ 6981187 w 7807404"/>
              <a:gd name="connsiteY51" fmla="*/ 4327914 h 6857999"/>
              <a:gd name="connsiteX52" fmla="*/ 6996887 w 7807404"/>
              <a:gd name="connsiteY52" fmla="*/ 4375181 h 6857999"/>
              <a:gd name="connsiteX53" fmla="*/ 6993908 w 7807404"/>
              <a:gd name="connsiteY53" fmla="*/ 4388524 h 6857999"/>
              <a:gd name="connsiteX54" fmla="*/ 7004982 w 7807404"/>
              <a:gd name="connsiteY54" fmla="*/ 4415915 h 6857999"/>
              <a:gd name="connsiteX55" fmla="*/ 7050435 w 7807404"/>
              <a:gd name="connsiteY55" fmla="*/ 4479913 h 6857999"/>
              <a:gd name="connsiteX56" fmla="*/ 7106916 w 7807404"/>
              <a:gd name="connsiteY56" fmla="*/ 4549233 h 6857999"/>
              <a:gd name="connsiteX57" fmla="*/ 7173289 w 7807404"/>
              <a:gd name="connsiteY57" fmla="*/ 4634254 h 6857999"/>
              <a:gd name="connsiteX58" fmla="*/ 7188878 w 7807404"/>
              <a:gd name="connsiteY58" fmla="*/ 4672371 h 6857999"/>
              <a:gd name="connsiteX59" fmla="*/ 7226673 w 7807404"/>
              <a:gd name="connsiteY59" fmla="*/ 4796523 h 6857999"/>
              <a:gd name="connsiteX60" fmla="*/ 7240375 w 7807404"/>
              <a:gd name="connsiteY60" fmla="*/ 4838614 h 6857999"/>
              <a:gd name="connsiteX61" fmla="*/ 7270096 w 7807404"/>
              <a:gd name="connsiteY61" fmla="*/ 4896400 h 6857999"/>
              <a:gd name="connsiteX62" fmla="*/ 7298142 w 7807404"/>
              <a:gd name="connsiteY62" fmla="*/ 4993732 h 6857999"/>
              <a:gd name="connsiteX63" fmla="*/ 7322875 w 7807404"/>
              <a:gd name="connsiteY63" fmla="*/ 5208172 h 6857999"/>
              <a:gd name="connsiteX64" fmla="*/ 7342672 w 7807404"/>
              <a:gd name="connsiteY64" fmla="*/ 5255191 h 6857999"/>
              <a:gd name="connsiteX65" fmla="*/ 7321006 w 7807404"/>
              <a:gd name="connsiteY65" fmla="*/ 5337537 h 6857999"/>
              <a:gd name="connsiteX66" fmla="*/ 7360096 w 7807404"/>
              <a:gd name="connsiteY66" fmla="*/ 5418522 h 6857999"/>
              <a:gd name="connsiteX67" fmla="*/ 7400954 w 7807404"/>
              <a:gd name="connsiteY67" fmla="*/ 5473319 h 6857999"/>
              <a:gd name="connsiteX68" fmla="*/ 7418953 w 7807404"/>
              <a:gd name="connsiteY68" fmla="*/ 5506769 h 6857999"/>
              <a:gd name="connsiteX69" fmla="*/ 7437497 w 7807404"/>
              <a:gd name="connsiteY69" fmla="*/ 5528086 h 6857999"/>
              <a:gd name="connsiteX70" fmla="*/ 7472839 w 7807404"/>
              <a:gd name="connsiteY70" fmla="*/ 5722307 h 6857999"/>
              <a:gd name="connsiteX71" fmla="*/ 7520312 w 7807404"/>
              <a:gd name="connsiteY71" fmla="*/ 5848020 h 6857999"/>
              <a:gd name="connsiteX72" fmla="*/ 7546603 w 7807404"/>
              <a:gd name="connsiteY72" fmla="*/ 5895435 h 6857999"/>
              <a:gd name="connsiteX73" fmla="*/ 7574370 w 7807404"/>
              <a:gd name="connsiteY73" fmla="*/ 6116987 h 6857999"/>
              <a:gd name="connsiteX74" fmla="*/ 7588278 w 7807404"/>
              <a:gd name="connsiteY74" fmla="*/ 6239240 h 6857999"/>
              <a:gd name="connsiteX75" fmla="*/ 7651779 w 7807404"/>
              <a:gd name="connsiteY75" fmla="*/ 6536040 h 6857999"/>
              <a:gd name="connsiteX76" fmla="*/ 7634970 w 7807404"/>
              <a:gd name="connsiteY76" fmla="*/ 6596308 h 6857999"/>
              <a:gd name="connsiteX77" fmla="*/ 7634433 w 7807404"/>
              <a:gd name="connsiteY77" fmla="*/ 6610438 h 6857999"/>
              <a:gd name="connsiteX78" fmla="*/ 7628165 w 7807404"/>
              <a:gd name="connsiteY78" fmla="*/ 6640287 h 6857999"/>
              <a:gd name="connsiteX79" fmla="*/ 7679537 w 7807404"/>
              <a:gd name="connsiteY79" fmla="*/ 6620156 h 6857999"/>
              <a:gd name="connsiteX80" fmla="*/ 7703817 w 7807404"/>
              <a:gd name="connsiteY80" fmla="*/ 6673830 h 6857999"/>
              <a:gd name="connsiteX81" fmla="*/ 7713961 w 7807404"/>
              <a:gd name="connsiteY81" fmla="*/ 6739542 h 6857999"/>
              <a:gd name="connsiteX82" fmla="*/ 7712298 w 7807404"/>
              <a:gd name="connsiteY82" fmla="*/ 6783313 h 6857999"/>
              <a:gd name="connsiteX83" fmla="*/ 7762582 w 7807404"/>
              <a:gd name="connsiteY83" fmla="*/ 6800900 h 6857999"/>
              <a:gd name="connsiteX84" fmla="*/ 7791089 w 7807404"/>
              <a:gd name="connsiteY84" fmla="*/ 6843616 h 6857999"/>
              <a:gd name="connsiteX85" fmla="*/ 7807404 w 7807404"/>
              <a:gd name="connsiteY85" fmla="*/ 6857999 h 6857999"/>
              <a:gd name="connsiteX86" fmla="*/ 2910541 w 7807404"/>
              <a:gd name="connsiteY86" fmla="*/ 6857999 h 6857999"/>
              <a:gd name="connsiteX87" fmla="*/ 737233 w 7807404"/>
              <a:gd name="connsiteY87" fmla="*/ 6857999 h 6857999"/>
              <a:gd name="connsiteX88" fmla="*/ 0 w 7807404"/>
              <a:gd name="connsiteY88" fmla="*/ 6857999 h 6857999"/>
              <a:gd name="connsiteX89" fmla="*/ 0 w 7807404"/>
              <a:gd name="connsiteY89" fmla="*/ 1 h 6857999"/>
              <a:gd name="connsiteX90" fmla="*/ 737233 w 7807404"/>
              <a:gd name="connsiteY90" fmla="*/ 1 h 6857999"/>
              <a:gd name="connsiteX91" fmla="*/ 737233 w 7807404"/>
              <a:gd name="connsiteY91" fmla="*/ 0 h 6857999"/>
              <a:gd name="connsiteX0" fmla="*/ 737233 w 7807404"/>
              <a:gd name="connsiteY0" fmla="*/ 0 h 6857999"/>
              <a:gd name="connsiteX1" fmla="*/ 7401738 w 7807404"/>
              <a:gd name="connsiteY1" fmla="*/ 0 h 6857999"/>
              <a:gd name="connsiteX2" fmla="*/ 7401276 w 7807404"/>
              <a:gd name="connsiteY2" fmla="*/ 1038 h 6857999"/>
              <a:gd name="connsiteX3" fmla="*/ 7411981 w 7807404"/>
              <a:gd name="connsiteY3" fmla="*/ 22134 h 6857999"/>
              <a:gd name="connsiteX4" fmla="*/ 7413848 w 7807404"/>
              <a:gd name="connsiteY4" fmla="*/ 51691 h 6857999"/>
              <a:gd name="connsiteX5" fmla="*/ 7385053 w 7807404"/>
              <a:gd name="connsiteY5" fmla="*/ 226336 h 6857999"/>
              <a:gd name="connsiteX6" fmla="*/ 7382560 w 7807404"/>
              <a:gd name="connsiteY6" fmla="*/ 360946 h 6857999"/>
              <a:gd name="connsiteX7" fmla="*/ 7350606 w 7807404"/>
              <a:gd name="connsiteY7" fmla="*/ 461806 h 6857999"/>
              <a:gd name="connsiteX8" fmla="*/ 7325584 w 7807404"/>
              <a:gd name="connsiteY8" fmla="*/ 584071 h 6857999"/>
              <a:gd name="connsiteX9" fmla="*/ 7209500 w 7807404"/>
              <a:gd name="connsiteY9" fmla="*/ 815815 h 6857999"/>
              <a:gd name="connsiteX10" fmla="*/ 7151173 w 7807404"/>
              <a:gd name="connsiteY10" fmla="*/ 938922 h 6857999"/>
              <a:gd name="connsiteX11" fmla="*/ 7115206 w 7807404"/>
              <a:gd name="connsiteY11" fmla="*/ 1019095 h 6857999"/>
              <a:gd name="connsiteX12" fmla="*/ 7081111 w 7807404"/>
              <a:gd name="connsiteY12" fmla="*/ 1074755 h 6857999"/>
              <a:gd name="connsiteX13" fmla="*/ 7005747 w 7807404"/>
              <a:gd name="connsiteY13" fmla="*/ 1281782 h 6857999"/>
              <a:gd name="connsiteX14" fmla="*/ 6969151 w 7807404"/>
              <a:gd name="connsiteY14" fmla="*/ 1451417 h 6857999"/>
              <a:gd name="connsiteX15" fmla="*/ 6951201 w 7807404"/>
              <a:gd name="connsiteY15" fmla="*/ 1490043 h 6857999"/>
              <a:gd name="connsiteX16" fmla="*/ 6954326 w 7807404"/>
              <a:gd name="connsiteY16" fmla="*/ 1497365 h 6857999"/>
              <a:gd name="connsiteX17" fmla="*/ 6956045 w 7807404"/>
              <a:gd name="connsiteY17" fmla="*/ 1498098 h 6857999"/>
              <a:gd name="connsiteX18" fmla="*/ 6937823 w 7807404"/>
              <a:gd name="connsiteY18" fmla="*/ 1612249 h 6857999"/>
              <a:gd name="connsiteX19" fmla="*/ 6937218 w 7807404"/>
              <a:gd name="connsiteY19" fmla="*/ 1637399 h 6857999"/>
              <a:gd name="connsiteX20" fmla="*/ 6938799 w 7807404"/>
              <a:gd name="connsiteY20" fmla="*/ 1640074 h 6857999"/>
              <a:gd name="connsiteX21" fmla="*/ 6932154 w 7807404"/>
              <a:gd name="connsiteY21" fmla="*/ 1661611 h 6857999"/>
              <a:gd name="connsiteX22" fmla="*/ 6914131 w 7807404"/>
              <a:gd name="connsiteY22" fmla="*/ 1700723 h 6857999"/>
              <a:gd name="connsiteX23" fmla="*/ 6933794 w 7807404"/>
              <a:gd name="connsiteY23" fmla="*/ 1901522 h 6857999"/>
              <a:gd name="connsiteX24" fmla="*/ 6953202 w 7807404"/>
              <a:gd name="connsiteY24" fmla="*/ 2210818 h 6857999"/>
              <a:gd name="connsiteX25" fmla="*/ 6947122 w 7807404"/>
              <a:gd name="connsiteY25" fmla="*/ 2457618 h 6857999"/>
              <a:gd name="connsiteX26" fmla="*/ 6946239 w 7807404"/>
              <a:gd name="connsiteY26" fmla="*/ 2589494 h 6857999"/>
              <a:gd name="connsiteX27" fmla="*/ 6927926 w 7807404"/>
              <a:gd name="connsiteY27" fmla="*/ 2656505 h 6857999"/>
              <a:gd name="connsiteX28" fmla="*/ 6942720 w 7807404"/>
              <a:gd name="connsiteY28" fmla="*/ 2686012 h 6857999"/>
              <a:gd name="connsiteX29" fmla="*/ 6945228 w 7807404"/>
              <a:gd name="connsiteY29" fmla="*/ 2704186 h 6857999"/>
              <a:gd name="connsiteX30" fmla="*/ 6955127 w 7807404"/>
              <a:gd name="connsiteY30" fmla="*/ 2708117 h 6857999"/>
              <a:gd name="connsiteX31" fmla="*/ 6965487 w 7807404"/>
              <a:gd name="connsiteY31" fmla="*/ 2734616 h 6857999"/>
              <a:gd name="connsiteX32" fmla="*/ 6967536 w 7807404"/>
              <a:gd name="connsiteY32" fmla="*/ 2768400 h 6857999"/>
              <a:gd name="connsiteX33" fmla="*/ 6966999 w 7807404"/>
              <a:gd name="connsiteY33" fmla="*/ 2930098 h 6857999"/>
              <a:gd name="connsiteX34" fmla="*/ 6972540 w 7807404"/>
              <a:gd name="connsiteY34" fmla="*/ 3026188 h 6857999"/>
              <a:gd name="connsiteX35" fmla="*/ 6983856 w 7807404"/>
              <a:gd name="connsiteY35" fmla="*/ 3061666 h 6857999"/>
              <a:gd name="connsiteX36" fmla="*/ 6993463 w 7807404"/>
              <a:gd name="connsiteY36" fmla="*/ 3111897 h 6857999"/>
              <a:gd name="connsiteX37" fmla="*/ 7000936 w 7807404"/>
              <a:gd name="connsiteY37" fmla="*/ 3235495 h 6857999"/>
              <a:gd name="connsiteX38" fmla="*/ 6997660 w 7807404"/>
              <a:gd name="connsiteY38" fmla="*/ 3375355 h 6857999"/>
              <a:gd name="connsiteX39" fmla="*/ 7000025 w 7807404"/>
              <a:gd name="connsiteY39" fmla="*/ 3477815 h 6857999"/>
              <a:gd name="connsiteX40" fmla="*/ 6982022 w 7807404"/>
              <a:gd name="connsiteY40" fmla="*/ 3696746 h 6857999"/>
              <a:gd name="connsiteX41" fmla="*/ 6987385 w 7807404"/>
              <a:gd name="connsiteY41" fmla="*/ 3815651 h 6857999"/>
              <a:gd name="connsiteX42" fmla="*/ 6996939 w 7807404"/>
              <a:gd name="connsiteY42" fmla="*/ 3857058 h 6857999"/>
              <a:gd name="connsiteX43" fmla="*/ 7012470 w 7807404"/>
              <a:gd name="connsiteY43" fmla="*/ 3926486 h 6857999"/>
              <a:gd name="connsiteX44" fmla="*/ 7038860 w 7807404"/>
              <a:gd name="connsiteY44" fmla="*/ 3988495 h 6857999"/>
              <a:gd name="connsiteX45" fmla="*/ 7025357 w 7807404"/>
              <a:gd name="connsiteY45" fmla="*/ 4051442 h 6857999"/>
              <a:gd name="connsiteX46" fmla="*/ 7024708 w 7807404"/>
              <a:gd name="connsiteY46" fmla="*/ 4105625 h 6857999"/>
              <a:gd name="connsiteX47" fmla="*/ 7032013 w 7807404"/>
              <a:gd name="connsiteY47" fmla="*/ 4109626 h 6857999"/>
              <a:gd name="connsiteX48" fmla="*/ 7032673 w 7807404"/>
              <a:gd name="connsiteY48" fmla="*/ 4116557 h 6857999"/>
              <a:gd name="connsiteX49" fmla="*/ 7025240 w 7807404"/>
              <a:gd name="connsiteY49" fmla="*/ 4120637 h 6857999"/>
              <a:gd name="connsiteX50" fmla="*/ 7001151 w 7807404"/>
              <a:gd name="connsiteY50" fmla="*/ 4208493 h 6857999"/>
              <a:gd name="connsiteX51" fmla="*/ 6981187 w 7807404"/>
              <a:gd name="connsiteY51" fmla="*/ 4327914 h 6857999"/>
              <a:gd name="connsiteX52" fmla="*/ 6996887 w 7807404"/>
              <a:gd name="connsiteY52" fmla="*/ 4375181 h 6857999"/>
              <a:gd name="connsiteX53" fmla="*/ 6993908 w 7807404"/>
              <a:gd name="connsiteY53" fmla="*/ 4388524 h 6857999"/>
              <a:gd name="connsiteX54" fmla="*/ 7004982 w 7807404"/>
              <a:gd name="connsiteY54" fmla="*/ 4415915 h 6857999"/>
              <a:gd name="connsiteX55" fmla="*/ 7050435 w 7807404"/>
              <a:gd name="connsiteY55" fmla="*/ 4479913 h 6857999"/>
              <a:gd name="connsiteX56" fmla="*/ 7106916 w 7807404"/>
              <a:gd name="connsiteY56" fmla="*/ 4549233 h 6857999"/>
              <a:gd name="connsiteX57" fmla="*/ 7173289 w 7807404"/>
              <a:gd name="connsiteY57" fmla="*/ 4634254 h 6857999"/>
              <a:gd name="connsiteX58" fmla="*/ 7188878 w 7807404"/>
              <a:gd name="connsiteY58" fmla="*/ 4672371 h 6857999"/>
              <a:gd name="connsiteX59" fmla="*/ 7226673 w 7807404"/>
              <a:gd name="connsiteY59" fmla="*/ 4796523 h 6857999"/>
              <a:gd name="connsiteX60" fmla="*/ 7240375 w 7807404"/>
              <a:gd name="connsiteY60" fmla="*/ 4838614 h 6857999"/>
              <a:gd name="connsiteX61" fmla="*/ 7270096 w 7807404"/>
              <a:gd name="connsiteY61" fmla="*/ 4896400 h 6857999"/>
              <a:gd name="connsiteX62" fmla="*/ 7298142 w 7807404"/>
              <a:gd name="connsiteY62" fmla="*/ 4993732 h 6857999"/>
              <a:gd name="connsiteX63" fmla="*/ 7322875 w 7807404"/>
              <a:gd name="connsiteY63" fmla="*/ 5208172 h 6857999"/>
              <a:gd name="connsiteX64" fmla="*/ 7342672 w 7807404"/>
              <a:gd name="connsiteY64" fmla="*/ 5255191 h 6857999"/>
              <a:gd name="connsiteX65" fmla="*/ 7321006 w 7807404"/>
              <a:gd name="connsiteY65" fmla="*/ 5337537 h 6857999"/>
              <a:gd name="connsiteX66" fmla="*/ 7360096 w 7807404"/>
              <a:gd name="connsiteY66" fmla="*/ 5418522 h 6857999"/>
              <a:gd name="connsiteX67" fmla="*/ 7400954 w 7807404"/>
              <a:gd name="connsiteY67" fmla="*/ 5473319 h 6857999"/>
              <a:gd name="connsiteX68" fmla="*/ 7418953 w 7807404"/>
              <a:gd name="connsiteY68" fmla="*/ 5506769 h 6857999"/>
              <a:gd name="connsiteX69" fmla="*/ 7437497 w 7807404"/>
              <a:gd name="connsiteY69" fmla="*/ 5528086 h 6857999"/>
              <a:gd name="connsiteX70" fmla="*/ 7472839 w 7807404"/>
              <a:gd name="connsiteY70" fmla="*/ 5722307 h 6857999"/>
              <a:gd name="connsiteX71" fmla="*/ 7520312 w 7807404"/>
              <a:gd name="connsiteY71" fmla="*/ 5848020 h 6857999"/>
              <a:gd name="connsiteX72" fmla="*/ 7546603 w 7807404"/>
              <a:gd name="connsiteY72" fmla="*/ 5895435 h 6857999"/>
              <a:gd name="connsiteX73" fmla="*/ 7574370 w 7807404"/>
              <a:gd name="connsiteY73" fmla="*/ 6116987 h 6857999"/>
              <a:gd name="connsiteX74" fmla="*/ 7588278 w 7807404"/>
              <a:gd name="connsiteY74" fmla="*/ 6239240 h 6857999"/>
              <a:gd name="connsiteX75" fmla="*/ 7651779 w 7807404"/>
              <a:gd name="connsiteY75" fmla="*/ 6536040 h 6857999"/>
              <a:gd name="connsiteX76" fmla="*/ 7634970 w 7807404"/>
              <a:gd name="connsiteY76" fmla="*/ 6596308 h 6857999"/>
              <a:gd name="connsiteX77" fmla="*/ 7634433 w 7807404"/>
              <a:gd name="connsiteY77" fmla="*/ 6610438 h 6857999"/>
              <a:gd name="connsiteX78" fmla="*/ 7628165 w 7807404"/>
              <a:gd name="connsiteY78" fmla="*/ 6640287 h 6857999"/>
              <a:gd name="connsiteX79" fmla="*/ 7679537 w 7807404"/>
              <a:gd name="connsiteY79" fmla="*/ 6620156 h 6857999"/>
              <a:gd name="connsiteX80" fmla="*/ 7703817 w 7807404"/>
              <a:gd name="connsiteY80" fmla="*/ 6673830 h 6857999"/>
              <a:gd name="connsiteX81" fmla="*/ 7713961 w 7807404"/>
              <a:gd name="connsiteY81" fmla="*/ 6739542 h 6857999"/>
              <a:gd name="connsiteX82" fmla="*/ 7742083 w 7807404"/>
              <a:gd name="connsiteY82" fmla="*/ 6765442 h 6857999"/>
              <a:gd name="connsiteX83" fmla="*/ 7762582 w 7807404"/>
              <a:gd name="connsiteY83" fmla="*/ 6800900 h 6857999"/>
              <a:gd name="connsiteX84" fmla="*/ 7791089 w 7807404"/>
              <a:gd name="connsiteY84" fmla="*/ 6843616 h 6857999"/>
              <a:gd name="connsiteX85" fmla="*/ 7807404 w 7807404"/>
              <a:gd name="connsiteY85" fmla="*/ 6857999 h 6857999"/>
              <a:gd name="connsiteX86" fmla="*/ 2910541 w 7807404"/>
              <a:gd name="connsiteY86" fmla="*/ 6857999 h 6857999"/>
              <a:gd name="connsiteX87" fmla="*/ 737233 w 7807404"/>
              <a:gd name="connsiteY87" fmla="*/ 6857999 h 6857999"/>
              <a:gd name="connsiteX88" fmla="*/ 0 w 7807404"/>
              <a:gd name="connsiteY88" fmla="*/ 6857999 h 6857999"/>
              <a:gd name="connsiteX89" fmla="*/ 0 w 7807404"/>
              <a:gd name="connsiteY89" fmla="*/ 1 h 6857999"/>
              <a:gd name="connsiteX90" fmla="*/ 737233 w 7807404"/>
              <a:gd name="connsiteY90" fmla="*/ 1 h 6857999"/>
              <a:gd name="connsiteX91" fmla="*/ 737233 w 7807404"/>
              <a:gd name="connsiteY91" fmla="*/ 0 h 6857999"/>
              <a:gd name="connsiteX0" fmla="*/ 737233 w 7807404"/>
              <a:gd name="connsiteY0" fmla="*/ 0 h 6857999"/>
              <a:gd name="connsiteX1" fmla="*/ 7401738 w 7807404"/>
              <a:gd name="connsiteY1" fmla="*/ 0 h 6857999"/>
              <a:gd name="connsiteX2" fmla="*/ 7401276 w 7807404"/>
              <a:gd name="connsiteY2" fmla="*/ 1038 h 6857999"/>
              <a:gd name="connsiteX3" fmla="*/ 7411981 w 7807404"/>
              <a:gd name="connsiteY3" fmla="*/ 22134 h 6857999"/>
              <a:gd name="connsiteX4" fmla="*/ 7413848 w 7807404"/>
              <a:gd name="connsiteY4" fmla="*/ 51691 h 6857999"/>
              <a:gd name="connsiteX5" fmla="*/ 7385053 w 7807404"/>
              <a:gd name="connsiteY5" fmla="*/ 226336 h 6857999"/>
              <a:gd name="connsiteX6" fmla="*/ 7382560 w 7807404"/>
              <a:gd name="connsiteY6" fmla="*/ 360946 h 6857999"/>
              <a:gd name="connsiteX7" fmla="*/ 7350606 w 7807404"/>
              <a:gd name="connsiteY7" fmla="*/ 461806 h 6857999"/>
              <a:gd name="connsiteX8" fmla="*/ 7325584 w 7807404"/>
              <a:gd name="connsiteY8" fmla="*/ 584071 h 6857999"/>
              <a:gd name="connsiteX9" fmla="*/ 7209500 w 7807404"/>
              <a:gd name="connsiteY9" fmla="*/ 815815 h 6857999"/>
              <a:gd name="connsiteX10" fmla="*/ 7151173 w 7807404"/>
              <a:gd name="connsiteY10" fmla="*/ 938922 h 6857999"/>
              <a:gd name="connsiteX11" fmla="*/ 7115206 w 7807404"/>
              <a:gd name="connsiteY11" fmla="*/ 1019095 h 6857999"/>
              <a:gd name="connsiteX12" fmla="*/ 7081111 w 7807404"/>
              <a:gd name="connsiteY12" fmla="*/ 1074755 h 6857999"/>
              <a:gd name="connsiteX13" fmla="*/ 7005747 w 7807404"/>
              <a:gd name="connsiteY13" fmla="*/ 1281782 h 6857999"/>
              <a:gd name="connsiteX14" fmla="*/ 6969151 w 7807404"/>
              <a:gd name="connsiteY14" fmla="*/ 1451417 h 6857999"/>
              <a:gd name="connsiteX15" fmla="*/ 6951201 w 7807404"/>
              <a:gd name="connsiteY15" fmla="*/ 1490043 h 6857999"/>
              <a:gd name="connsiteX16" fmla="*/ 6954326 w 7807404"/>
              <a:gd name="connsiteY16" fmla="*/ 1497365 h 6857999"/>
              <a:gd name="connsiteX17" fmla="*/ 6956045 w 7807404"/>
              <a:gd name="connsiteY17" fmla="*/ 1498098 h 6857999"/>
              <a:gd name="connsiteX18" fmla="*/ 6937823 w 7807404"/>
              <a:gd name="connsiteY18" fmla="*/ 1612249 h 6857999"/>
              <a:gd name="connsiteX19" fmla="*/ 6937218 w 7807404"/>
              <a:gd name="connsiteY19" fmla="*/ 1637399 h 6857999"/>
              <a:gd name="connsiteX20" fmla="*/ 6938799 w 7807404"/>
              <a:gd name="connsiteY20" fmla="*/ 1640074 h 6857999"/>
              <a:gd name="connsiteX21" fmla="*/ 6932154 w 7807404"/>
              <a:gd name="connsiteY21" fmla="*/ 1661611 h 6857999"/>
              <a:gd name="connsiteX22" fmla="*/ 6914131 w 7807404"/>
              <a:gd name="connsiteY22" fmla="*/ 1700723 h 6857999"/>
              <a:gd name="connsiteX23" fmla="*/ 6933794 w 7807404"/>
              <a:gd name="connsiteY23" fmla="*/ 1901522 h 6857999"/>
              <a:gd name="connsiteX24" fmla="*/ 6953202 w 7807404"/>
              <a:gd name="connsiteY24" fmla="*/ 2210818 h 6857999"/>
              <a:gd name="connsiteX25" fmla="*/ 6947122 w 7807404"/>
              <a:gd name="connsiteY25" fmla="*/ 2457618 h 6857999"/>
              <a:gd name="connsiteX26" fmla="*/ 6946239 w 7807404"/>
              <a:gd name="connsiteY26" fmla="*/ 2589494 h 6857999"/>
              <a:gd name="connsiteX27" fmla="*/ 6927926 w 7807404"/>
              <a:gd name="connsiteY27" fmla="*/ 2656505 h 6857999"/>
              <a:gd name="connsiteX28" fmla="*/ 6942720 w 7807404"/>
              <a:gd name="connsiteY28" fmla="*/ 2686012 h 6857999"/>
              <a:gd name="connsiteX29" fmla="*/ 6945228 w 7807404"/>
              <a:gd name="connsiteY29" fmla="*/ 2704186 h 6857999"/>
              <a:gd name="connsiteX30" fmla="*/ 6955127 w 7807404"/>
              <a:gd name="connsiteY30" fmla="*/ 2708117 h 6857999"/>
              <a:gd name="connsiteX31" fmla="*/ 6965487 w 7807404"/>
              <a:gd name="connsiteY31" fmla="*/ 2734616 h 6857999"/>
              <a:gd name="connsiteX32" fmla="*/ 6967536 w 7807404"/>
              <a:gd name="connsiteY32" fmla="*/ 2768400 h 6857999"/>
              <a:gd name="connsiteX33" fmla="*/ 6966999 w 7807404"/>
              <a:gd name="connsiteY33" fmla="*/ 2930098 h 6857999"/>
              <a:gd name="connsiteX34" fmla="*/ 6972540 w 7807404"/>
              <a:gd name="connsiteY34" fmla="*/ 3026188 h 6857999"/>
              <a:gd name="connsiteX35" fmla="*/ 6983856 w 7807404"/>
              <a:gd name="connsiteY35" fmla="*/ 3061666 h 6857999"/>
              <a:gd name="connsiteX36" fmla="*/ 6993463 w 7807404"/>
              <a:gd name="connsiteY36" fmla="*/ 3111897 h 6857999"/>
              <a:gd name="connsiteX37" fmla="*/ 7000936 w 7807404"/>
              <a:gd name="connsiteY37" fmla="*/ 3235495 h 6857999"/>
              <a:gd name="connsiteX38" fmla="*/ 6997660 w 7807404"/>
              <a:gd name="connsiteY38" fmla="*/ 3375355 h 6857999"/>
              <a:gd name="connsiteX39" fmla="*/ 7000025 w 7807404"/>
              <a:gd name="connsiteY39" fmla="*/ 3477815 h 6857999"/>
              <a:gd name="connsiteX40" fmla="*/ 6982022 w 7807404"/>
              <a:gd name="connsiteY40" fmla="*/ 3696746 h 6857999"/>
              <a:gd name="connsiteX41" fmla="*/ 6987385 w 7807404"/>
              <a:gd name="connsiteY41" fmla="*/ 3815651 h 6857999"/>
              <a:gd name="connsiteX42" fmla="*/ 6996939 w 7807404"/>
              <a:gd name="connsiteY42" fmla="*/ 3857058 h 6857999"/>
              <a:gd name="connsiteX43" fmla="*/ 7012470 w 7807404"/>
              <a:gd name="connsiteY43" fmla="*/ 3926486 h 6857999"/>
              <a:gd name="connsiteX44" fmla="*/ 7038860 w 7807404"/>
              <a:gd name="connsiteY44" fmla="*/ 3988495 h 6857999"/>
              <a:gd name="connsiteX45" fmla="*/ 7025357 w 7807404"/>
              <a:gd name="connsiteY45" fmla="*/ 4051442 h 6857999"/>
              <a:gd name="connsiteX46" fmla="*/ 7024708 w 7807404"/>
              <a:gd name="connsiteY46" fmla="*/ 4105625 h 6857999"/>
              <a:gd name="connsiteX47" fmla="*/ 7032013 w 7807404"/>
              <a:gd name="connsiteY47" fmla="*/ 4109626 h 6857999"/>
              <a:gd name="connsiteX48" fmla="*/ 7032673 w 7807404"/>
              <a:gd name="connsiteY48" fmla="*/ 4116557 h 6857999"/>
              <a:gd name="connsiteX49" fmla="*/ 7025240 w 7807404"/>
              <a:gd name="connsiteY49" fmla="*/ 4120637 h 6857999"/>
              <a:gd name="connsiteX50" fmla="*/ 7001151 w 7807404"/>
              <a:gd name="connsiteY50" fmla="*/ 4208493 h 6857999"/>
              <a:gd name="connsiteX51" fmla="*/ 6981187 w 7807404"/>
              <a:gd name="connsiteY51" fmla="*/ 4327914 h 6857999"/>
              <a:gd name="connsiteX52" fmla="*/ 6996887 w 7807404"/>
              <a:gd name="connsiteY52" fmla="*/ 4375181 h 6857999"/>
              <a:gd name="connsiteX53" fmla="*/ 6993908 w 7807404"/>
              <a:gd name="connsiteY53" fmla="*/ 4388524 h 6857999"/>
              <a:gd name="connsiteX54" fmla="*/ 7004982 w 7807404"/>
              <a:gd name="connsiteY54" fmla="*/ 4415915 h 6857999"/>
              <a:gd name="connsiteX55" fmla="*/ 7050435 w 7807404"/>
              <a:gd name="connsiteY55" fmla="*/ 4479913 h 6857999"/>
              <a:gd name="connsiteX56" fmla="*/ 7106916 w 7807404"/>
              <a:gd name="connsiteY56" fmla="*/ 4549233 h 6857999"/>
              <a:gd name="connsiteX57" fmla="*/ 7173289 w 7807404"/>
              <a:gd name="connsiteY57" fmla="*/ 4634254 h 6857999"/>
              <a:gd name="connsiteX58" fmla="*/ 7188878 w 7807404"/>
              <a:gd name="connsiteY58" fmla="*/ 4672371 h 6857999"/>
              <a:gd name="connsiteX59" fmla="*/ 7226673 w 7807404"/>
              <a:gd name="connsiteY59" fmla="*/ 4796523 h 6857999"/>
              <a:gd name="connsiteX60" fmla="*/ 7240375 w 7807404"/>
              <a:gd name="connsiteY60" fmla="*/ 4838614 h 6857999"/>
              <a:gd name="connsiteX61" fmla="*/ 7270096 w 7807404"/>
              <a:gd name="connsiteY61" fmla="*/ 4896400 h 6857999"/>
              <a:gd name="connsiteX62" fmla="*/ 7298142 w 7807404"/>
              <a:gd name="connsiteY62" fmla="*/ 4993732 h 6857999"/>
              <a:gd name="connsiteX63" fmla="*/ 7322875 w 7807404"/>
              <a:gd name="connsiteY63" fmla="*/ 5208172 h 6857999"/>
              <a:gd name="connsiteX64" fmla="*/ 7342672 w 7807404"/>
              <a:gd name="connsiteY64" fmla="*/ 5255191 h 6857999"/>
              <a:gd name="connsiteX65" fmla="*/ 7321006 w 7807404"/>
              <a:gd name="connsiteY65" fmla="*/ 5337537 h 6857999"/>
              <a:gd name="connsiteX66" fmla="*/ 7360096 w 7807404"/>
              <a:gd name="connsiteY66" fmla="*/ 5418522 h 6857999"/>
              <a:gd name="connsiteX67" fmla="*/ 7400954 w 7807404"/>
              <a:gd name="connsiteY67" fmla="*/ 5473319 h 6857999"/>
              <a:gd name="connsiteX68" fmla="*/ 7418953 w 7807404"/>
              <a:gd name="connsiteY68" fmla="*/ 5506769 h 6857999"/>
              <a:gd name="connsiteX69" fmla="*/ 7437497 w 7807404"/>
              <a:gd name="connsiteY69" fmla="*/ 5528086 h 6857999"/>
              <a:gd name="connsiteX70" fmla="*/ 7472839 w 7807404"/>
              <a:gd name="connsiteY70" fmla="*/ 5722307 h 6857999"/>
              <a:gd name="connsiteX71" fmla="*/ 7520312 w 7807404"/>
              <a:gd name="connsiteY71" fmla="*/ 5848020 h 6857999"/>
              <a:gd name="connsiteX72" fmla="*/ 7546603 w 7807404"/>
              <a:gd name="connsiteY72" fmla="*/ 5895435 h 6857999"/>
              <a:gd name="connsiteX73" fmla="*/ 7574370 w 7807404"/>
              <a:gd name="connsiteY73" fmla="*/ 6116987 h 6857999"/>
              <a:gd name="connsiteX74" fmla="*/ 7588278 w 7807404"/>
              <a:gd name="connsiteY74" fmla="*/ 6239240 h 6857999"/>
              <a:gd name="connsiteX75" fmla="*/ 7651779 w 7807404"/>
              <a:gd name="connsiteY75" fmla="*/ 6536040 h 6857999"/>
              <a:gd name="connsiteX76" fmla="*/ 7634970 w 7807404"/>
              <a:gd name="connsiteY76" fmla="*/ 6596308 h 6857999"/>
              <a:gd name="connsiteX77" fmla="*/ 7634433 w 7807404"/>
              <a:gd name="connsiteY77" fmla="*/ 6610438 h 6857999"/>
              <a:gd name="connsiteX78" fmla="*/ 7679537 w 7807404"/>
              <a:gd name="connsiteY78" fmla="*/ 6620156 h 6857999"/>
              <a:gd name="connsiteX79" fmla="*/ 7703817 w 7807404"/>
              <a:gd name="connsiteY79" fmla="*/ 6673830 h 6857999"/>
              <a:gd name="connsiteX80" fmla="*/ 7713961 w 7807404"/>
              <a:gd name="connsiteY80" fmla="*/ 6739542 h 6857999"/>
              <a:gd name="connsiteX81" fmla="*/ 7742083 w 7807404"/>
              <a:gd name="connsiteY81" fmla="*/ 6765442 h 6857999"/>
              <a:gd name="connsiteX82" fmla="*/ 7762582 w 7807404"/>
              <a:gd name="connsiteY82" fmla="*/ 6800900 h 6857999"/>
              <a:gd name="connsiteX83" fmla="*/ 7791089 w 7807404"/>
              <a:gd name="connsiteY83" fmla="*/ 6843616 h 6857999"/>
              <a:gd name="connsiteX84" fmla="*/ 7807404 w 7807404"/>
              <a:gd name="connsiteY84" fmla="*/ 6857999 h 6857999"/>
              <a:gd name="connsiteX85" fmla="*/ 2910541 w 7807404"/>
              <a:gd name="connsiteY85" fmla="*/ 6857999 h 6857999"/>
              <a:gd name="connsiteX86" fmla="*/ 737233 w 7807404"/>
              <a:gd name="connsiteY86" fmla="*/ 6857999 h 6857999"/>
              <a:gd name="connsiteX87" fmla="*/ 0 w 7807404"/>
              <a:gd name="connsiteY87" fmla="*/ 6857999 h 6857999"/>
              <a:gd name="connsiteX88" fmla="*/ 0 w 7807404"/>
              <a:gd name="connsiteY88" fmla="*/ 1 h 6857999"/>
              <a:gd name="connsiteX89" fmla="*/ 737233 w 7807404"/>
              <a:gd name="connsiteY89" fmla="*/ 1 h 6857999"/>
              <a:gd name="connsiteX90" fmla="*/ 737233 w 7807404"/>
              <a:gd name="connsiteY90" fmla="*/ 0 h 6857999"/>
              <a:gd name="connsiteX0" fmla="*/ 737233 w 7807404"/>
              <a:gd name="connsiteY0" fmla="*/ 0 h 6857999"/>
              <a:gd name="connsiteX1" fmla="*/ 7401738 w 7807404"/>
              <a:gd name="connsiteY1" fmla="*/ 0 h 6857999"/>
              <a:gd name="connsiteX2" fmla="*/ 7401276 w 7807404"/>
              <a:gd name="connsiteY2" fmla="*/ 1038 h 6857999"/>
              <a:gd name="connsiteX3" fmla="*/ 7411981 w 7807404"/>
              <a:gd name="connsiteY3" fmla="*/ 22134 h 6857999"/>
              <a:gd name="connsiteX4" fmla="*/ 7413848 w 7807404"/>
              <a:gd name="connsiteY4" fmla="*/ 51691 h 6857999"/>
              <a:gd name="connsiteX5" fmla="*/ 7385053 w 7807404"/>
              <a:gd name="connsiteY5" fmla="*/ 226336 h 6857999"/>
              <a:gd name="connsiteX6" fmla="*/ 7382560 w 7807404"/>
              <a:gd name="connsiteY6" fmla="*/ 360946 h 6857999"/>
              <a:gd name="connsiteX7" fmla="*/ 7350606 w 7807404"/>
              <a:gd name="connsiteY7" fmla="*/ 461806 h 6857999"/>
              <a:gd name="connsiteX8" fmla="*/ 7325584 w 7807404"/>
              <a:gd name="connsiteY8" fmla="*/ 584071 h 6857999"/>
              <a:gd name="connsiteX9" fmla="*/ 7209500 w 7807404"/>
              <a:gd name="connsiteY9" fmla="*/ 815815 h 6857999"/>
              <a:gd name="connsiteX10" fmla="*/ 7151173 w 7807404"/>
              <a:gd name="connsiteY10" fmla="*/ 938922 h 6857999"/>
              <a:gd name="connsiteX11" fmla="*/ 7115206 w 7807404"/>
              <a:gd name="connsiteY11" fmla="*/ 1019095 h 6857999"/>
              <a:gd name="connsiteX12" fmla="*/ 7081111 w 7807404"/>
              <a:gd name="connsiteY12" fmla="*/ 1074755 h 6857999"/>
              <a:gd name="connsiteX13" fmla="*/ 7005747 w 7807404"/>
              <a:gd name="connsiteY13" fmla="*/ 1281782 h 6857999"/>
              <a:gd name="connsiteX14" fmla="*/ 6969151 w 7807404"/>
              <a:gd name="connsiteY14" fmla="*/ 1451417 h 6857999"/>
              <a:gd name="connsiteX15" fmla="*/ 6951201 w 7807404"/>
              <a:gd name="connsiteY15" fmla="*/ 1490043 h 6857999"/>
              <a:gd name="connsiteX16" fmla="*/ 6954326 w 7807404"/>
              <a:gd name="connsiteY16" fmla="*/ 1497365 h 6857999"/>
              <a:gd name="connsiteX17" fmla="*/ 6956045 w 7807404"/>
              <a:gd name="connsiteY17" fmla="*/ 1498098 h 6857999"/>
              <a:gd name="connsiteX18" fmla="*/ 6937823 w 7807404"/>
              <a:gd name="connsiteY18" fmla="*/ 1612249 h 6857999"/>
              <a:gd name="connsiteX19" fmla="*/ 6937218 w 7807404"/>
              <a:gd name="connsiteY19" fmla="*/ 1637399 h 6857999"/>
              <a:gd name="connsiteX20" fmla="*/ 6938799 w 7807404"/>
              <a:gd name="connsiteY20" fmla="*/ 1640074 h 6857999"/>
              <a:gd name="connsiteX21" fmla="*/ 6932154 w 7807404"/>
              <a:gd name="connsiteY21" fmla="*/ 1661611 h 6857999"/>
              <a:gd name="connsiteX22" fmla="*/ 6914131 w 7807404"/>
              <a:gd name="connsiteY22" fmla="*/ 1700723 h 6857999"/>
              <a:gd name="connsiteX23" fmla="*/ 6933794 w 7807404"/>
              <a:gd name="connsiteY23" fmla="*/ 1901522 h 6857999"/>
              <a:gd name="connsiteX24" fmla="*/ 6953202 w 7807404"/>
              <a:gd name="connsiteY24" fmla="*/ 2210818 h 6857999"/>
              <a:gd name="connsiteX25" fmla="*/ 6947122 w 7807404"/>
              <a:gd name="connsiteY25" fmla="*/ 2457618 h 6857999"/>
              <a:gd name="connsiteX26" fmla="*/ 6946239 w 7807404"/>
              <a:gd name="connsiteY26" fmla="*/ 2589494 h 6857999"/>
              <a:gd name="connsiteX27" fmla="*/ 6927926 w 7807404"/>
              <a:gd name="connsiteY27" fmla="*/ 2656505 h 6857999"/>
              <a:gd name="connsiteX28" fmla="*/ 6942720 w 7807404"/>
              <a:gd name="connsiteY28" fmla="*/ 2686012 h 6857999"/>
              <a:gd name="connsiteX29" fmla="*/ 6945228 w 7807404"/>
              <a:gd name="connsiteY29" fmla="*/ 2704186 h 6857999"/>
              <a:gd name="connsiteX30" fmla="*/ 6955127 w 7807404"/>
              <a:gd name="connsiteY30" fmla="*/ 2708117 h 6857999"/>
              <a:gd name="connsiteX31" fmla="*/ 6965487 w 7807404"/>
              <a:gd name="connsiteY31" fmla="*/ 2734616 h 6857999"/>
              <a:gd name="connsiteX32" fmla="*/ 6967536 w 7807404"/>
              <a:gd name="connsiteY32" fmla="*/ 2768400 h 6857999"/>
              <a:gd name="connsiteX33" fmla="*/ 6966999 w 7807404"/>
              <a:gd name="connsiteY33" fmla="*/ 2930098 h 6857999"/>
              <a:gd name="connsiteX34" fmla="*/ 6972540 w 7807404"/>
              <a:gd name="connsiteY34" fmla="*/ 3026188 h 6857999"/>
              <a:gd name="connsiteX35" fmla="*/ 6983856 w 7807404"/>
              <a:gd name="connsiteY35" fmla="*/ 3061666 h 6857999"/>
              <a:gd name="connsiteX36" fmla="*/ 6993463 w 7807404"/>
              <a:gd name="connsiteY36" fmla="*/ 3111897 h 6857999"/>
              <a:gd name="connsiteX37" fmla="*/ 7000936 w 7807404"/>
              <a:gd name="connsiteY37" fmla="*/ 3235495 h 6857999"/>
              <a:gd name="connsiteX38" fmla="*/ 6997660 w 7807404"/>
              <a:gd name="connsiteY38" fmla="*/ 3375355 h 6857999"/>
              <a:gd name="connsiteX39" fmla="*/ 7000025 w 7807404"/>
              <a:gd name="connsiteY39" fmla="*/ 3477815 h 6857999"/>
              <a:gd name="connsiteX40" fmla="*/ 6982022 w 7807404"/>
              <a:gd name="connsiteY40" fmla="*/ 3696746 h 6857999"/>
              <a:gd name="connsiteX41" fmla="*/ 6987385 w 7807404"/>
              <a:gd name="connsiteY41" fmla="*/ 3815651 h 6857999"/>
              <a:gd name="connsiteX42" fmla="*/ 6996939 w 7807404"/>
              <a:gd name="connsiteY42" fmla="*/ 3857058 h 6857999"/>
              <a:gd name="connsiteX43" fmla="*/ 7012470 w 7807404"/>
              <a:gd name="connsiteY43" fmla="*/ 3926486 h 6857999"/>
              <a:gd name="connsiteX44" fmla="*/ 7038860 w 7807404"/>
              <a:gd name="connsiteY44" fmla="*/ 3988495 h 6857999"/>
              <a:gd name="connsiteX45" fmla="*/ 7025357 w 7807404"/>
              <a:gd name="connsiteY45" fmla="*/ 4051442 h 6857999"/>
              <a:gd name="connsiteX46" fmla="*/ 7024708 w 7807404"/>
              <a:gd name="connsiteY46" fmla="*/ 4105625 h 6857999"/>
              <a:gd name="connsiteX47" fmla="*/ 7032013 w 7807404"/>
              <a:gd name="connsiteY47" fmla="*/ 4109626 h 6857999"/>
              <a:gd name="connsiteX48" fmla="*/ 7032673 w 7807404"/>
              <a:gd name="connsiteY48" fmla="*/ 4116557 h 6857999"/>
              <a:gd name="connsiteX49" fmla="*/ 7025240 w 7807404"/>
              <a:gd name="connsiteY49" fmla="*/ 4120637 h 6857999"/>
              <a:gd name="connsiteX50" fmla="*/ 7001151 w 7807404"/>
              <a:gd name="connsiteY50" fmla="*/ 4208493 h 6857999"/>
              <a:gd name="connsiteX51" fmla="*/ 6981187 w 7807404"/>
              <a:gd name="connsiteY51" fmla="*/ 4327914 h 6857999"/>
              <a:gd name="connsiteX52" fmla="*/ 6996887 w 7807404"/>
              <a:gd name="connsiteY52" fmla="*/ 4375181 h 6857999"/>
              <a:gd name="connsiteX53" fmla="*/ 6993908 w 7807404"/>
              <a:gd name="connsiteY53" fmla="*/ 4388524 h 6857999"/>
              <a:gd name="connsiteX54" fmla="*/ 7050435 w 7807404"/>
              <a:gd name="connsiteY54" fmla="*/ 4479913 h 6857999"/>
              <a:gd name="connsiteX55" fmla="*/ 7106916 w 7807404"/>
              <a:gd name="connsiteY55" fmla="*/ 4549233 h 6857999"/>
              <a:gd name="connsiteX56" fmla="*/ 7173289 w 7807404"/>
              <a:gd name="connsiteY56" fmla="*/ 4634254 h 6857999"/>
              <a:gd name="connsiteX57" fmla="*/ 7188878 w 7807404"/>
              <a:gd name="connsiteY57" fmla="*/ 4672371 h 6857999"/>
              <a:gd name="connsiteX58" fmla="*/ 7226673 w 7807404"/>
              <a:gd name="connsiteY58" fmla="*/ 4796523 h 6857999"/>
              <a:gd name="connsiteX59" fmla="*/ 7240375 w 7807404"/>
              <a:gd name="connsiteY59" fmla="*/ 4838614 h 6857999"/>
              <a:gd name="connsiteX60" fmla="*/ 7270096 w 7807404"/>
              <a:gd name="connsiteY60" fmla="*/ 4896400 h 6857999"/>
              <a:gd name="connsiteX61" fmla="*/ 7298142 w 7807404"/>
              <a:gd name="connsiteY61" fmla="*/ 4993732 h 6857999"/>
              <a:gd name="connsiteX62" fmla="*/ 7322875 w 7807404"/>
              <a:gd name="connsiteY62" fmla="*/ 5208172 h 6857999"/>
              <a:gd name="connsiteX63" fmla="*/ 7342672 w 7807404"/>
              <a:gd name="connsiteY63" fmla="*/ 5255191 h 6857999"/>
              <a:gd name="connsiteX64" fmla="*/ 7321006 w 7807404"/>
              <a:gd name="connsiteY64" fmla="*/ 5337537 h 6857999"/>
              <a:gd name="connsiteX65" fmla="*/ 7360096 w 7807404"/>
              <a:gd name="connsiteY65" fmla="*/ 5418522 h 6857999"/>
              <a:gd name="connsiteX66" fmla="*/ 7400954 w 7807404"/>
              <a:gd name="connsiteY66" fmla="*/ 5473319 h 6857999"/>
              <a:gd name="connsiteX67" fmla="*/ 7418953 w 7807404"/>
              <a:gd name="connsiteY67" fmla="*/ 5506769 h 6857999"/>
              <a:gd name="connsiteX68" fmla="*/ 7437497 w 7807404"/>
              <a:gd name="connsiteY68" fmla="*/ 5528086 h 6857999"/>
              <a:gd name="connsiteX69" fmla="*/ 7472839 w 7807404"/>
              <a:gd name="connsiteY69" fmla="*/ 5722307 h 6857999"/>
              <a:gd name="connsiteX70" fmla="*/ 7520312 w 7807404"/>
              <a:gd name="connsiteY70" fmla="*/ 5848020 h 6857999"/>
              <a:gd name="connsiteX71" fmla="*/ 7546603 w 7807404"/>
              <a:gd name="connsiteY71" fmla="*/ 5895435 h 6857999"/>
              <a:gd name="connsiteX72" fmla="*/ 7574370 w 7807404"/>
              <a:gd name="connsiteY72" fmla="*/ 6116987 h 6857999"/>
              <a:gd name="connsiteX73" fmla="*/ 7588278 w 7807404"/>
              <a:gd name="connsiteY73" fmla="*/ 6239240 h 6857999"/>
              <a:gd name="connsiteX74" fmla="*/ 7651779 w 7807404"/>
              <a:gd name="connsiteY74" fmla="*/ 6536040 h 6857999"/>
              <a:gd name="connsiteX75" fmla="*/ 7634970 w 7807404"/>
              <a:gd name="connsiteY75" fmla="*/ 6596308 h 6857999"/>
              <a:gd name="connsiteX76" fmla="*/ 7634433 w 7807404"/>
              <a:gd name="connsiteY76" fmla="*/ 6610438 h 6857999"/>
              <a:gd name="connsiteX77" fmla="*/ 7679537 w 7807404"/>
              <a:gd name="connsiteY77" fmla="*/ 6620156 h 6857999"/>
              <a:gd name="connsiteX78" fmla="*/ 7703817 w 7807404"/>
              <a:gd name="connsiteY78" fmla="*/ 6673830 h 6857999"/>
              <a:gd name="connsiteX79" fmla="*/ 7713961 w 7807404"/>
              <a:gd name="connsiteY79" fmla="*/ 6739542 h 6857999"/>
              <a:gd name="connsiteX80" fmla="*/ 7742083 w 7807404"/>
              <a:gd name="connsiteY80" fmla="*/ 6765442 h 6857999"/>
              <a:gd name="connsiteX81" fmla="*/ 7762582 w 7807404"/>
              <a:gd name="connsiteY81" fmla="*/ 6800900 h 6857999"/>
              <a:gd name="connsiteX82" fmla="*/ 7791089 w 7807404"/>
              <a:gd name="connsiteY82" fmla="*/ 6843616 h 6857999"/>
              <a:gd name="connsiteX83" fmla="*/ 7807404 w 7807404"/>
              <a:gd name="connsiteY83" fmla="*/ 6857999 h 6857999"/>
              <a:gd name="connsiteX84" fmla="*/ 2910541 w 7807404"/>
              <a:gd name="connsiteY84" fmla="*/ 6857999 h 6857999"/>
              <a:gd name="connsiteX85" fmla="*/ 737233 w 7807404"/>
              <a:gd name="connsiteY85" fmla="*/ 6857999 h 6857999"/>
              <a:gd name="connsiteX86" fmla="*/ 0 w 7807404"/>
              <a:gd name="connsiteY86" fmla="*/ 6857999 h 6857999"/>
              <a:gd name="connsiteX87" fmla="*/ 0 w 7807404"/>
              <a:gd name="connsiteY87" fmla="*/ 1 h 6857999"/>
              <a:gd name="connsiteX88" fmla="*/ 737233 w 7807404"/>
              <a:gd name="connsiteY88" fmla="*/ 1 h 6857999"/>
              <a:gd name="connsiteX89" fmla="*/ 737233 w 7807404"/>
              <a:gd name="connsiteY89" fmla="*/ 0 h 6857999"/>
              <a:gd name="connsiteX0" fmla="*/ 737233 w 7807404"/>
              <a:gd name="connsiteY0" fmla="*/ 0 h 6857999"/>
              <a:gd name="connsiteX1" fmla="*/ 7401738 w 7807404"/>
              <a:gd name="connsiteY1" fmla="*/ 0 h 6857999"/>
              <a:gd name="connsiteX2" fmla="*/ 7401276 w 7807404"/>
              <a:gd name="connsiteY2" fmla="*/ 1038 h 6857999"/>
              <a:gd name="connsiteX3" fmla="*/ 7411981 w 7807404"/>
              <a:gd name="connsiteY3" fmla="*/ 22134 h 6857999"/>
              <a:gd name="connsiteX4" fmla="*/ 7413848 w 7807404"/>
              <a:gd name="connsiteY4" fmla="*/ 51691 h 6857999"/>
              <a:gd name="connsiteX5" fmla="*/ 7385053 w 7807404"/>
              <a:gd name="connsiteY5" fmla="*/ 226336 h 6857999"/>
              <a:gd name="connsiteX6" fmla="*/ 7382560 w 7807404"/>
              <a:gd name="connsiteY6" fmla="*/ 360946 h 6857999"/>
              <a:gd name="connsiteX7" fmla="*/ 7350606 w 7807404"/>
              <a:gd name="connsiteY7" fmla="*/ 461806 h 6857999"/>
              <a:gd name="connsiteX8" fmla="*/ 7325584 w 7807404"/>
              <a:gd name="connsiteY8" fmla="*/ 584071 h 6857999"/>
              <a:gd name="connsiteX9" fmla="*/ 7209500 w 7807404"/>
              <a:gd name="connsiteY9" fmla="*/ 815815 h 6857999"/>
              <a:gd name="connsiteX10" fmla="*/ 7151173 w 7807404"/>
              <a:gd name="connsiteY10" fmla="*/ 938922 h 6857999"/>
              <a:gd name="connsiteX11" fmla="*/ 7115206 w 7807404"/>
              <a:gd name="connsiteY11" fmla="*/ 1019095 h 6857999"/>
              <a:gd name="connsiteX12" fmla="*/ 7081111 w 7807404"/>
              <a:gd name="connsiteY12" fmla="*/ 1074755 h 6857999"/>
              <a:gd name="connsiteX13" fmla="*/ 7005747 w 7807404"/>
              <a:gd name="connsiteY13" fmla="*/ 1281782 h 6857999"/>
              <a:gd name="connsiteX14" fmla="*/ 6969151 w 7807404"/>
              <a:gd name="connsiteY14" fmla="*/ 1451417 h 6857999"/>
              <a:gd name="connsiteX15" fmla="*/ 6951201 w 7807404"/>
              <a:gd name="connsiteY15" fmla="*/ 1490043 h 6857999"/>
              <a:gd name="connsiteX16" fmla="*/ 6954326 w 7807404"/>
              <a:gd name="connsiteY16" fmla="*/ 1497365 h 6857999"/>
              <a:gd name="connsiteX17" fmla="*/ 6956045 w 7807404"/>
              <a:gd name="connsiteY17" fmla="*/ 1498098 h 6857999"/>
              <a:gd name="connsiteX18" fmla="*/ 6937823 w 7807404"/>
              <a:gd name="connsiteY18" fmla="*/ 1612249 h 6857999"/>
              <a:gd name="connsiteX19" fmla="*/ 6937218 w 7807404"/>
              <a:gd name="connsiteY19" fmla="*/ 1637399 h 6857999"/>
              <a:gd name="connsiteX20" fmla="*/ 6938799 w 7807404"/>
              <a:gd name="connsiteY20" fmla="*/ 1640074 h 6857999"/>
              <a:gd name="connsiteX21" fmla="*/ 6932154 w 7807404"/>
              <a:gd name="connsiteY21" fmla="*/ 1661611 h 6857999"/>
              <a:gd name="connsiteX22" fmla="*/ 6914131 w 7807404"/>
              <a:gd name="connsiteY22" fmla="*/ 1700723 h 6857999"/>
              <a:gd name="connsiteX23" fmla="*/ 6933794 w 7807404"/>
              <a:gd name="connsiteY23" fmla="*/ 1901522 h 6857999"/>
              <a:gd name="connsiteX24" fmla="*/ 6953202 w 7807404"/>
              <a:gd name="connsiteY24" fmla="*/ 2210818 h 6857999"/>
              <a:gd name="connsiteX25" fmla="*/ 6947122 w 7807404"/>
              <a:gd name="connsiteY25" fmla="*/ 2457618 h 6857999"/>
              <a:gd name="connsiteX26" fmla="*/ 6946239 w 7807404"/>
              <a:gd name="connsiteY26" fmla="*/ 2589494 h 6857999"/>
              <a:gd name="connsiteX27" fmla="*/ 6927926 w 7807404"/>
              <a:gd name="connsiteY27" fmla="*/ 2656505 h 6857999"/>
              <a:gd name="connsiteX28" fmla="*/ 6942720 w 7807404"/>
              <a:gd name="connsiteY28" fmla="*/ 2686012 h 6857999"/>
              <a:gd name="connsiteX29" fmla="*/ 6945228 w 7807404"/>
              <a:gd name="connsiteY29" fmla="*/ 2704186 h 6857999"/>
              <a:gd name="connsiteX30" fmla="*/ 6955127 w 7807404"/>
              <a:gd name="connsiteY30" fmla="*/ 2708117 h 6857999"/>
              <a:gd name="connsiteX31" fmla="*/ 6965487 w 7807404"/>
              <a:gd name="connsiteY31" fmla="*/ 2734616 h 6857999"/>
              <a:gd name="connsiteX32" fmla="*/ 6967536 w 7807404"/>
              <a:gd name="connsiteY32" fmla="*/ 2768400 h 6857999"/>
              <a:gd name="connsiteX33" fmla="*/ 6966999 w 7807404"/>
              <a:gd name="connsiteY33" fmla="*/ 2930098 h 6857999"/>
              <a:gd name="connsiteX34" fmla="*/ 6972540 w 7807404"/>
              <a:gd name="connsiteY34" fmla="*/ 3026188 h 6857999"/>
              <a:gd name="connsiteX35" fmla="*/ 6983856 w 7807404"/>
              <a:gd name="connsiteY35" fmla="*/ 3061666 h 6857999"/>
              <a:gd name="connsiteX36" fmla="*/ 6993463 w 7807404"/>
              <a:gd name="connsiteY36" fmla="*/ 3111897 h 6857999"/>
              <a:gd name="connsiteX37" fmla="*/ 7000936 w 7807404"/>
              <a:gd name="connsiteY37" fmla="*/ 3235495 h 6857999"/>
              <a:gd name="connsiteX38" fmla="*/ 6997660 w 7807404"/>
              <a:gd name="connsiteY38" fmla="*/ 3375355 h 6857999"/>
              <a:gd name="connsiteX39" fmla="*/ 7000025 w 7807404"/>
              <a:gd name="connsiteY39" fmla="*/ 3477815 h 6857999"/>
              <a:gd name="connsiteX40" fmla="*/ 6982022 w 7807404"/>
              <a:gd name="connsiteY40" fmla="*/ 3696746 h 6857999"/>
              <a:gd name="connsiteX41" fmla="*/ 6987385 w 7807404"/>
              <a:gd name="connsiteY41" fmla="*/ 3815651 h 6857999"/>
              <a:gd name="connsiteX42" fmla="*/ 6996939 w 7807404"/>
              <a:gd name="connsiteY42" fmla="*/ 3857058 h 6857999"/>
              <a:gd name="connsiteX43" fmla="*/ 7012470 w 7807404"/>
              <a:gd name="connsiteY43" fmla="*/ 3926486 h 6857999"/>
              <a:gd name="connsiteX44" fmla="*/ 7038860 w 7807404"/>
              <a:gd name="connsiteY44" fmla="*/ 3988495 h 6857999"/>
              <a:gd name="connsiteX45" fmla="*/ 7025357 w 7807404"/>
              <a:gd name="connsiteY45" fmla="*/ 4051442 h 6857999"/>
              <a:gd name="connsiteX46" fmla="*/ 7024708 w 7807404"/>
              <a:gd name="connsiteY46" fmla="*/ 4105625 h 6857999"/>
              <a:gd name="connsiteX47" fmla="*/ 7032013 w 7807404"/>
              <a:gd name="connsiteY47" fmla="*/ 4109626 h 6857999"/>
              <a:gd name="connsiteX48" fmla="*/ 7032673 w 7807404"/>
              <a:gd name="connsiteY48" fmla="*/ 4116557 h 6857999"/>
              <a:gd name="connsiteX49" fmla="*/ 7025240 w 7807404"/>
              <a:gd name="connsiteY49" fmla="*/ 4120637 h 6857999"/>
              <a:gd name="connsiteX50" fmla="*/ 7001151 w 7807404"/>
              <a:gd name="connsiteY50" fmla="*/ 4208493 h 6857999"/>
              <a:gd name="connsiteX51" fmla="*/ 6981187 w 7807404"/>
              <a:gd name="connsiteY51" fmla="*/ 4327914 h 6857999"/>
              <a:gd name="connsiteX52" fmla="*/ 6996887 w 7807404"/>
              <a:gd name="connsiteY52" fmla="*/ 4375181 h 6857999"/>
              <a:gd name="connsiteX53" fmla="*/ 7023693 w 7807404"/>
              <a:gd name="connsiteY53" fmla="*/ 4406395 h 6857999"/>
              <a:gd name="connsiteX54" fmla="*/ 7050435 w 7807404"/>
              <a:gd name="connsiteY54" fmla="*/ 4479913 h 6857999"/>
              <a:gd name="connsiteX55" fmla="*/ 7106916 w 7807404"/>
              <a:gd name="connsiteY55" fmla="*/ 4549233 h 6857999"/>
              <a:gd name="connsiteX56" fmla="*/ 7173289 w 7807404"/>
              <a:gd name="connsiteY56" fmla="*/ 4634254 h 6857999"/>
              <a:gd name="connsiteX57" fmla="*/ 7188878 w 7807404"/>
              <a:gd name="connsiteY57" fmla="*/ 4672371 h 6857999"/>
              <a:gd name="connsiteX58" fmla="*/ 7226673 w 7807404"/>
              <a:gd name="connsiteY58" fmla="*/ 4796523 h 6857999"/>
              <a:gd name="connsiteX59" fmla="*/ 7240375 w 7807404"/>
              <a:gd name="connsiteY59" fmla="*/ 4838614 h 6857999"/>
              <a:gd name="connsiteX60" fmla="*/ 7270096 w 7807404"/>
              <a:gd name="connsiteY60" fmla="*/ 4896400 h 6857999"/>
              <a:gd name="connsiteX61" fmla="*/ 7298142 w 7807404"/>
              <a:gd name="connsiteY61" fmla="*/ 4993732 h 6857999"/>
              <a:gd name="connsiteX62" fmla="*/ 7322875 w 7807404"/>
              <a:gd name="connsiteY62" fmla="*/ 5208172 h 6857999"/>
              <a:gd name="connsiteX63" fmla="*/ 7342672 w 7807404"/>
              <a:gd name="connsiteY63" fmla="*/ 5255191 h 6857999"/>
              <a:gd name="connsiteX64" fmla="*/ 7321006 w 7807404"/>
              <a:gd name="connsiteY64" fmla="*/ 5337537 h 6857999"/>
              <a:gd name="connsiteX65" fmla="*/ 7360096 w 7807404"/>
              <a:gd name="connsiteY65" fmla="*/ 5418522 h 6857999"/>
              <a:gd name="connsiteX66" fmla="*/ 7400954 w 7807404"/>
              <a:gd name="connsiteY66" fmla="*/ 5473319 h 6857999"/>
              <a:gd name="connsiteX67" fmla="*/ 7418953 w 7807404"/>
              <a:gd name="connsiteY67" fmla="*/ 5506769 h 6857999"/>
              <a:gd name="connsiteX68" fmla="*/ 7437497 w 7807404"/>
              <a:gd name="connsiteY68" fmla="*/ 5528086 h 6857999"/>
              <a:gd name="connsiteX69" fmla="*/ 7472839 w 7807404"/>
              <a:gd name="connsiteY69" fmla="*/ 5722307 h 6857999"/>
              <a:gd name="connsiteX70" fmla="*/ 7520312 w 7807404"/>
              <a:gd name="connsiteY70" fmla="*/ 5848020 h 6857999"/>
              <a:gd name="connsiteX71" fmla="*/ 7546603 w 7807404"/>
              <a:gd name="connsiteY71" fmla="*/ 5895435 h 6857999"/>
              <a:gd name="connsiteX72" fmla="*/ 7574370 w 7807404"/>
              <a:gd name="connsiteY72" fmla="*/ 6116987 h 6857999"/>
              <a:gd name="connsiteX73" fmla="*/ 7588278 w 7807404"/>
              <a:gd name="connsiteY73" fmla="*/ 6239240 h 6857999"/>
              <a:gd name="connsiteX74" fmla="*/ 7651779 w 7807404"/>
              <a:gd name="connsiteY74" fmla="*/ 6536040 h 6857999"/>
              <a:gd name="connsiteX75" fmla="*/ 7634970 w 7807404"/>
              <a:gd name="connsiteY75" fmla="*/ 6596308 h 6857999"/>
              <a:gd name="connsiteX76" fmla="*/ 7634433 w 7807404"/>
              <a:gd name="connsiteY76" fmla="*/ 6610438 h 6857999"/>
              <a:gd name="connsiteX77" fmla="*/ 7679537 w 7807404"/>
              <a:gd name="connsiteY77" fmla="*/ 6620156 h 6857999"/>
              <a:gd name="connsiteX78" fmla="*/ 7703817 w 7807404"/>
              <a:gd name="connsiteY78" fmla="*/ 6673830 h 6857999"/>
              <a:gd name="connsiteX79" fmla="*/ 7713961 w 7807404"/>
              <a:gd name="connsiteY79" fmla="*/ 6739542 h 6857999"/>
              <a:gd name="connsiteX80" fmla="*/ 7742083 w 7807404"/>
              <a:gd name="connsiteY80" fmla="*/ 6765442 h 6857999"/>
              <a:gd name="connsiteX81" fmla="*/ 7762582 w 7807404"/>
              <a:gd name="connsiteY81" fmla="*/ 6800900 h 6857999"/>
              <a:gd name="connsiteX82" fmla="*/ 7791089 w 7807404"/>
              <a:gd name="connsiteY82" fmla="*/ 6843616 h 6857999"/>
              <a:gd name="connsiteX83" fmla="*/ 7807404 w 7807404"/>
              <a:gd name="connsiteY83" fmla="*/ 6857999 h 6857999"/>
              <a:gd name="connsiteX84" fmla="*/ 2910541 w 7807404"/>
              <a:gd name="connsiteY84" fmla="*/ 6857999 h 6857999"/>
              <a:gd name="connsiteX85" fmla="*/ 737233 w 7807404"/>
              <a:gd name="connsiteY85" fmla="*/ 6857999 h 6857999"/>
              <a:gd name="connsiteX86" fmla="*/ 0 w 7807404"/>
              <a:gd name="connsiteY86" fmla="*/ 6857999 h 6857999"/>
              <a:gd name="connsiteX87" fmla="*/ 0 w 7807404"/>
              <a:gd name="connsiteY87" fmla="*/ 1 h 6857999"/>
              <a:gd name="connsiteX88" fmla="*/ 737233 w 7807404"/>
              <a:gd name="connsiteY88" fmla="*/ 1 h 6857999"/>
              <a:gd name="connsiteX89" fmla="*/ 737233 w 7807404"/>
              <a:gd name="connsiteY89" fmla="*/ 0 h 6857999"/>
              <a:gd name="connsiteX0" fmla="*/ 737233 w 7807404"/>
              <a:gd name="connsiteY0" fmla="*/ 0 h 6857999"/>
              <a:gd name="connsiteX1" fmla="*/ 7401738 w 7807404"/>
              <a:gd name="connsiteY1" fmla="*/ 0 h 6857999"/>
              <a:gd name="connsiteX2" fmla="*/ 7401276 w 7807404"/>
              <a:gd name="connsiteY2" fmla="*/ 1038 h 6857999"/>
              <a:gd name="connsiteX3" fmla="*/ 7411981 w 7807404"/>
              <a:gd name="connsiteY3" fmla="*/ 22134 h 6857999"/>
              <a:gd name="connsiteX4" fmla="*/ 7413848 w 7807404"/>
              <a:gd name="connsiteY4" fmla="*/ 51691 h 6857999"/>
              <a:gd name="connsiteX5" fmla="*/ 7385053 w 7807404"/>
              <a:gd name="connsiteY5" fmla="*/ 226336 h 6857999"/>
              <a:gd name="connsiteX6" fmla="*/ 7382560 w 7807404"/>
              <a:gd name="connsiteY6" fmla="*/ 360946 h 6857999"/>
              <a:gd name="connsiteX7" fmla="*/ 7350606 w 7807404"/>
              <a:gd name="connsiteY7" fmla="*/ 461806 h 6857999"/>
              <a:gd name="connsiteX8" fmla="*/ 7325584 w 7807404"/>
              <a:gd name="connsiteY8" fmla="*/ 584071 h 6857999"/>
              <a:gd name="connsiteX9" fmla="*/ 7209500 w 7807404"/>
              <a:gd name="connsiteY9" fmla="*/ 815815 h 6857999"/>
              <a:gd name="connsiteX10" fmla="*/ 7151173 w 7807404"/>
              <a:gd name="connsiteY10" fmla="*/ 938922 h 6857999"/>
              <a:gd name="connsiteX11" fmla="*/ 7115206 w 7807404"/>
              <a:gd name="connsiteY11" fmla="*/ 1019095 h 6857999"/>
              <a:gd name="connsiteX12" fmla="*/ 7081111 w 7807404"/>
              <a:gd name="connsiteY12" fmla="*/ 1074755 h 6857999"/>
              <a:gd name="connsiteX13" fmla="*/ 7005747 w 7807404"/>
              <a:gd name="connsiteY13" fmla="*/ 1281782 h 6857999"/>
              <a:gd name="connsiteX14" fmla="*/ 6969151 w 7807404"/>
              <a:gd name="connsiteY14" fmla="*/ 1451417 h 6857999"/>
              <a:gd name="connsiteX15" fmla="*/ 6951201 w 7807404"/>
              <a:gd name="connsiteY15" fmla="*/ 1490043 h 6857999"/>
              <a:gd name="connsiteX16" fmla="*/ 6954326 w 7807404"/>
              <a:gd name="connsiteY16" fmla="*/ 1497365 h 6857999"/>
              <a:gd name="connsiteX17" fmla="*/ 6956045 w 7807404"/>
              <a:gd name="connsiteY17" fmla="*/ 1498098 h 6857999"/>
              <a:gd name="connsiteX18" fmla="*/ 6937823 w 7807404"/>
              <a:gd name="connsiteY18" fmla="*/ 1612249 h 6857999"/>
              <a:gd name="connsiteX19" fmla="*/ 6937218 w 7807404"/>
              <a:gd name="connsiteY19" fmla="*/ 1637399 h 6857999"/>
              <a:gd name="connsiteX20" fmla="*/ 6938799 w 7807404"/>
              <a:gd name="connsiteY20" fmla="*/ 1640074 h 6857999"/>
              <a:gd name="connsiteX21" fmla="*/ 6932154 w 7807404"/>
              <a:gd name="connsiteY21" fmla="*/ 1661611 h 6857999"/>
              <a:gd name="connsiteX22" fmla="*/ 6914131 w 7807404"/>
              <a:gd name="connsiteY22" fmla="*/ 1700723 h 6857999"/>
              <a:gd name="connsiteX23" fmla="*/ 6933794 w 7807404"/>
              <a:gd name="connsiteY23" fmla="*/ 1901522 h 6857999"/>
              <a:gd name="connsiteX24" fmla="*/ 6953202 w 7807404"/>
              <a:gd name="connsiteY24" fmla="*/ 2210818 h 6857999"/>
              <a:gd name="connsiteX25" fmla="*/ 6947122 w 7807404"/>
              <a:gd name="connsiteY25" fmla="*/ 2457618 h 6857999"/>
              <a:gd name="connsiteX26" fmla="*/ 6946239 w 7807404"/>
              <a:gd name="connsiteY26" fmla="*/ 2589494 h 6857999"/>
              <a:gd name="connsiteX27" fmla="*/ 6927926 w 7807404"/>
              <a:gd name="connsiteY27" fmla="*/ 2656505 h 6857999"/>
              <a:gd name="connsiteX28" fmla="*/ 6942720 w 7807404"/>
              <a:gd name="connsiteY28" fmla="*/ 2686012 h 6857999"/>
              <a:gd name="connsiteX29" fmla="*/ 6945228 w 7807404"/>
              <a:gd name="connsiteY29" fmla="*/ 2704186 h 6857999"/>
              <a:gd name="connsiteX30" fmla="*/ 6955127 w 7807404"/>
              <a:gd name="connsiteY30" fmla="*/ 2708117 h 6857999"/>
              <a:gd name="connsiteX31" fmla="*/ 6965487 w 7807404"/>
              <a:gd name="connsiteY31" fmla="*/ 2734616 h 6857999"/>
              <a:gd name="connsiteX32" fmla="*/ 6967536 w 7807404"/>
              <a:gd name="connsiteY32" fmla="*/ 2768400 h 6857999"/>
              <a:gd name="connsiteX33" fmla="*/ 6966999 w 7807404"/>
              <a:gd name="connsiteY33" fmla="*/ 2930098 h 6857999"/>
              <a:gd name="connsiteX34" fmla="*/ 6972540 w 7807404"/>
              <a:gd name="connsiteY34" fmla="*/ 3026188 h 6857999"/>
              <a:gd name="connsiteX35" fmla="*/ 6983856 w 7807404"/>
              <a:gd name="connsiteY35" fmla="*/ 3061666 h 6857999"/>
              <a:gd name="connsiteX36" fmla="*/ 6993463 w 7807404"/>
              <a:gd name="connsiteY36" fmla="*/ 3111897 h 6857999"/>
              <a:gd name="connsiteX37" fmla="*/ 7000936 w 7807404"/>
              <a:gd name="connsiteY37" fmla="*/ 3235495 h 6857999"/>
              <a:gd name="connsiteX38" fmla="*/ 6997660 w 7807404"/>
              <a:gd name="connsiteY38" fmla="*/ 3375355 h 6857999"/>
              <a:gd name="connsiteX39" fmla="*/ 7000025 w 7807404"/>
              <a:gd name="connsiteY39" fmla="*/ 3477815 h 6857999"/>
              <a:gd name="connsiteX40" fmla="*/ 6982022 w 7807404"/>
              <a:gd name="connsiteY40" fmla="*/ 3696746 h 6857999"/>
              <a:gd name="connsiteX41" fmla="*/ 6987385 w 7807404"/>
              <a:gd name="connsiteY41" fmla="*/ 3815651 h 6857999"/>
              <a:gd name="connsiteX42" fmla="*/ 6996939 w 7807404"/>
              <a:gd name="connsiteY42" fmla="*/ 3857058 h 6857999"/>
              <a:gd name="connsiteX43" fmla="*/ 7012470 w 7807404"/>
              <a:gd name="connsiteY43" fmla="*/ 3926486 h 6857999"/>
              <a:gd name="connsiteX44" fmla="*/ 7038860 w 7807404"/>
              <a:gd name="connsiteY44" fmla="*/ 3988495 h 6857999"/>
              <a:gd name="connsiteX45" fmla="*/ 7025357 w 7807404"/>
              <a:gd name="connsiteY45" fmla="*/ 4051442 h 6857999"/>
              <a:gd name="connsiteX46" fmla="*/ 7024708 w 7807404"/>
              <a:gd name="connsiteY46" fmla="*/ 4105625 h 6857999"/>
              <a:gd name="connsiteX47" fmla="*/ 7032013 w 7807404"/>
              <a:gd name="connsiteY47" fmla="*/ 4109626 h 6857999"/>
              <a:gd name="connsiteX48" fmla="*/ 7032673 w 7807404"/>
              <a:gd name="connsiteY48" fmla="*/ 4116557 h 6857999"/>
              <a:gd name="connsiteX49" fmla="*/ 7025240 w 7807404"/>
              <a:gd name="connsiteY49" fmla="*/ 4120637 h 6857999"/>
              <a:gd name="connsiteX50" fmla="*/ 7001151 w 7807404"/>
              <a:gd name="connsiteY50" fmla="*/ 4208493 h 6857999"/>
              <a:gd name="connsiteX51" fmla="*/ 7005015 w 7807404"/>
              <a:gd name="connsiteY51" fmla="*/ 4280258 h 6857999"/>
              <a:gd name="connsiteX52" fmla="*/ 6996887 w 7807404"/>
              <a:gd name="connsiteY52" fmla="*/ 4375181 h 6857999"/>
              <a:gd name="connsiteX53" fmla="*/ 7023693 w 7807404"/>
              <a:gd name="connsiteY53" fmla="*/ 4406395 h 6857999"/>
              <a:gd name="connsiteX54" fmla="*/ 7050435 w 7807404"/>
              <a:gd name="connsiteY54" fmla="*/ 4479913 h 6857999"/>
              <a:gd name="connsiteX55" fmla="*/ 7106916 w 7807404"/>
              <a:gd name="connsiteY55" fmla="*/ 4549233 h 6857999"/>
              <a:gd name="connsiteX56" fmla="*/ 7173289 w 7807404"/>
              <a:gd name="connsiteY56" fmla="*/ 4634254 h 6857999"/>
              <a:gd name="connsiteX57" fmla="*/ 7188878 w 7807404"/>
              <a:gd name="connsiteY57" fmla="*/ 4672371 h 6857999"/>
              <a:gd name="connsiteX58" fmla="*/ 7226673 w 7807404"/>
              <a:gd name="connsiteY58" fmla="*/ 4796523 h 6857999"/>
              <a:gd name="connsiteX59" fmla="*/ 7240375 w 7807404"/>
              <a:gd name="connsiteY59" fmla="*/ 4838614 h 6857999"/>
              <a:gd name="connsiteX60" fmla="*/ 7270096 w 7807404"/>
              <a:gd name="connsiteY60" fmla="*/ 4896400 h 6857999"/>
              <a:gd name="connsiteX61" fmla="*/ 7298142 w 7807404"/>
              <a:gd name="connsiteY61" fmla="*/ 4993732 h 6857999"/>
              <a:gd name="connsiteX62" fmla="*/ 7322875 w 7807404"/>
              <a:gd name="connsiteY62" fmla="*/ 5208172 h 6857999"/>
              <a:gd name="connsiteX63" fmla="*/ 7342672 w 7807404"/>
              <a:gd name="connsiteY63" fmla="*/ 5255191 h 6857999"/>
              <a:gd name="connsiteX64" fmla="*/ 7321006 w 7807404"/>
              <a:gd name="connsiteY64" fmla="*/ 5337537 h 6857999"/>
              <a:gd name="connsiteX65" fmla="*/ 7360096 w 7807404"/>
              <a:gd name="connsiteY65" fmla="*/ 5418522 h 6857999"/>
              <a:gd name="connsiteX66" fmla="*/ 7400954 w 7807404"/>
              <a:gd name="connsiteY66" fmla="*/ 5473319 h 6857999"/>
              <a:gd name="connsiteX67" fmla="*/ 7418953 w 7807404"/>
              <a:gd name="connsiteY67" fmla="*/ 5506769 h 6857999"/>
              <a:gd name="connsiteX68" fmla="*/ 7437497 w 7807404"/>
              <a:gd name="connsiteY68" fmla="*/ 5528086 h 6857999"/>
              <a:gd name="connsiteX69" fmla="*/ 7472839 w 7807404"/>
              <a:gd name="connsiteY69" fmla="*/ 5722307 h 6857999"/>
              <a:gd name="connsiteX70" fmla="*/ 7520312 w 7807404"/>
              <a:gd name="connsiteY70" fmla="*/ 5848020 h 6857999"/>
              <a:gd name="connsiteX71" fmla="*/ 7546603 w 7807404"/>
              <a:gd name="connsiteY71" fmla="*/ 5895435 h 6857999"/>
              <a:gd name="connsiteX72" fmla="*/ 7574370 w 7807404"/>
              <a:gd name="connsiteY72" fmla="*/ 6116987 h 6857999"/>
              <a:gd name="connsiteX73" fmla="*/ 7588278 w 7807404"/>
              <a:gd name="connsiteY73" fmla="*/ 6239240 h 6857999"/>
              <a:gd name="connsiteX74" fmla="*/ 7651779 w 7807404"/>
              <a:gd name="connsiteY74" fmla="*/ 6536040 h 6857999"/>
              <a:gd name="connsiteX75" fmla="*/ 7634970 w 7807404"/>
              <a:gd name="connsiteY75" fmla="*/ 6596308 h 6857999"/>
              <a:gd name="connsiteX76" fmla="*/ 7634433 w 7807404"/>
              <a:gd name="connsiteY76" fmla="*/ 6610438 h 6857999"/>
              <a:gd name="connsiteX77" fmla="*/ 7679537 w 7807404"/>
              <a:gd name="connsiteY77" fmla="*/ 6620156 h 6857999"/>
              <a:gd name="connsiteX78" fmla="*/ 7703817 w 7807404"/>
              <a:gd name="connsiteY78" fmla="*/ 6673830 h 6857999"/>
              <a:gd name="connsiteX79" fmla="*/ 7713961 w 7807404"/>
              <a:gd name="connsiteY79" fmla="*/ 6739542 h 6857999"/>
              <a:gd name="connsiteX80" fmla="*/ 7742083 w 7807404"/>
              <a:gd name="connsiteY80" fmla="*/ 6765442 h 6857999"/>
              <a:gd name="connsiteX81" fmla="*/ 7762582 w 7807404"/>
              <a:gd name="connsiteY81" fmla="*/ 6800900 h 6857999"/>
              <a:gd name="connsiteX82" fmla="*/ 7791089 w 7807404"/>
              <a:gd name="connsiteY82" fmla="*/ 6843616 h 6857999"/>
              <a:gd name="connsiteX83" fmla="*/ 7807404 w 7807404"/>
              <a:gd name="connsiteY83" fmla="*/ 6857999 h 6857999"/>
              <a:gd name="connsiteX84" fmla="*/ 2910541 w 7807404"/>
              <a:gd name="connsiteY84" fmla="*/ 6857999 h 6857999"/>
              <a:gd name="connsiteX85" fmla="*/ 737233 w 7807404"/>
              <a:gd name="connsiteY85" fmla="*/ 6857999 h 6857999"/>
              <a:gd name="connsiteX86" fmla="*/ 0 w 7807404"/>
              <a:gd name="connsiteY86" fmla="*/ 6857999 h 6857999"/>
              <a:gd name="connsiteX87" fmla="*/ 0 w 7807404"/>
              <a:gd name="connsiteY87" fmla="*/ 1 h 6857999"/>
              <a:gd name="connsiteX88" fmla="*/ 737233 w 7807404"/>
              <a:gd name="connsiteY88" fmla="*/ 1 h 6857999"/>
              <a:gd name="connsiteX89" fmla="*/ 737233 w 7807404"/>
              <a:gd name="connsiteY89" fmla="*/ 0 h 6857999"/>
              <a:gd name="connsiteX0" fmla="*/ 737233 w 7807404"/>
              <a:gd name="connsiteY0" fmla="*/ 0 h 6857999"/>
              <a:gd name="connsiteX1" fmla="*/ 7401738 w 7807404"/>
              <a:gd name="connsiteY1" fmla="*/ 0 h 6857999"/>
              <a:gd name="connsiteX2" fmla="*/ 7401276 w 7807404"/>
              <a:gd name="connsiteY2" fmla="*/ 1038 h 6857999"/>
              <a:gd name="connsiteX3" fmla="*/ 7411981 w 7807404"/>
              <a:gd name="connsiteY3" fmla="*/ 22134 h 6857999"/>
              <a:gd name="connsiteX4" fmla="*/ 7413848 w 7807404"/>
              <a:gd name="connsiteY4" fmla="*/ 51691 h 6857999"/>
              <a:gd name="connsiteX5" fmla="*/ 7385053 w 7807404"/>
              <a:gd name="connsiteY5" fmla="*/ 226336 h 6857999"/>
              <a:gd name="connsiteX6" fmla="*/ 7382560 w 7807404"/>
              <a:gd name="connsiteY6" fmla="*/ 360946 h 6857999"/>
              <a:gd name="connsiteX7" fmla="*/ 7350606 w 7807404"/>
              <a:gd name="connsiteY7" fmla="*/ 461806 h 6857999"/>
              <a:gd name="connsiteX8" fmla="*/ 7325584 w 7807404"/>
              <a:gd name="connsiteY8" fmla="*/ 584071 h 6857999"/>
              <a:gd name="connsiteX9" fmla="*/ 7209500 w 7807404"/>
              <a:gd name="connsiteY9" fmla="*/ 815815 h 6857999"/>
              <a:gd name="connsiteX10" fmla="*/ 7151173 w 7807404"/>
              <a:gd name="connsiteY10" fmla="*/ 938922 h 6857999"/>
              <a:gd name="connsiteX11" fmla="*/ 7115206 w 7807404"/>
              <a:gd name="connsiteY11" fmla="*/ 1019095 h 6857999"/>
              <a:gd name="connsiteX12" fmla="*/ 7081111 w 7807404"/>
              <a:gd name="connsiteY12" fmla="*/ 1074755 h 6857999"/>
              <a:gd name="connsiteX13" fmla="*/ 7005747 w 7807404"/>
              <a:gd name="connsiteY13" fmla="*/ 1281782 h 6857999"/>
              <a:gd name="connsiteX14" fmla="*/ 6969151 w 7807404"/>
              <a:gd name="connsiteY14" fmla="*/ 1451417 h 6857999"/>
              <a:gd name="connsiteX15" fmla="*/ 6951201 w 7807404"/>
              <a:gd name="connsiteY15" fmla="*/ 1490043 h 6857999"/>
              <a:gd name="connsiteX16" fmla="*/ 6954326 w 7807404"/>
              <a:gd name="connsiteY16" fmla="*/ 1497365 h 6857999"/>
              <a:gd name="connsiteX17" fmla="*/ 6956045 w 7807404"/>
              <a:gd name="connsiteY17" fmla="*/ 1498098 h 6857999"/>
              <a:gd name="connsiteX18" fmla="*/ 6937823 w 7807404"/>
              <a:gd name="connsiteY18" fmla="*/ 1612249 h 6857999"/>
              <a:gd name="connsiteX19" fmla="*/ 6937218 w 7807404"/>
              <a:gd name="connsiteY19" fmla="*/ 1637399 h 6857999"/>
              <a:gd name="connsiteX20" fmla="*/ 6938799 w 7807404"/>
              <a:gd name="connsiteY20" fmla="*/ 1640074 h 6857999"/>
              <a:gd name="connsiteX21" fmla="*/ 6932154 w 7807404"/>
              <a:gd name="connsiteY21" fmla="*/ 1661611 h 6857999"/>
              <a:gd name="connsiteX22" fmla="*/ 6914131 w 7807404"/>
              <a:gd name="connsiteY22" fmla="*/ 1700723 h 6857999"/>
              <a:gd name="connsiteX23" fmla="*/ 6933794 w 7807404"/>
              <a:gd name="connsiteY23" fmla="*/ 1901522 h 6857999"/>
              <a:gd name="connsiteX24" fmla="*/ 6953202 w 7807404"/>
              <a:gd name="connsiteY24" fmla="*/ 2210818 h 6857999"/>
              <a:gd name="connsiteX25" fmla="*/ 6947122 w 7807404"/>
              <a:gd name="connsiteY25" fmla="*/ 2457618 h 6857999"/>
              <a:gd name="connsiteX26" fmla="*/ 6946239 w 7807404"/>
              <a:gd name="connsiteY26" fmla="*/ 2589494 h 6857999"/>
              <a:gd name="connsiteX27" fmla="*/ 6927926 w 7807404"/>
              <a:gd name="connsiteY27" fmla="*/ 2656505 h 6857999"/>
              <a:gd name="connsiteX28" fmla="*/ 6942720 w 7807404"/>
              <a:gd name="connsiteY28" fmla="*/ 2686012 h 6857999"/>
              <a:gd name="connsiteX29" fmla="*/ 6945228 w 7807404"/>
              <a:gd name="connsiteY29" fmla="*/ 2704186 h 6857999"/>
              <a:gd name="connsiteX30" fmla="*/ 6955127 w 7807404"/>
              <a:gd name="connsiteY30" fmla="*/ 2708117 h 6857999"/>
              <a:gd name="connsiteX31" fmla="*/ 6965487 w 7807404"/>
              <a:gd name="connsiteY31" fmla="*/ 2734616 h 6857999"/>
              <a:gd name="connsiteX32" fmla="*/ 6967536 w 7807404"/>
              <a:gd name="connsiteY32" fmla="*/ 2768400 h 6857999"/>
              <a:gd name="connsiteX33" fmla="*/ 6966999 w 7807404"/>
              <a:gd name="connsiteY33" fmla="*/ 2930098 h 6857999"/>
              <a:gd name="connsiteX34" fmla="*/ 6972540 w 7807404"/>
              <a:gd name="connsiteY34" fmla="*/ 3026188 h 6857999"/>
              <a:gd name="connsiteX35" fmla="*/ 6983856 w 7807404"/>
              <a:gd name="connsiteY35" fmla="*/ 3061666 h 6857999"/>
              <a:gd name="connsiteX36" fmla="*/ 6993463 w 7807404"/>
              <a:gd name="connsiteY36" fmla="*/ 3111897 h 6857999"/>
              <a:gd name="connsiteX37" fmla="*/ 7000936 w 7807404"/>
              <a:gd name="connsiteY37" fmla="*/ 3235495 h 6857999"/>
              <a:gd name="connsiteX38" fmla="*/ 6997660 w 7807404"/>
              <a:gd name="connsiteY38" fmla="*/ 3375355 h 6857999"/>
              <a:gd name="connsiteX39" fmla="*/ 7000025 w 7807404"/>
              <a:gd name="connsiteY39" fmla="*/ 3477815 h 6857999"/>
              <a:gd name="connsiteX40" fmla="*/ 6982022 w 7807404"/>
              <a:gd name="connsiteY40" fmla="*/ 3696746 h 6857999"/>
              <a:gd name="connsiteX41" fmla="*/ 6987385 w 7807404"/>
              <a:gd name="connsiteY41" fmla="*/ 3815651 h 6857999"/>
              <a:gd name="connsiteX42" fmla="*/ 6996939 w 7807404"/>
              <a:gd name="connsiteY42" fmla="*/ 3857058 h 6857999"/>
              <a:gd name="connsiteX43" fmla="*/ 7012470 w 7807404"/>
              <a:gd name="connsiteY43" fmla="*/ 3926486 h 6857999"/>
              <a:gd name="connsiteX44" fmla="*/ 7038860 w 7807404"/>
              <a:gd name="connsiteY44" fmla="*/ 3988495 h 6857999"/>
              <a:gd name="connsiteX45" fmla="*/ 7025357 w 7807404"/>
              <a:gd name="connsiteY45" fmla="*/ 4051442 h 6857999"/>
              <a:gd name="connsiteX46" fmla="*/ 7024708 w 7807404"/>
              <a:gd name="connsiteY46" fmla="*/ 4105625 h 6857999"/>
              <a:gd name="connsiteX47" fmla="*/ 7032013 w 7807404"/>
              <a:gd name="connsiteY47" fmla="*/ 4109626 h 6857999"/>
              <a:gd name="connsiteX48" fmla="*/ 7032673 w 7807404"/>
              <a:gd name="connsiteY48" fmla="*/ 4116557 h 6857999"/>
              <a:gd name="connsiteX49" fmla="*/ 7025240 w 7807404"/>
              <a:gd name="connsiteY49" fmla="*/ 4120637 h 6857999"/>
              <a:gd name="connsiteX50" fmla="*/ 7001151 w 7807404"/>
              <a:gd name="connsiteY50" fmla="*/ 4208493 h 6857999"/>
              <a:gd name="connsiteX51" fmla="*/ 7005015 w 7807404"/>
              <a:gd name="connsiteY51" fmla="*/ 4280258 h 6857999"/>
              <a:gd name="connsiteX52" fmla="*/ 6996887 w 7807404"/>
              <a:gd name="connsiteY52" fmla="*/ 4375181 h 6857999"/>
              <a:gd name="connsiteX53" fmla="*/ 7041564 w 7807404"/>
              <a:gd name="connsiteY53" fmla="*/ 4376610 h 6857999"/>
              <a:gd name="connsiteX54" fmla="*/ 7050435 w 7807404"/>
              <a:gd name="connsiteY54" fmla="*/ 4479913 h 6857999"/>
              <a:gd name="connsiteX55" fmla="*/ 7106916 w 7807404"/>
              <a:gd name="connsiteY55" fmla="*/ 4549233 h 6857999"/>
              <a:gd name="connsiteX56" fmla="*/ 7173289 w 7807404"/>
              <a:gd name="connsiteY56" fmla="*/ 4634254 h 6857999"/>
              <a:gd name="connsiteX57" fmla="*/ 7188878 w 7807404"/>
              <a:gd name="connsiteY57" fmla="*/ 4672371 h 6857999"/>
              <a:gd name="connsiteX58" fmla="*/ 7226673 w 7807404"/>
              <a:gd name="connsiteY58" fmla="*/ 4796523 h 6857999"/>
              <a:gd name="connsiteX59" fmla="*/ 7240375 w 7807404"/>
              <a:gd name="connsiteY59" fmla="*/ 4838614 h 6857999"/>
              <a:gd name="connsiteX60" fmla="*/ 7270096 w 7807404"/>
              <a:gd name="connsiteY60" fmla="*/ 4896400 h 6857999"/>
              <a:gd name="connsiteX61" fmla="*/ 7298142 w 7807404"/>
              <a:gd name="connsiteY61" fmla="*/ 4993732 h 6857999"/>
              <a:gd name="connsiteX62" fmla="*/ 7322875 w 7807404"/>
              <a:gd name="connsiteY62" fmla="*/ 5208172 h 6857999"/>
              <a:gd name="connsiteX63" fmla="*/ 7342672 w 7807404"/>
              <a:gd name="connsiteY63" fmla="*/ 5255191 h 6857999"/>
              <a:gd name="connsiteX64" fmla="*/ 7321006 w 7807404"/>
              <a:gd name="connsiteY64" fmla="*/ 5337537 h 6857999"/>
              <a:gd name="connsiteX65" fmla="*/ 7360096 w 7807404"/>
              <a:gd name="connsiteY65" fmla="*/ 5418522 h 6857999"/>
              <a:gd name="connsiteX66" fmla="*/ 7400954 w 7807404"/>
              <a:gd name="connsiteY66" fmla="*/ 5473319 h 6857999"/>
              <a:gd name="connsiteX67" fmla="*/ 7418953 w 7807404"/>
              <a:gd name="connsiteY67" fmla="*/ 5506769 h 6857999"/>
              <a:gd name="connsiteX68" fmla="*/ 7437497 w 7807404"/>
              <a:gd name="connsiteY68" fmla="*/ 5528086 h 6857999"/>
              <a:gd name="connsiteX69" fmla="*/ 7472839 w 7807404"/>
              <a:gd name="connsiteY69" fmla="*/ 5722307 h 6857999"/>
              <a:gd name="connsiteX70" fmla="*/ 7520312 w 7807404"/>
              <a:gd name="connsiteY70" fmla="*/ 5848020 h 6857999"/>
              <a:gd name="connsiteX71" fmla="*/ 7546603 w 7807404"/>
              <a:gd name="connsiteY71" fmla="*/ 5895435 h 6857999"/>
              <a:gd name="connsiteX72" fmla="*/ 7574370 w 7807404"/>
              <a:gd name="connsiteY72" fmla="*/ 6116987 h 6857999"/>
              <a:gd name="connsiteX73" fmla="*/ 7588278 w 7807404"/>
              <a:gd name="connsiteY73" fmla="*/ 6239240 h 6857999"/>
              <a:gd name="connsiteX74" fmla="*/ 7651779 w 7807404"/>
              <a:gd name="connsiteY74" fmla="*/ 6536040 h 6857999"/>
              <a:gd name="connsiteX75" fmla="*/ 7634970 w 7807404"/>
              <a:gd name="connsiteY75" fmla="*/ 6596308 h 6857999"/>
              <a:gd name="connsiteX76" fmla="*/ 7634433 w 7807404"/>
              <a:gd name="connsiteY76" fmla="*/ 6610438 h 6857999"/>
              <a:gd name="connsiteX77" fmla="*/ 7679537 w 7807404"/>
              <a:gd name="connsiteY77" fmla="*/ 6620156 h 6857999"/>
              <a:gd name="connsiteX78" fmla="*/ 7703817 w 7807404"/>
              <a:gd name="connsiteY78" fmla="*/ 6673830 h 6857999"/>
              <a:gd name="connsiteX79" fmla="*/ 7713961 w 7807404"/>
              <a:gd name="connsiteY79" fmla="*/ 6739542 h 6857999"/>
              <a:gd name="connsiteX80" fmla="*/ 7742083 w 7807404"/>
              <a:gd name="connsiteY80" fmla="*/ 6765442 h 6857999"/>
              <a:gd name="connsiteX81" fmla="*/ 7762582 w 7807404"/>
              <a:gd name="connsiteY81" fmla="*/ 6800900 h 6857999"/>
              <a:gd name="connsiteX82" fmla="*/ 7791089 w 7807404"/>
              <a:gd name="connsiteY82" fmla="*/ 6843616 h 6857999"/>
              <a:gd name="connsiteX83" fmla="*/ 7807404 w 7807404"/>
              <a:gd name="connsiteY83" fmla="*/ 6857999 h 6857999"/>
              <a:gd name="connsiteX84" fmla="*/ 2910541 w 7807404"/>
              <a:gd name="connsiteY84" fmla="*/ 6857999 h 6857999"/>
              <a:gd name="connsiteX85" fmla="*/ 737233 w 7807404"/>
              <a:gd name="connsiteY85" fmla="*/ 6857999 h 6857999"/>
              <a:gd name="connsiteX86" fmla="*/ 0 w 7807404"/>
              <a:gd name="connsiteY86" fmla="*/ 6857999 h 6857999"/>
              <a:gd name="connsiteX87" fmla="*/ 0 w 7807404"/>
              <a:gd name="connsiteY87" fmla="*/ 1 h 6857999"/>
              <a:gd name="connsiteX88" fmla="*/ 737233 w 7807404"/>
              <a:gd name="connsiteY88" fmla="*/ 1 h 6857999"/>
              <a:gd name="connsiteX89" fmla="*/ 737233 w 7807404"/>
              <a:gd name="connsiteY89" fmla="*/ 0 h 6857999"/>
              <a:gd name="connsiteX0" fmla="*/ 737233 w 7807404"/>
              <a:gd name="connsiteY0" fmla="*/ 0 h 6857999"/>
              <a:gd name="connsiteX1" fmla="*/ 7401738 w 7807404"/>
              <a:gd name="connsiteY1" fmla="*/ 0 h 6857999"/>
              <a:gd name="connsiteX2" fmla="*/ 7401276 w 7807404"/>
              <a:gd name="connsiteY2" fmla="*/ 1038 h 6857999"/>
              <a:gd name="connsiteX3" fmla="*/ 7411981 w 7807404"/>
              <a:gd name="connsiteY3" fmla="*/ 22134 h 6857999"/>
              <a:gd name="connsiteX4" fmla="*/ 7413848 w 7807404"/>
              <a:gd name="connsiteY4" fmla="*/ 51691 h 6857999"/>
              <a:gd name="connsiteX5" fmla="*/ 7385053 w 7807404"/>
              <a:gd name="connsiteY5" fmla="*/ 226336 h 6857999"/>
              <a:gd name="connsiteX6" fmla="*/ 7382560 w 7807404"/>
              <a:gd name="connsiteY6" fmla="*/ 360946 h 6857999"/>
              <a:gd name="connsiteX7" fmla="*/ 7350606 w 7807404"/>
              <a:gd name="connsiteY7" fmla="*/ 461806 h 6857999"/>
              <a:gd name="connsiteX8" fmla="*/ 7325584 w 7807404"/>
              <a:gd name="connsiteY8" fmla="*/ 584071 h 6857999"/>
              <a:gd name="connsiteX9" fmla="*/ 7209500 w 7807404"/>
              <a:gd name="connsiteY9" fmla="*/ 815815 h 6857999"/>
              <a:gd name="connsiteX10" fmla="*/ 7151173 w 7807404"/>
              <a:gd name="connsiteY10" fmla="*/ 938922 h 6857999"/>
              <a:gd name="connsiteX11" fmla="*/ 7115206 w 7807404"/>
              <a:gd name="connsiteY11" fmla="*/ 1019095 h 6857999"/>
              <a:gd name="connsiteX12" fmla="*/ 7081111 w 7807404"/>
              <a:gd name="connsiteY12" fmla="*/ 1074755 h 6857999"/>
              <a:gd name="connsiteX13" fmla="*/ 7005747 w 7807404"/>
              <a:gd name="connsiteY13" fmla="*/ 1281782 h 6857999"/>
              <a:gd name="connsiteX14" fmla="*/ 6969151 w 7807404"/>
              <a:gd name="connsiteY14" fmla="*/ 1451417 h 6857999"/>
              <a:gd name="connsiteX15" fmla="*/ 6951201 w 7807404"/>
              <a:gd name="connsiteY15" fmla="*/ 1490043 h 6857999"/>
              <a:gd name="connsiteX16" fmla="*/ 6954326 w 7807404"/>
              <a:gd name="connsiteY16" fmla="*/ 1497365 h 6857999"/>
              <a:gd name="connsiteX17" fmla="*/ 6956045 w 7807404"/>
              <a:gd name="connsiteY17" fmla="*/ 1498098 h 6857999"/>
              <a:gd name="connsiteX18" fmla="*/ 6937823 w 7807404"/>
              <a:gd name="connsiteY18" fmla="*/ 1612249 h 6857999"/>
              <a:gd name="connsiteX19" fmla="*/ 6937218 w 7807404"/>
              <a:gd name="connsiteY19" fmla="*/ 1637399 h 6857999"/>
              <a:gd name="connsiteX20" fmla="*/ 6938799 w 7807404"/>
              <a:gd name="connsiteY20" fmla="*/ 1640074 h 6857999"/>
              <a:gd name="connsiteX21" fmla="*/ 6932154 w 7807404"/>
              <a:gd name="connsiteY21" fmla="*/ 1661611 h 6857999"/>
              <a:gd name="connsiteX22" fmla="*/ 6914131 w 7807404"/>
              <a:gd name="connsiteY22" fmla="*/ 1700723 h 6857999"/>
              <a:gd name="connsiteX23" fmla="*/ 6933794 w 7807404"/>
              <a:gd name="connsiteY23" fmla="*/ 1901522 h 6857999"/>
              <a:gd name="connsiteX24" fmla="*/ 6953202 w 7807404"/>
              <a:gd name="connsiteY24" fmla="*/ 2210818 h 6857999"/>
              <a:gd name="connsiteX25" fmla="*/ 6947122 w 7807404"/>
              <a:gd name="connsiteY25" fmla="*/ 2457618 h 6857999"/>
              <a:gd name="connsiteX26" fmla="*/ 6946239 w 7807404"/>
              <a:gd name="connsiteY26" fmla="*/ 2589494 h 6857999"/>
              <a:gd name="connsiteX27" fmla="*/ 6927926 w 7807404"/>
              <a:gd name="connsiteY27" fmla="*/ 2656505 h 6857999"/>
              <a:gd name="connsiteX28" fmla="*/ 6942720 w 7807404"/>
              <a:gd name="connsiteY28" fmla="*/ 2686012 h 6857999"/>
              <a:gd name="connsiteX29" fmla="*/ 6945228 w 7807404"/>
              <a:gd name="connsiteY29" fmla="*/ 2704186 h 6857999"/>
              <a:gd name="connsiteX30" fmla="*/ 6955127 w 7807404"/>
              <a:gd name="connsiteY30" fmla="*/ 2708117 h 6857999"/>
              <a:gd name="connsiteX31" fmla="*/ 6965487 w 7807404"/>
              <a:gd name="connsiteY31" fmla="*/ 2734616 h 6857999"/>
              <a:gd name="connsiteX32" fmla="*/ 6967536 w 7807404"/>
              <a:gd name="connsiteY32" fmla="*/ 2768400 h 6857999"/>
              <a:gd name="connsiteX33" fmla="*/ 6966999 w 7807404"/>
              <a:gd name="connsiteY33" fmla="*/ 2930098 h 6857999"/>
              <a:gd name="connsiteX34" fmla="*/ 6972540 w 7807404"/>
              <a:gd name="connsiteY34" fmla="*/ 3026188 h 6857999"/>
              <a:gd name="connsiteX35" fmla="*/ 6983856 w 7807404"/>
              <a:gd name="connsiteY35" fmla="*/ 3061666 h 6857999"/>
              <a:gd name="connsiteX36" fmla="*/ 6993463 w 7807404"/>
              <a:gd name="connsiteY36" fmla="*/ 3111897 h 6857999"/>
              <a:gd name="connsiteX37" fmla="*/ 7000936 w 7807404"/>
              <a:gd name="connsiteY37" fmla="*/ 3235495 h 6857999"/>
              <a:gd name="connsiteX38" fmla="*/ 6997660 w 7807404"/>
              <a:gd name="connsiteY38" fmla="*/ 3375355 h 6857999"/>
              <a:gd name="connsiteX39" fmla="*/ 7000025 w 7807404"/>
              <a:gd name="connsiteY39" fmla="*/ 3477815 h 6857999"/>
              <a:gd name="connsiteX40" fmla="*/ 6982022 w 7807404"/>
              <a:gd name="connsiteY40" fmla="*/ 3696746 h 6857999"/>
              <a:gd name="connsiteX41" fmla="*/ 6987385 w 7807404"/>
              <a:gd name="connsiteY41" fmla="*/ 3815651 h 6857999"/>
              <a:gd name="connsiteX42" fmla="*/ 6996939 w 7807404"/>
              <a:gd name="connsiteY42" fmla="*/ 3857058 h 6857999"/>
              <a:gd name="connsiteX43" fmla="*/ 7012470 w 7807404"/>
              <a:gd name="connsiteY43" fmla="*/ 3926486 h 6857999"/>
              <a:gd name="connsiteX44" fmla="*/ 7038860 w 7807404"/>
              <a:gd name="connsiteY44" fmla="*/ 3988495 h 6857999"/>
              <a:gd name="connsiteX45" fmla="*/ 7025357 w 7807404"/>
              <a:gd name="connsiteY45" fmla="*/ 4051442 h 6857999"/>
              <a:gd name="connsiteX46" fmla="*/ 7024708 w 7807404"/>
              <a:gd name="connsiteY46" fmla="*/ 4105625 h 6857999"/>
              <a:gd name="connsiteX47" fmla="*/ 7032013 w 7807404"/>
              <a:gd name="connsiteY47" fmla="*/ 4109626 h 6857999"/>
              <a:gd name="connsiteX48" fmla="*/ 7032673 w 7807404"/>
              <a:gd name="connsiteY48" fmla="*/ 4116557 h 6857999"/>
              <a:gd name="connsiteX49" fmla="*/ 7025240 w 7807404"/>
              <a:gd name="connsiteY49" fmla="*/ 4120637 h 6857999"/>
              <a:gd name="connsiteX50" fmla="*/ 7001151 w 7807404"/>
              <a:gd name="connsiteY50" fmla="*/ 4208493 h 6857999"/>
              <a:gd name="connsiteX51" fmla="*/ 7005015 w 7807404"/>
              <a:gd name="connsiteY51" fmla="*/ 4280258 h 6857999"/>
              <a:gd name="connsiteX52" fmla="*/ 7041564 w 7807404"/>
              <a:gd name="connsiteY52" fmla="*/ 4376610 h 6857999"/>
              <a:gd name="connsiteX53" fmla="*/ 7050435 w 7807404"/>
              <a:gd name="connsiteY53" fmla="*/ 4479913 h 6857999"/>
              <a:gd name="connsiteX54" fmla="*/ 7106916 w 7807404"/>
              <a:gd name="connsiteY54" fmla="*/ 4549233 h 6857999"/>
              <a:gd name="connsiteX55" fmla="*/ 7173289 w 7807404"/>
              <a:gd name="connsiteY55" fmla="*/ 4634254 h 6857999"/>
              <a:gd name="connsiteX56" fmla="*/ 7188878 w 7807404"/>
              <a:gd name="connsiteY56" fmla="*/ 4672371 h 6857999"/>
              <a:gd name="connsiteX57" fmla="*/ 7226673 w 7807404"/>
              <a:gd name="connsiteY57" fmla="*/ 4796523 h 6857999"/>
              <a:gd name="connsiteX58" fmla="*/ 7240375 w 7807404"/>
              <a:gd name="connsiteY58" fmla="*/ 4838614 h 6857999"/>
              <a:gd name="connsiteX59" fmla="*/ 7270096 w 7807404"/>
              <a:gd name="connsiteY59" fmla="*/ 4896400 h 6857999"/>
              <a:gd name="connsiteX60" fmla="*/ 7298142 w 7807404"/>
              <a:gd name="connsiteY60" fmla="*/ 4993732 h 6857999"/>
              <a:gd name="connsiteX61" fmla="*/ 7322875 w 7807404"/>
              <a:gd name="connsiteY61" fmla="*/ 5208172 h 6857999"/>
              <a:gd name="connsiteX62" fmla="*/ 7342672 w 7807404"/>
              <a:gd name="connsiteY62" fmla="*/ 5255191 h 6857999"/>
              <a:gd name="connsiteX63" fmla="*/ 7321006 w 7807404"/>
              <a:gd name="connsiteY63" fmla="*/ 5337537 h 6857999"/>
              <a:gd name="connsiteX64" fmla="*/ 7360096 w 7807404"/>
              <a:gd name="connsiteY64" fmla="*/ 5418522 h 6857999"/>
              <a:gd name="connsiteX65" fmla="*/ 7400954 w 7807404"/>
              <a:gd name="connsiteY65" fmla="*/ 5473319 h 6857999"/>
              <a:gd name="connsiteX66" fmla="*/ 7418953 w 7807404"/>
              <a:gd name="connsiteY66" fmla="*/ 5506769 h 6857999"/>
              <a:gd name="connsiteX67" fmla="*/ 7437497 w 7807404"/>
              <a:gd name="connsiteY67" fmla="*/ 5528086 h 6857999"/>
              <a:gd name="connsiteX68" fmla="*/ 7472839 w 7807404"/>
              <a:gd name="connsiteY68" fmla="*/ 5722307 h 6857999"/>
              <a:gd name="connsiteX69" fmla="*/ 7520312 w 7807404"/>
              <a:gd name="connsiteY69" fmla="*/ 5848020 h 6857999"/>
              <a:gd name="connsiteX70" fmla="*/ 7546603 w 7807404"/>
              <a:gd name="connsiteY70" fmla="*/ 5895435 h 6857999"/>
              <a:gd name="connsiteX71" fmla="*/ 7574370 w 7807404"/>
              <a:gd name="connsiteY71" fmla="*/ 6116987 h 6857999"/>
              <a:gd name="connsiteX72" fmla="*/ 7588278 w 7807404"/>
              <a:gd name="connsiteY72" fmla="*/ 6239240 h 6857999"/>
              <a:gd name="connsiteX73" fmla="*/ 7651779 w 7807404"/>
              <a:gd name="connsiteY73" fmla="*/ 6536040 h 6857999"/>
              <a:gd name="connsiteX74" fmla="*/ 7634970 w 7807404"/>
              <a:gd name="connsiteY74" fmla="*/ 6596308 h 6857999"/>
              <a:gd name="connsiteX75" fmla="*/ 7634433 w 7807404"/>
              <a:gd name="connsiteY75" fmla="*/ 6610438 h 6857999"/>
              <a:gd name="connsiteX76" fmla="*/ 7679537 w 7807404"/>
              <a:gd name="connsiteY76" fmla="*/ 6620156 h 6857999"/>
              <a:gd name="connsiteX77" fmla="*/ 7703817 w 7807404"/>
              <a:gd name="connsiteY77" fmla="*/ 6673830 h 6857999"/>
              <a:gd name="connsiteX78" fmla="*/ 7713961 w 7807404"/>
              <a:gd name="connsiteY78" fmla="*/ 6739542 h 6857999"/>
              <a:gd name="connsiteX79" fmla="*/ 7742083 w 7807404"/>
              <a:gd name="connsiteY79" fmla="*/ 6765442 h 6857999"/>
              <a:gd name="connsiteX80" fmla="*/ 7762582 w 7807404"/>
              <a:gd name="connsiteY80" fmla="*/ 6800900 h 6857999"/>
              <a:gd name="connsiteX81" fmla="*/ 7791089 w 7807404"/>
              <a:gd name="connsiteY81" fmla="*/ 6843616 h 6857999"/>
              <a:gd name="connsiteX82" fmla="*/ 7807404 w 7807404"/>
              <a:gd name="connsiteY82" fmla="*/ 6857999 h 6857999"/>
              <a:gd name="connsiteX83" fmla="*/ 2910541 w 7807404"/>
              <a:gd name="connsiteY83" fmla="*/ 6857999 h 6857999"/>
              <a:gd name="connsiteX84" fmla="*/ 737233 w 7807404"/>
              <a:gd name="connsiteY84" fmla="*/ 6857999 h 6857999"/>
              <a:gd name="connsiteX85" fmla="*/ 0 w 7807404"/>
              <a:gd name="connsiteY85" fmla="*/ 6857999 h 6857999"/>
              <a:gd name="connsiteX86" fmla="*/ 0 w 7807404"/>
              <a:gd name="connsiteY86" fmla="*/ 1 h 6857999"/>
              <a:gd name="connsiteX87" fmla="*/ 737233 w 7807404"/>
              <a:gd name="connsiteY87" fmla="*/ 1 h 6857999"/>
              <a:gd name="connsiteX88" fmla="*/ 737233 w 7807404"/>
              <a:gd name="connsiteY88" fmla="*/ 0 h 6857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Lst>
            <a:rect l="l" t="t" r="r" b="b"/>
            <a:pathLst>
              <a:path w="7807404" h="6857999">
                <a:moveTo>
                  <a:pt x="737233" y="0"/>
                </a:moveTo>
                <a:lnTo>
                  <a:pt x="7401738" y="0"/>
                </a:lnTo>
                <a:lnTo>
                  <a:pt x="7401276" y="1038"/>
                </a:lnTo>
                <a:cubicBezTo>
                  <a:pt x="7397883" y="7721"/>
                  <a:pt x="7396279" y="14445"/>
                  <a:pt x="7411981" y="22134"/>
                </a:cubicBezTo>
                <a:cubicBezTo>
                  <a:pt x="7406782" y="34427"/>
                  <a:pt x="7396732" y="39735"/>
                  <a:pt x="7413848" y="51691"/>
                </a:cubicBezTo>
                <a:cubicBezTo>
                  <a:pt x="7409360" y="85725"/>
                  <a:pt x="7396014" y="180654"/>
                  <a:pt x="7385053" y="226336"/>
                </a:cubicBezTo>
                <a:cubicBezTo>
                  <a:pt x="7382351" y="285414"/>
                  <a:pt x="7388817" y="267248"/>
                  <a:pt x="7382560" y="360946"/>
                </a:cubicBezTo>
                <a:cubicBezTo>
                  <a:pt x="7362395" y="386524"/>
                  <a:pt x="7368412" y="438997"/>
                  <a:pt x="7350606" y="461806"/>
                </a:cubicBezTo>
                <a:cubicBezTo>
                  <a:pt x="7337309" y="516021"/>
                  <a:pt x="7352784" y="530432"/>
                  <a:pt x="7325584" y="584071"/>
                </a:cubicBezTo>
                <a:cubicBezTo>
                  <a:pt x="7297965" y="609443"/>
                  <a:pt x="7244082" y="751142"/>
                  <a:pt x="7209500" y="815815"/>
                </a:cubicBezTo>
                <a:cubicBezTo>
                  <a:pt x="7179422" y="876943"/>
                  <a:pt x="7201479" y="869298"/>
                  <a:pt x="7151173" y="938922"/>
                </a:cubicBezTo>
                <a:cubicBezTo>
                  <a:pt x="7175063" y="958185"/>
                  <a:pt x="7121332" y="1005266"/>
                  <a:pt x="7115206" y="1019095"/>
                </a:cubicBezTo>
                <a:cubicBezTo>
                  <a:pt x="7104539" y="1034724"/>
                  <a:pt x="7095782" y="1040818"/>
                  <a:pt x="7081111" y="1074755"/>
                </a:cubicBezTo>
                <a:cubicBezTo>
                  <a:pt x="7060678" y="1130635"/>
                  <a:pt x="7052105" y="1171346"/>
                  <a:pt x="7005747" y="1281782"/>
                </a:cubicBezTo>
                <a:cubicBezTo>
                  <a:pt x="6994552" y="1313986"/>
                  <a:pt x="6987233" y="1417431"/>
                  <a:pt x="6969151" y="1451417"/>
                </a:cubicBezTo>
                <a:lnTo>
                  <a:pt x="6951201" y="1490043"/>
                </a:lnTo>
                <a:lnTo>
                  <a:pt x="6954326" y="1497365"/>
                </a:lnTo>
                <a:lnTo>
                  <a:pt x="6956045" y="1498098"/>
                </a:lnTo>
                <a:lnTo>
                  <a:pt x="6937823" y="1612249"/>
                </a:lnTo>
                <a:cubicBezTo>
                  <a:pt x="6934942" y="1617808"/>
                  <a:pt x="6933943" y="1625365"/>
                  <a:pt x="6937218" y="1637399"/>
                </a:cubicBezTo>
                <a:lnTo>
                  <a:pt x="6938799" y="1640074"/>
                </a:lnTo>
                <a:lnTo>
                  <a:pt x="6932154" y="1661611"/>
                </a:lnTo>
                <a:cubicBezTo>
                  <a:pt x="6928945" y="1668683"/>
                  <a:pt x="6919718" y="1695224"/>
                  <a:pt x="6914131" y="1700723"/>
                </a:cubicBezTo>
                <a:cubicBezTo>
                  <a:pt x="6918380" y="1796784"/>
                  <a:pt x="6924801" y="1826287"/>
                  <a:pt x="6933794" y="1901522"/>
                </a:cubicBezTo>
                <a:cubicBezTo>
                  <a:pt x="6936527" y="1993082"/>
                  <a:pt x="6954072" y="2106413"/>
                  <a:pt x="6953202" y="2210818"/>
                </a:cubicBezTo>
                <a:cubicBezTo>
                  <a:pt x="6954917" y="2284834"/>
                  <a:pt x="6959766" y="2365892"/>
                  <a:pt x="6947122" y="2457618"/>
                </a:cubicBezTo>
                <a:cubicBezTo>
                  <a:pt x="6955191" y="2531260"/>
                  <a:pt x="6936170" y="2539864"/>
                  <a:pt x="6946239" y="2589494"/>
                </a:cubicBezTo>
                <a:cubicBezTo>
                  <a:pt x="6907917" y="2580541"/>
                  <a:pt x="6970297" y="2648212"/>
                  <a:pt x="6927926" y="2656505"/>
                </a:cubicBezTo>
                <a:lnTo>
                  <a:pt x="6942720" y="2686012"/>
                </a:lnTo>
                <a:lnTo>
                  <a:pt x="6945228" y="2704186"/>
                </a:lnTo>
                <a:lnTo>
                  <a:pt x="6955127" y="2708117"/>
                </a:lnTo>
                <a:lnTo>
                  <a:pt x="6965487" y="2734616"/>
                </a:lnTo>
                <a:cubicBezTo>
                  <a:pt x="6967947" y="2744723"/>
                  <a:pt x="6968932" y="2755815"/>
                  <a:pt x="6967536" y="2768400"/>
                </a:cubicBezTo>
                <a:cubicBezTo>
                  <a:pt x="6947005" y="2811742"/>
                  <a:pt x="6994552" y="2876460"/>
                  <a:pt x="6966999" y="2930098"/>
                </a:cubicBezTo>
                <a:cubicBezTo>
                  <a:pt x="6960243" y="2950065"/>
                  <a:pt x="6960000" y="3013334"/>
                  <a:pt x="6972540" y="3026188"/>
                </a:cubicBezTo>
                <a:cubicBezTo>
                  <a:pt x="6975084" y="3039563"/>
                  <a:pt x="6970315" y="3054622"/>
                  <a:pt x="6983856" y="3061666"/>
                </a:cubicBezTo>
                <a:cubicBezTo>
                  <a:pt x="7000105" y="3072873"/>
                  <a:pt x="6973987" y="3117097"/>
                  <a:pt x="6993463" y="3111897"/>
                </a:cubicBezTo>
                <a:cubicBezTo>
                  <a:pt x="6975550" y="3143346"/>
                  <a:pt x="6992893" y="3207447"/>
                  <a:pt x="7000936" y="3235495"/>
                </a:cubicBezTo>
                <a:cubicBezTo>
                  <a:pt x="7004147" y="3285267"/>
                  <a:pt x="6997232" y="3339060"/>
                  <a:pt x="6997660" y="3375355"/>
                </a:cubicBezTo>
                <a:cubicBezTo>
                  <a:pt x="7000348" y="3377199"/>
                  <a:pt x="7002631" y="3424250"/>
                  <a:pt x="7000025" y="3477815"/>
                </a:cubicBezTo>
                <a:cubicBezTo>
                  <a:pt x="6997419" y="3531380"/>
                  <a:pt x="6987478" y="3630392"/>
                  <a:pt x="6982022" y="3696746"/>
                </a:cubicBezTo>
                <a:cubicBezTo>
                  <a:pt x="6978811" y="3772319"/>
                  <a:pt x="7021583" y="3718924"/>
                  <a:pt x="6987385" y="3815651"/>
                </a:cubicBezTo>
                <a:cubicBezTo>
                  <a:pt x="7002772" y="3824519"/>
                  <a:pt x="7003756" y="3836375"/>
                  <a:pt x="6996939" y="3857058"/>
                </a:cubicBezTo>
                <a:cubicBezTo>
                  <a:pt x="6996512" y="3893686"/>
                  <a:pt x="7034587" y="3887664"/>
                  <a:pt x="7012470" y="3926486"/>
                </a:cubicBezTo>
                <a:lnTo>
                  <a:pt x="7038860" y="3988495"/>
                </a:lnTo>
                <a:cubicBezTo>
                  <a:pt x="7032643" y="3985549"/>
                  <a:pt x="7025769" y="4036629"/>
                  <a:pt x="7025357" y="4051442"/>
                </a:cubicBezTo>
                <a:cubicBezTo>
                  <a:pt x="7027718" y="4082597"/>
                  <a:pt x="6999245" y="4088879"/>
                  <a:pt x="7024708" y="4105625"/>
                </a:cubicBezTo>
                <a:lnTo>
                  <a:pt x="7032013" y="4109626"/>
                </a:lnTo>
                <a:cubicBezTo>
                  <a:pt x="7032232" y="4111936"/>
                  <a:pt x="7032452" y="4114247"/>
                  <a:pt x="7032673" y="4116557"/>
                </a:cubicBezTo>
                <a:cubicBezTo>
                  <a:pt x="7032129" y="4120146"/>
                  <a:pt x="7030109" y="4121935"/>
                  <a:pt x="7025240" y="4120637"/>
                </a:cubicBezTo>
                <a:cubicBezTo>
                  <a:pt x="7043153" y="4152084"/>
                  <a:pt x="7009196" y="4180445"/>
                  <a:pt x="7001151" y="4208493"/>
                </a:cubicBezTo>
                <a:cubicBezTo>
                  <a:pt x="7018815" y="4233012"/>
                  <a:pt x="7008350" y="4220026"/>
                  <a:pt x="7005015" y="4280258"/>
                </a:cubicBezTo>
                <a:cubicBezTo>
                  <a:pt x="7011750" y="4308277"/>
                  <a:pt x="7033994" y="4343334"/>
                  <a:pt x="7041564" y="4376610"/>
                </a:cubicBezTo>
                <a:lnTo>
                  <a:pt x="7050435" y="4479913"/>
                </a:lnTo>
                <a:cubicBezTo>
                  <a:pt x="7069335" y="4520148"/>
                  <a:pt x="7089645" y="4501330"/>
                  <a:pt x="7106916" y="4549233"/>
                </a:cubicBezTo>
                <a:cubicBezTo>
                  <a:pt x="7124763" y="4586808"/>
                  <a:pt x="7169428" y="4595382"/>
                  <a:pt x="7173289" y="4634254"/>
                </a:cubicBezTo>
                <a:cubicBezTo>
                  <a:pt x="7190716" y="4640073"/>
                  <a:pt x="7200893" y="4649488"/>
                  <a:pt x="7188878" y="4672371"/>
                </a:cubicBezTo>
                <a:lnTo>
                  <a:pt x="7226673" y="4796523"/>
                </a:lnTo>
                <a:cubicBezTo>
                  <a:pt x="7250758" y="4804969"/>
                  <a:pt x="7213149" y="4831440"/>
                  <a:pt x="7240375" y="4838614"/>
                </a:cubicBezTo>
                <a:cubicBezTo>
                  <a:pt x="7265209" y="4813710"/>
                  <a:pt x="7269968" y="4852830"/>
                  <a:pt x="7270096" y="4896400"/>
                </a:cubicBezTo>
                <a:cubicBezTo>
                  <a:pt x="7285015" y="4912141"/>
                  <a:pt x="7287317" y="4967090"/>
                  <a:pt x="7298142" y="4993732"/>
                </a:cubicBezTo>
                <a:cubicBezTo>
                  <a:pt x="7304426" y="5051555"/>
                  <a:pt x="7320744" y="5154484"/>
                  <a:pt x="7322875" y="5208172"/>
                </a:cubicBezTo>
                <a:cubicBezTo>
                  <a:pt x="7321633" y="5247190"/>
                  <a:pt x="7342983" y="5233630"/>
                  <a:pt x="7342672" y="5255191"/>
                </a:cubicBezTo>
                <a:cubicBezTo>
                  <a:pt x="7313212" y="5307847"/>
                  <a:pt x="7344254" y="5306620"/>
                  <a:pt x="7321006" y="5337537"/>
                </a:cubicBezTo>
                <a:cubicBezTo>
                  <a:pt x="7332052" y="5381812"/>
                  <a:pt x="7380085" y="5390816"/>
                  <a:pt x="7360096" y="5418522"/>
                </a:cubicBezTo>
                <a:cubicBezTo>
                  <a:pt x="7373594" y="5435837"/>
                  <a:pt x="7420489" y="5440195"/>
                  <a:pt x="7400954" y="5473319"/>
                </a:cubicBezTo>
                <a:cubicBezTo>
                  <a:pt x="7425442" y="5459434"/>
                  <a:pt x="7396779" y="5506488"/>
                  <a:pt x="7418953" y="5506769"/>
                </a:cubicBezTo>
                <a:cubicBezTo>
                  <a:pt x="7437176" y="5505251"/>
                  <a:pt x="7432725" y="5519173"/>
                  <a:pt x="7437497" y="5528086"/>
                </a:cubicBezTo>
                <a:cubicBezTo>
                  <a:pt x="7446477" y="5564009"/>
                  <a:pt x="7465877" y="5685813"/>
                  <a:pt x="7472839" y="5722307"/>
                </a:cubicBezTo>
                <a:cubicBezTo>
                  <a:pt x="7486640" y="5775629"/>
                  <a:pt x="7508016" y="5819165"/>
                  <a:pt x="7520312" y="5848020"/>
                </a:cubicBezTo>
                <a:cubicBezTo>
                  <a:pt x="7538835" y="5880777"/>
                  <a:pt x="7486067" y="5884250"/>
                  <a:pt x="7546603" y="5895435"/>
                </a:cubicBezTo>
                <a:cubicBezTo>
                  <a:pt x="7540608" y="5971886"/>
                  <a:pt x="7608013" y="6035789"/>
                  <a:pt x="7574370" y="6116987"/>
                </a:cubicBezTo>
                <a:cubicBezTo>
                  <a:pt x="7591907" y="6168748"/>
                  <a:pt x="7582324" y="6196031"/>
                  <a:pt x="7588278" y="6239240"/>
                </a:cubicBezTo>
                <a:cubicBezTo>
                  <a:pt x="7579024" y="6350781"/>
                  <a:pt x="7645844" y="6378237"/>
                  <a:pt x="7651779" y="6536040"/>
                </a:cubicBezTo>
                <a:lnTo>
                  <a:pt x="7634970" y="6596308"/>
                </a:lnTo>
                <a:lnTo>
                  <a:pt x="7634433" y="6610438"/>
                </a:lnTo>
                <a:lnTo>
                  <a:pt x="7679537" y="6620156"/>
                </a:lnTo>
                <a:cubicBezTo>
                  <a:pt x="7692146" y="6625746"/>
                  <a:pt x="7690137" y="6657904"/>
                  <a:pt x="7703817" y="6673830"/>
                </a:cubicBezTo>
                <a:cubicBezTo>
                  <a:pt x="7717804" y="6682743"/>
                  <a:pt x="7700634" y="6723281"/>
                  <a:pt x="7713961" y="6739542"/>
                </a:cubicBezTo>
                <a:cubicBezTo>
                  <a:pt x="7712486" y="6753979"/>
                  <a:pt x="7741638" y="6750833"/>
                  <a:pt x="7742083" y="6765442"/>
                </a:cubicBezTo>
                <a:lnTo>
                  <a:pt x="7762582" y="6800900"/>
                </a:lnTo>
                <a:lnTo>
                  <a:pt x="7791089" y="6843616"/>
                </a:lnTo>
                <a:lnTo>
                  <a:pt x="7807404" y="6857999"/>
                </a:lnTo>
                <a:lnTo>
                  <a:pt x="2910541" y="6857999"/>
                </a:lnTo>
                <a:lnTo>
                  <a:pt x="737233" y="6857999"/>
                </a:lnTo>
                <a:lnTo>
                  <a:pt x="0" y="6857999"/>
                </a:lnTo>
                <a:lnTo>
                  <a:pt x="0" y="1"/>
                </a:lnTo>
                <a:lnTo>
                  <a:pt x="737233" y="1"/>
                </a:lnTo>
                <a:lnTo>
                  <a:pt x="737233" y="0"/>
                </a:lnTo>
                <a:close/>
              </a:path>
            </a:pathLst>
          </a:custGeom>
          <a:solidFill>
            <a:srgbClr val="82766A">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olo 1">
            <a:extLst>
              <a:ext uri="{FF2B5EF4-FFF2-40B4-BE49-F238E27FC236}">
                <a16:creationId xmlns:a16="http://schemas.microsoft.com/office/drawing/2014/main" id="{34EBD43E-08F4-A9A5-CAA7-EA612FA01D48}"/>
              </a:ext>
            </a:extLst>
          </p:cNvPr>
          <p:cNvSpPr>
            <a:spLocks noGrp="1"/>
          </p:cNvSpPr>
          <p:nvPr>
            <p:ph type="ctrTitle"/>
          </p:nvPr>
        </p:nvSpPr>
        <p:spPr>
          <a:xfrm>
            <a:off x="946534" y="898842"/>
            <a:ext cx="5125988" cy="2664892"/>
          </a:xfrm>
        </p:spPr>
        <p:txBody>
          <a:bodyPr>
            <a:normAutofit/>
          </a:bodyPr>
          <a:lstStyle/>
          <a:p>
            <a:r>
              <a:rPr lang="it-IT" b="1" dirty="0">
                <a:latin typeface="AA Times New Roman" panose="02020603050405020304" pitchFamily="18" charset="0"/>
                <a:ea typeface="AA Times New Roman" panose="02020603050405020304" pitchFamily="18" charset="0"/>
                <a:cs typeface="AA Times New Roman" panose="02020603050405020304" pitchFamily="18" charset="0"/>
              </a:rPr>
              <a:t>Lettura e commento delle  </a:t>
            </a:r>
            <a:r>
              <a:rPr lang="it-IT" b="1" i="1" dirty="0">
                <a:latin typeface="AA Times New Roman" panose="02020603050405020304" pitchFamily="18" charset="0"/>
                <a:ea typeface="AA Times New Roman" panose="02020603050405020304" pitchFamily="18" charset="0"/>
                <a:cs typeface="AA Times New Roman" panose="02020603050405020304" pitchFamily="18" charset="0"/>
              </a:rPr>
              <a:t>elegie</a:t>
            </a:r>
            <a:r>
              <a:rPr lang="it-IT" b="1" dirty="0">
                <a:latin typeface="AA Times New Roman" panose="02020603050405020304" pitchFamily="18" charset="0"/>
                <a:ea typeface="AA Times New Roman" panose="02020603050405020304" pitchFamily="18" charset="0"/>
                <a:cs typeface="AA Times New Roman" panose="02020603050405020304" pitchFamily="18" charset="0"/>
              </a:rPr>
              <a:t> di Properzio </a:t>
            </a:r>
          </a:p>
        </p:txBody>
      </p:sp>
      <p:sp>
        <p:nvSpPr>
          <p:cNvPr id="3" name="Sottotitolo 2">
            <a:extLst>
              <a:ext uri="{FF2B5EF4-FFF2-40B4-BE49-F238E27FC236}">
                <a16:creationId xmlns:a16="http://schemas.microsoft.com/office/drawing/2014/main" id="{EC65D761-7FCE-8F22-74EF-6D6638844BD5}"/>
              </a:ext>
            </a:extLst>
          </p:cNvPr>
          <p:cNvSpPr>
            <a:spLocks noGrp="1"/>
          </p:cNvSpPr>
          <p:nvPr>
            <p:ph type="subTitle" idx="1"/>
          </p:nvPr>
        </p:nvSpPr>
        <p:spPr>
          <a:xfrm>
            <a:off x="946535" y="3902635"/>
            <a:ext cx="5125987" cy="984023"/>
          </a:xfrm>
        </p:spPr>
        <p:txBody>
          <a:bodyPr>
            <a:normAutofit/>
          </a:bodyPr>
          <a:lstStyle/>
          <a:p>
            <a:r>
              <a:rPr lang="it-IT" dirty="0">
                <a:latin typeface="AA Times New Roman" panose="02020603050405020304" pitchFamily="18" charset="0"/>
                <a:ea typeface="AA Times New Roman" panose="02020603050405020304" pitchFamily="18" charset="0"/>
                <a:cs typeface="AA Times New Roman" panose="02020603050405020304" pitchFamily="18" charset="0"/>
              </a:rPr>
              <a:t>LEZIONE 5, A.A. 2024-2025</a:t>
            </a:r>
          </a:p>
        </p:txBody>
      </p:sp>
      <p:pic>
        <p:nvPicPr>
          <p:cNvPr id="4" name="Picture 3" descr="Immagine che contiene calligrafia, lettera, vestiti, vestito&#10;&#10;Descrizione generata automaticamente">
            <a:extLst>
              <a:ext uri="{FF2B5EF4-FFF2-40B4-BE49-F238E27FC236}">
                <a16:creationId xmlns:a16="http://schemas.microsoft.com/office/drawing/2014/main" id="{E0B8DC32-2AA0-3E4F-5089-0D73237B17C1}"/>
              </a:ext>
            </a:extLst>
          </p:cNvPr>
          <p:cNvPicPr>
            <a:picLocks noChangeAspect="1"/>
          </p:cNvPicPr>
          <p:nvPr/>
        </p:nvPicPr>
        <p:blipFill>
          <a:blip r:embed="rId2">
            <a:extLst>
              <a:ext uri="{28A0092B-C50C-407E-A947-70E740481C1C}">
                <a14:useLocalDpi xmlns:a14="http://schemas.microsoft.com/office/drawing/2010/main" val="0"/>
              </a:ext>
            </a:extLst>
          </a:blip>
          <a:srcRect t="5137" r="1" b="10530"/>
          <a:stretch/>
        </p:blipFill>
        <p:spPr>
          <a:xfrm>
            <a:off x="7805276" y="1802149"/>
            <a:ext cx="3484055" cy="3291802"/>
          </a:xfrm>
          <a:prstGeom prst="rect">
            <a:avLst/>
          </a:prstGeom>
        </p:spPr>
      </p:pic>
    </p:spTree>
    <p:extLst>
      <p:ext uri="{BB962C8B-B14F-4D97-AF65-F5344CB8AC3E}">
        <p14:creationId xmlns:p14="http://schemas.microsoft.com/office/powerpoint/2010/main" val="13276109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CB48F65-0D79-A655-E499-3C06C071D5A5}"/>
              </a:ext>
            </a:extLst>
          </p:cNvPr>
          <p:cNvSpPr>
            <a:spLocks noGrp="1"/>
          </p:cNvSpPr>
          <p:nvPr>
            <p:ph type="title"/>
          </p:nvPr>
        </p:nvSpPr>
        <p:spPr/>
        <p:txBody>
          <a:bodyPr>
            <a:normAutofit/>
          </a:bodyPr>
          <a:lstStyle/>
          <a:p>
            <a:pPr algn="ctr"/>
            <a:r>
              <a:rPr lang="it-IT" sz="3200" dirty="0" err="1">
                <a:solidFill>
                  <a:srgbClr val="FF0000"/>
                </a:solidFill>
                <a:latin typeface="AA Times New Roman" panose="02020603050405020304" pitchFamily="18" charset="0"/>
                <a:ea typeface="AA Times New Roman" panose="02020603050405020304" pitchFamily="18" charset="0"/>
                <a:cs typeface="AA Times New Roman" panose="02020603050405020304" pitchFamily="18" charset="0"/>
              </a:rPr>
              <a:t>vv</a:t>
            </a:r>
            <a:r>
              <a:rPr lang="it-IT" sz="3200" dirty="0">
                <a:solidFill>
                  <a:srgbClr val="FF0000"/>
                </a:solidFill>
                <a:latin typeface="AA Times New Roman" panose="02020603050405020304" pitchFamily="18" charset="0"/>
                <a:ea typeface="AA Times New Roman" panose="02020603050405020304" pitchFamily="18" charset="0"/>
                <a:cs typeface="AA Times New Roman" panose="02020603050405020304" pitchFamily="18" charset="0"/>
              </a:rPr>
              <a:t>. 13-24</a:t>
            </a:r>
          </a:p>
        </p:txBody>
      </p:sp>
      <p:sp>
        <p:nvSpPr>
          <p:cNvPr id="3" name="Segnaposto contenuto 2">
            <a:extLst>
              <a:ext uri="{FF2B5EF4-FFF2-40B4-BE49-F238E27FC236}">
                <a16:creationId xmlns:a16="http://schemas.microsoft.com/office/drawing/2014/main" id="{1A281A3E-7D1E-6CFB-FC50-666E685D7E3B}"/>
              </a:ext>
            </a:extLst>
          </p:cNvPr>
          <p:cNvSpPr>
            <a:spLocks noGrp="1"/>
          </p:cNvSpPr>
          <p:nvPr>
            <p:ph idx="1"/>
          </p:nvPr>
        </p:nvSpPr>
        <p:spPr/>
        <p:txBody>
          <a:bodyPr>
            <a:normAutofit fontScale="92500" lnSpcReduction="20000"/>
          </a:bodyPr>
          <a:lstStyle/>
          <a:p>
            <a:pPr marL="0" indent="0">
              <a:buNone/>
            </a:pPr>
            <a:r>
              <a:rPr lang="it-IT" dirty="0" err="1">
                <a:latin typeface="AA Times New Roman" panose="02020603050405020304" pitchFamily="18" charset="0"/>
                <a:ea typeface="AA Times New Roman" panose="02020603050405020304" pitchFamily="18" charset="0"/>
                <a:cs typeface="AA Times New Roman" panose="02020603050405020304" pitchFamily="18" charset="0"/>
              </a:rPr>
              <a:t>Illic</a:t>
            </a:r>
            <a:r>
              <a:rPr lang="it-IT" dirty="0">
                <a:latin typeface="AA Times New Roman" panose="02020603050405020304" pitchFamily="18" charset="0"/>
                <a:ea typeface="AA Times New Roman" panose="02020603050405020304" pitchFamily="18" charset="0"/>
                <a:cs typeface="AA Times New Roman" panose="02020603050405020304" pitchFamily="18" charset="0"/>
              </a:rPr>
              <a:t> </a:t>
            </a:r>
            <a:r>
              <a:rPr lang="it-IT" dirty="0" err="1">
                <a:latin typeface="AA Times New Roman" panose="02020603050405020304" pitchFamily="18" charset="0"/>
                <a:ea typeface="AA Times New Roman" panose="02020603050405020304" pitchFamily="18" charset="0"/>
                <a:cs typeface="AA Times New Roman" panose="02020603050405020304" pitchFamily="18" charset="0"/>
              </a:rPr>
              <a:t>formosae</a:t>
            </a:r>
            <a:r>
              <a:rPr lang="it-IT" dirty="0">
                <a:latin typeface="AA Times New Roman" panose="02020603050405020304" pitchFamily="18" charset="0"/>
                <a:ea typeface="AA Times New Roman" panose="02020603050405020304" pitchFamily="18" charset="0"/>
                <a:cs typeface="AA Times New Roman" panose="02020603050405020304" pitchFamily="18" charset="0"/>
              </a:rPr>
              <a:t> </a:t>
            </a:r>
            <a:r>
              <a:rPr lang="it-IT" dirty="0" err="1">
                <a:latin typeface="AA Times New Roman" panose="02020603050405020304" pitchFamily="18" charset="0"/>
                <a:ea typeface="AA Times New Roman" panose="02020603050405020304" pitchFamily="18" charset="0"/>
                <a:cs typeface="AA Times New Roman" panose="02020603050405020304" pitchFamily="18" charset="0"/>
              </a:rPr>
              <a:t>veniant</a:t>
            </a:r>
            <a:r>
              <a:rPr lang="it-IT" dirty="0">
                <a:latin typeface="AA Times New Roman" panose="02020603050405020304" pitchFamily="18" charset="0"/>
                <a:ea typeface="AA Times New Roman" panose="02020603050405020304" pitchFamily="18" charset="0"/>
                <a:cs typeface="AA Times New Roman" panose="02020603050405020304" pitchFamily="18" charset="0"/>
              </a:rPr>
              <a:t> chorus </a:t>
            </a:r>
            <a:r>
              <a:rPr lang="it-IT" dirty="0" err="1">
                <a:latin typeface="AA Times New Roman" panose="02020603050405020304" pitchFamily="18" charset="0"/>
                <a:ea typeface="AA Times New Roman" panose="02020603050405020304" pitchFamily="18" charset="0"/>
                <a:cs typeface="AA Times New Roman" panose="02020603050405020304" pitchFamily="18" charset="0"/>
              </a:rPr>
              <a:t>heroinae</a:t>
            </a:r>
            <a:r>
              <a:rPr lang="it-IT" dirty="0">
                <a:latin typeface="AA Times New Roman" panose="02020603050405020304" pitchFamily="18" charset="0"/>
                <a:ea typeface="AA Times New Roman" panose="02020603050405020304" pitchFamily="18" charset="0"/>
                <a:cs typeface="AA Times New Roman" panose="02020603050405020304" pitchFamily="18" charset="0"/>
              </a:rPr>
              <a:t>,</a:t>
            </a:r>
          </a:p>
          <a:p>
            <a:pPr marL="0" indent="0">
              <a:buNone/>
            </a:pPr>
            <a:r>
              <a:rPr lang="it-IT" dirty="0" err="1">
                <a:latin typeface="AA Times New Roman" panose="02020603050405020304" pitchFamily="18" charset="0"/>
                <a:ea typeface="AA Times New Roman" panose="02020603050405020304" pitchFamily="18" charset="0"/>
                <a:cs typeface="AA Times New Roman" panose="02020603050405020304" pitchFamily="18" charset="0"/>
              </a:rPr>
              <a:t>quas</a:t>
            </a:r>
            <a:r>
              <a:rPr lang="it-IT" dirty="0">
                <a:latin typeface="AA Times New Roman" panose="02020603050405020304" pitchFamily="18" charset="0"/>
                <a:ea typeface="AA Times New Roman" panose="02020603050405020304" pitchFamily="18" charset="0"/>
                <a:cs typeface="AA Times New Roman" panose="02020603050405020304" pitchFamily="18" charset="0"/>
              </a:rPr>
              <a:t> </a:t>
            </a:r>
            <a:r>
              <a:rPr lang="it-IT" dirty="0" err="1">
                <a:latin typeface="AA Times New Roman" panose="02020603050405020304" pitchFamily="18" charset="0"/>
                <a:ea typeface="AA Times New Roman" panose="02020603050405020304" pitchFamily="18" charset="0"/>
                <a:cs typeface="AA Times New Roman" panose="02020603050405020304" pitchFamily="18" charset="0"/>
              </a:rPr>
              <a:t>dedit</a:t>
            </a:r>
            <a:r>
              <a:rPr lang="it-IT" dirty="0">
                <a:latin typeface="AA Times New Roman" panose="02020603050405020304" pitchFamily="18" charset="0"/>
                <a:ea typeface="AA Times New Roman" panose="02020603050405020304" pitchFamily="18" charset="0"/>
                <a:cs typeface="AA Times New Roman" panose="02020603050405020304" pitchFamily="18" charset="0"/>
              </a:rPr>
              <a:t> </a:t>
            </a:r>
            <a:r>
              <a:rPr lang="it-IT" dirty="0" err="1">
                <a:latin typeface="AA Times New Roman" panose="02020603050405020304" pitchFamily="18" charset="0"/>
                <a:ea typeface="AA Times New Roman" panose="02020603050405020304" pitchFamily="18" charset="0"/>
                <a:cs typeface="AA Times New Roman" panose="02020603050405020304" pitchFamily="18" charset="0"/>
              </a:rPr>
              <a:t>Argivis</a:t>
            </a:r>
            <a:r>
              <a:rPr lang="it-IT" dirty="0">
                <a:latin typeface="AA Times New Roman" panose="02020603050405020304" pitchFamily="18" charset="0"/>
                <a:ea typeface="AA Times New Roman" panose="02020603050405020304" pitchFamily="18" charset="0"/>
                <a:cs typeface="AA Times New Roman" panose="02020603050405020304" pitchFamily="18" charset="0"/>
              </a:rPr>
              <a:t> Dardana </a:t>
            </a:r>
            <a:r>
              <a:rPr lang="it-IT" dirty="0" err="1">
                <a:latin typeface="AA Times New Roman" panose="02020603050405020304" pitchFamily="18" charset="0"/>
                <a:ea typeface="AA Times New Roman" panose="02020603050405020304" pitchFamily="18" charset="0"/>
                <a:cs typeface="AA Times New Roman" panose="02020603050405020304" pitchFamily="18" charset="0"/>
              </a:rPr>
              <a:t>praeda</a:t>
            </a:r>
            <a:r>
              <a:rPr lang="it-IT" dirty="0">
                <a:latin typeface="AA Times New Roman" panose="02020603050405020304" pitchFamily="18" charset="0"/>
                <a:ea typeface="AA Times New Roman" panose="02020603050405020304" pitchFamily="18" charset="0"/>
                <a:cs typeface="AA Times New Roman" panose="02020603050405020304" pitchFamily="18" charset="0"/>
              </a:rPr>
              <a:t> </a:t>
            </a:r>
            <a:r>
              <a:rPr lang="it-IT" dirty="0" err="1">
                <a:latin typeface="AA Times New Roman" panose="02020603050405020304" pitchFamily="18" charset="0"/>
                <a:ea typeface="AA Times New Roman" panose="02020603050405020304" pitchFamily="18" charset="0"/>
                <a:cs typeface="AA Times New Roman" panose="02020603050405020304" pitchFamily="18" charset="0"/>
              </a:rPr>
              <a:t>viris</a:t>
            </a:r>
            <a:r>
              <a:rPr lang="it-IT" dirty="0">
                <a:latin typeface="AA Times New Roman" panose="02020603050405020304" pitchFamily="18" charset="0"/>
                <a:ea typeface="AA Times New Roman" panose="02020603050405020304" pitchFamily="18" charset="0"/>
                <a:cs typeface="AA Times New Roman" panose="02020603050405020304" pitchFamily="18" charset="0"/>
              </a:rPr>
              <a:t>;</a:t>
            </a:r>
          </a:p>
          <a:p>
            <a:pPr marL="0" indent="0">
              <a:buNone/>
            </a:pPr>
            <a:r>
              <a:rPr lang="it-IT" dirty="0" err="1">
                <a:latin typeface="AA Times New Roman" panose="02020603050405020304" pitchFamily="18" charset="0"/>
                <a:ea typeface="AA Times New Roman" panose="02020603050405020304" pitchFamily="18" charset="0"/>
                <a:cs typeface="AA Times New Roman" panose="02020603050405020304" pitchFamily="18" charset="0"/>
              </a:rPr>
              <a:t>quarum</a:t>
            </a:r>
            <a:r>
              <a:rPr lang="it-IT" dirty="0">
                <a:latin typeface="AA Times New Roman" panose="02020603050405020304" pitchFamily="18" charset="0"/>
                <a:ea typeface="AA Times New Roman" panose="02020603050405020304" pitchFamily="18" charset="0"/>
                <a:cs typeface="AA Times New Roman" panose="02020603050405020304" pitchFamily="18" charset="0"/>
              </a:rPr>
              <a:t> nulla tua </a:t>
            </a:r>
            <a:r>
              <a:rPr lang="it-IT" dirty="0" err="1">
                <a:latin typeface="AA Times New Roman" panose="02020603050405020304" pitchFamily="18" charset="0"/>
                <a:ea typeface="AA Times New Roman" panose="02020603050405020304" pitchFamily="18" charset="0"/>
                <a:cs typeface="AA Times New Roman" panose="02020603050405020304" pitchFamily="18" charset="0"/>
              </a:rPr>
              <a:t>fuerit</a:t>
            </a:r>
            <a:r>
              <a:rPr lang="it-IT" dirty="0">
                <a:latin typeface="AA Times New Roman" panose="02020603050405020304" pitchFamily="18" charset="0"/>
                <a:ea typeface="AA Times New Roman" panose="02020603050405020304" pitchFamily="18" charset="0"/>
                <a:cs typeface="AA Times New Roman" panose="02020603050405020304" pitchFamily="18" charset="0"/>
              </a:rPr>
              <a:t> </a:t>
            </a:r>
            <a:r>
              <a:rPr lang="it-IT" dirty="0" err="1">
                <a:latin typeface="AA Times New Roman" panose="02020603050405020304" pitchFamily="18" charset="0"/>
                <a:ea typeface="AA Times New Roman" panose="02020603050405020304" pitchFamily="18" charset="0"/>
                <a:cs typeface="AA Times New Roman" panose="02020603050405020304" pitchFamily="18" charset="0"/>
              </a:rPr>
              <a:t>mihi</a:t>
            </a:r>
            <a:r>
              <a:rPr lang="it-IT" dirty="0">
                <a:latin typeface="AA Times New Roman" panose="02020603050405020304" pitchFamily="18" charset="0"/>
                <a:ea typeface="AA Times New Roman" panose="02020603050405020304" pitchFamily="18" charset="0"/>
                <a:cs typeface="AA Times New Roman" panose="02020603050405020304" pitchFamily="18" charset="0"/>
              </a:rPr>
              <a:t>, Cynthia, forma</a:t>
            </a:r>
          </a:p>
          <a:p>
            <a:pPr marL="0" indent="0">
              <a:buNone/>
            </a:pPr>
            <a:r>
              <a:rPr lang="it-IT" dirty="0" err="1">
                <a:latin typeface="AA Times New Roman" panose="02020603050405020304" pitchFamily="18" charset="0"/>
                <a:ea typeface="AA Times New Roman" panose="02020603050405020304" pitchFamily="18" charset="0"/>
                <a:cs typeface="AA Times New Roman" panose="02020603050405020304" pitchFamily="18" charset="0"/>
              </a:rPr>
              <a:t>gratior</a:t>
            </a:r>
            <a:r>
              <a:rPr lang="it-IT" dirty="0">
                <a:latin typeface="AA Times New Roman" panose="02020603050405020304" pitchFamily="18" charset="0"/>
                <a:ea typeface="AA Times New Roman" panose="02020603050405020304" pitchFamily="18" charset="0"/>
                <a:cs typeface="AA Times New Roman" panose="02020603050405020304" pitchFamily="18" charset="0"/>
              </a:rPr>
              <a:t>, et (</a:t>
            </a:r>
            <a:r>
              <a:rPr lang="it-IT" dirty="0" err="1">
                <a:latin typeface="AA Times New Roman" panose="02020603050405020304" pitchFamily="18" charset="0"/>
                <a:ea typeface="AA Times New Roman" panose="02020603050405020304" pitchFamily="18" charset="0"/>
                <a:cs typeface="AA Times New Roman" panose="02020603050405020304" pitchFamily="18" charset="0"/>
              </a:rPr>
              <a:t>Tellus</a:t>
            </a:r>
            <a:r>
              <a:rPr lang="it-IT" dirty="0">
                <a:latin typeface="AA Times New Roman" panose="02020603050405020304" pitchFamily="18" charset="0"/>
                <a:ea typeface="AA Times New Roman" panose="02020603050405020304" pitchFamily="18" charset="0"/>
                <a:cs typeface="AA Times New Roman" panose="02020603050405020304" pitchFamily="18" charset="0"/>
              </a:rPr>
              <a:t> hoc ita </a:t>
            </a:r>
            <a:r>
              <a:rPr lang="it-IT" dirty="0" err="1">
                <a:latin typeface="AA Times New Roman" panose="02020603050405020304" pitchFamily="18" charset="0"/>
                <a:ea typeface="AA Times New Roman" panose="02020603050405020304" pitchFamily="18" charset="0"/>
                <a:cs typeface="AA Times New Roman" panose="02020603050405020304" pitchFamily="18" charset="0"/>
              </a:rPr>
              <a:t>iusta</a:t>
            </a:r>
            <a:r>
              <a:rPr lang="it-IT" dirty="0">
                <a:latin typeface="AA Times New Roman" panose="02020603050405020304" pitchFamily="18" charset="0"/>
                <a:ea typeface="AA Times New Roman" panose="02020603050405020304" pitchFamily="18" charset="0"/>
                <a:cs typeface="AA Times New Roman" panose="02020603050405020304" pitchFamily="18" charset="0"/>
              </a:rPr>
              <a:t> </a:t>
            </a:r>
            <a:r>
              <a:rPr lang="it-IT" dirty="0" err="1">
                <a:latin typeface="AA Times New Roman" panose="02020603050405020304" pitchFamily="18" charset="0"/>
                <a:ea typeface="AA Times New Roman" panose="02020603050405020304" pitchFamily="18" charset="0"/>
                <a:cs typeface="AA Times New Roman" panose="02020603050405020304" pitchFamily="18" charset="0"/>
              </a:rPr>
              <a:t>sinat</a:t>
            </a:r>
            <a:r>
              <a:rPr lang="it-IT" dirty="0">
                <a:latin typeface="AA Times New Roman" panose="02020603050405020304" pitchFamily="18" charset="0"/>
                <a:ea typeface="AA Times New Roman" panose="02020603050405020304" pitchFamily="18" charset="0"/>
                <a:cs typeface="AA Times New Roman" panose="02020603050405020304" pitchFamily="18" charset="0"/>
              </a:rPr>
              <a:t>)</a:t>
            </a:r>
          </a:p>
          <a:p>
            <a:pPr marL="0" indent="0">
              <a:buNone/>
            </a:pPr>
            <a:r>
              <a:rPr lang="it-IT" dirty="0" err="1">
                <a:latin typeface="AA Times New Roman" panose="02020603050405020304" pitchFamily="18" charset="0"/>
                <a:ea typeface="AA Times New Roman" panose="02020603050405020304" pitchFamily="18" charset="0"/>
                <a:cs typeface="AA Times New Roman" panose="02020603050405020304" pitchFamily="18" charset="0"/>
              </a:rPr>
              <a:t>quamuis</a:t>
            </a:r>
            <a:r>
              <a:rPr lang="it-IT" dirty="0">
                <a:latin typeface="AA Times New Roman" panose="02020603050405020304" pitchFamily="18" charset="0"/>
                <a:ea typeface="AA Times New Roman" panose="02020603050405020304" pitchFamily="18" charset="0"/>
                <a:cs typeface="AA Times New Roman" panose="02020603050405020304" pitchFamily="18" charset="0"/>
              </a:rPr>
              <a:t> te </a:t>
            </a:r>
            <a:r>
              <a:rPr lang="it-IT" dirty="0" err="1">
                <a:latin typeface="AA Times New Roman" panose="02020603050405020304" pitchFamily="18" charset="0"/>
                <a:ea typeface="AA Times New Roman" panose="02020603050405020304" pitchFamily="18" charset="0"/>
                <a:cs typeface="AA Times New Roman" panose="02020603050405020304" pitchFamily="18" charset="0"/>
              </a:rPr>
              <a:t>longae</a:t>
            </a:r>
            <a:r>
              <a:rPr lang="it-IT" dirty="0">
                <a:latin typeface="AA Times New Roman" panose="02020603050405020304" pitchFamily="18" charset="0"/>
                <a:ea typeface="AA Times New Roman" panose="02020603050405020304" pitchFamily="18" charset="0"/>
                <a:cs typeface="AA Times New Roman" panose="02020603050405020304" pitchFamily="18" charset="0"/>
              </a:rPr>
              <a:t> </a:t>
            </a:r>
            <a:r>
              <a:rPr lang="it-IT" dirty="0" err="1">
                <a:latin typeface="AA Times New Roman" panose="02020603050405020304" pitchFamily="18" charset="0"/>
                <a:ea typeface="AA Times New Roman" panose="02020603050405020304" pitchFamily="18" charset="0"/>
                <a:cs typeface="AA Times New Roman" panose="02020603050405020304" pitchFamily="18" charset="0"/>
              </a:rPr>
              <a:t>remorentur</a:t>
            </a:r>
            <a:r>
              <a:rPr lang="it-IT" dirty="0">
                <a:latin typeface="AA Times New Roman" panose="02020603050405020304" pitchFamily="18" charset="0"/>
                <a:ea typeface="AA Times New Roman" panose="02020603050405020304" pitchFamily="18" charset="0"/>
                <a:cs typeface="AA Times New Roman" panose="02020603050405020304" pitchFamily="18" charset="0"/>
              </a:rPr>
              <a:t> fata </a:t>
            </a:r>
            <a:r>
              <a:rPr lang="it-IT" dirty="0" err="1">
                <a:latin typeface="AA Times New Roman" panose="02020603050405020304" pitchFamily="18" charset="0"/>
                <a:ea typeface="AA Times New Roman" panose="02020603050405020304" pitchFamily="18" charset="0"/>
                <a:cs typeface="AA Times New Roman" panose="02020603050405020304" pitchFamily="18" charset="0"/>
              </a:rPr>
              <a:t>senectae</a:t>
            </a:r>
            <a:r>
              <a:rPr lang="it-IT" dirty="0">
                <a:latin typeface="AA Times New Roman" panose="02020603050405020304" pitchFamily="18" charset="0"/>
                <a:ea typeface="AA Times New Roman" panose="02020603050405020304" pitchFamily="18" charset="0"/>
                <a:cs typeface="AA Times New Roman" panose="02020603050405020304" pitchFamily="18" charset="0"/>
              </a:rPr>
              <a:t>,</a:t>
            </a:r>
          </a:p>
          <a:p>
            <a:pPr marL="0" indent="0">
              <a:buNone/>
            </a:pPr>
            <a:r>
              <a:rPr lang="it-IT" dirty="0">
                <a:latin typeface="AA Times New Roman" panose="02020603050405020304" pitchFamily="18" charset="0"/>
                <a:ea typeface="AA Times New Roman" panose="02020603050405020304" pitchFamily="18" charset="0"/>
                <a:cs typeface="AA Times New Roman" panose="02020603050405020304" pitchFamily="18" charset="0"/>
              </a:rPr>
              <a:t>cara </a:t>
            </a:r>
            <a:r>
              <a:rPr lang="it-IT" dirty="0" err="1">
                <a:latin typeface="AA Times New Roman" panose="02020603050405020304" pitchFamily="18" charset="0"/>
                <a:ea typeface="AA Times New Roman" panose="02020603050405020304" pitchFamily="18" charset="0"/>
                <a:cs typeface="AA Times New Roman" panose="02020603050405020304" pitchFamily="18" charset="0"/>
              </a:rPr>
              <a:t>tamen</a:t>
            </a:r>
            <a:r>
              <a:rPr lang="it-IT" dirty="0">
                <a:latin typeface="AA Times New Roman" panose="02020603050405020304" pitchFamily="18" charset="0"/>
                <a:ea typeface="AA Times New Roman" panose="02020603050405020304" pitchFamily="18" charset="0"/>
                <a:cs typeface="AA Times New Roman" panose="02020603050405020304" pitchFamily="18" charset="0"/>
              </a:rPr>
              <a:t> </a:t>
            </a:r>
            <a:r>
              <a:rPr lang="it-IT" dirty="0" err="1">
                <a:latin typeface="AA Times New Roman" panose="02020603050405020304" pitchFamily="18" charset="0"/>
                <a:ea typeface="AA Times New Roman" panose="02020603050405020304" pitchFamily="18" charset="0"/>
                <a:cs typeface="AA Times New Roman" panose="02020603050405020304" pitchFamily="18" charset="0"/>
              </a:rPr>
              <a:t>lacrimis</a:t>
            </a:r>
            <a:r>
              <a:rPr lang="it-IT" dirty="0">
                <a:latin typeface="AA Times New Roman" panose="02020603050405020304" pitchFamily="18" charset="0"/>
                <a:ea typeface="AA Times New Roman" panose="02020603050405020304" pitchFamily="18" charset="0"/>
                <a:cs typeface="AA Times New Roman" panose="02020603050405020304" pitchFamily="18" charset="0"/>
              </a:rPr>
              <a:t> ossa futura </a:t>
            </a:r>
            <a:r>
              <a:rPr lang="it-IT" dirty="0" err="1">
                <a:latin typeface="AA Times New Roman" panose="02020603050405020304" pitchFamily="18" charset="0"/>
                <a:ea typeface="AA Times New Roman" panose="02020603050405020304" pitchFamily="18" charset="0"/>
                <a:cs typeface="AA Times New Roman" panose="02020603050405020304" pitchFamily="18" charset="0"/>
              </a:rPr>
              <a:t>meis</a:t>
            </a:r>
            <a:r>
              <a:rPr lang="it-IT" dirty="0">
                <a:latin typeface="AA Times New Roman" panose="02020603050405020304" pitchFamily="18" charset="0"/>
                <a:ea typeface="AA Times New Roman" panose="02020603050405020304" pitchFamily="18" charset="0"/>
                <a:cs typeface="AA Times New Roman" panose="02020603050405020304" pitchFamily="18" charset="0"/>
              </a:rPr>
              <a:t>.</a:t>
            </a:r>
          </a:p>
          <a:p>
            <a:pPr marL="0" indent="0">
              <a:buNone/>
            </a:pPr>
            <a:r>
              <a:rPr lang="it-IT" dirty="0" err="1">
                <a:latin typeface="AA Times New Roman" panose="02020603050405020304" pitchFamily="18" charset="0"/>
                <a:ea typeface="AA Times New Roman" panose="02020603050405020304" pitchFamily="18" charset="0"/>
                <a:cs typeface="AA Times New Roman" panose="02020603050405020304" pitchFamily="18" charset="0"/>
              </a:rPr>
              <a:t>Quae</a:t>
            </a:r>
            <a:r>
              <a:rPr lang="it-IT" dirty="0">
                <a:latin typeface="AA Times New Roman" panose="02020603050405020304" pitchFamily="18" charset="0"/>
                <a:ea typeface="AA Times New Roman" panose="02020603050405020304" pitchFamily="18" charset="0"/>
                <a:cs typeface="AA Times New Roman" panose="02020603050405020304" pitchFamily="18" charset="0"/>
              </a:rPr>
              <a:t> tu viva mea </a:t>
            </a:r>
            <a:r>
              <a:rPr lang="it-IT" dirty="0" err="1">
                <a:latin typeface="AA Times New Roman" panose="02020603050405020304" pitchFamily="18" charset="0"/>
                <a:ea typeface="AA Times New Roman" panose="02020603050405020304" pitchFamily="18" charset="0"/>
                <a:cs typeface="AA Times New Roman" panose="02020603050405020304" pitchFamily="18" charset="0"/>
              </a:rPr>
              <a:t>possis</a:t>
            </a:r>
            <a:r>
              <a:rPr lang="it-IT" dirty="0">
                <a:latin typeface="AA Times New Roman" panose="02020603050405020304" pitchFamily="18" charset="0"/>
                <a:ea typeface="AA Times New Roman" panose="02020603050405020304" pitchFamily="18" charset="0"/>
                <a:cs typeface="AA Times New Roman" panose="02020603050405020304" pitchFamily="18" charset="0"/>
              </a:rPr>
              <a:t> sentire favilla!</a:t>
            </a:r>
          </a:p>
          <a:p>
            <a:pPr marL="0" indent="0">
              <a:buNone/>
            </a:pPr>
            <a:r>
              <a:rPr lang="it-IT" dirty="0" err="1">
                <a:latin typeface="AA Times New Roman" panose="02020603050405020304" pitchFamily="18" charset="0"/>
                <a:ea typeface="AA Times New Roman" panose="02020603050405020304" pitchFamily="18" charset="0"/>
                <a:cs typeface="AA Times New Roman" panose="02020603050405020304" pitchFamily="18" charset="0"/>
              </a:rPr>
              <a:t>tum</a:t>
            </a:r>
            <a:r>
              <a:rPr lang="it-IT" dirty="0">
                <a:latin typeface="AA Times New Roman" panose="02020603050405020304" pitchFamily="18" charset="0"/>
                <a:ea typeface="AA Times New Roman" panose="02020603050405020304" pitchFamily="18" charset="0"/>
                <a:cs typeface="AA Times New Roman" panose="02020603050405020304" pitchFamily="18" charset="0"/>
              </a:rPr>
              <a:t> </a:t>
            </a:r>
            <a:r>
              <a:rPr lang="it-IT" dirty="0" err="1">
                <a:latin typeface="AA Times New Roman" panose="02020603050405020304" pitchFamily="18" charset="0"/>
                <a:ea typeface="AA Times New Roman" panose="02020603050405020304" pitchFamily="18" charset="0"/>
                <a:cs typeface="AA Times New Roman" panose="02020603050405020304" pitchFamily="18" charset="0"/>
              </a:rPr>
              <a:t>mihi</a:t>
            </a:r>
            <a:r>
              <a:rPr lang="it-IT" dirty="0">
                <a:latin typeface="AA Times New Roman" panose="02020603050405020304" pitchFamily="18" charset="0"/>
                <a:ea typeface="AA Times New Roman" panose="02020603050405020304" pitchFamily="18" charset="0"/>
                <a:cs typeface="AA Times New Roman" panose="02020603050405020304" pitchFamily="18" charset="0"/>
              </a:rPr>
              <a:t> non </a:t>
            </a:r>
            <a:r>
              <a:rPr lang="it-IT" dirty="0" err="1">
                <a:latin typeface="AA Times New Roman" panose="02020603050405020304" pitchFamily="18" charset="0"/>
                <a:ea typeface="AA Times New Roman" panose="02020603050405020304" pitchFamily="18" charset="0"/>
                <a:cs typeface="AA Times New Roman" panose="02020603050405020304" pitchFamily="18" charset="0"/>
              </a:rPr>
              <a:t>ullo</a:t>
            </a:r>
            <a:r>
              <a:rPr lang="it-IT" dirty="0">
                <a:latin typeface="AA Times New Roman" panose="02020603050405020304" pitchFamily="18" charset="0"/>
                <a:ea typeface="AA Times New Roman" panose="02020603050405020304" pitchFamily="18" charset="0"/>
                <a:cs typeface="AA Times New Roman" panose="02020603050405020304" pitchFamily="18" charset="0"/>
              </a:rPr>
              <a:t> </a:t>
            </a:r>
            <a:r>
              <a:rPr lang="it-IT" dirty="0" err="1">
                <a:latin typeface="AA Times New Roman" panose="02020603050405020304" pitchFamily="18" charset="0"/>
                <a:ea typeface="AA Times New Roman" panose="02020603050405020304" pitchFamily="18" charset="0"/>
                <a:cs typeface="AA Times New Roman" panose="02020603050405020304" pitchFamily="18" charset="0"/>
              </a:rPr>
              <a:t>mors</a:t>
            </a:r>
            <a:r>
              <a:rPr lang="it-IT" dirty="0">
                <a:latin typeface="AA Times New Roman" panose="02020603050405020304" pitchFamily="18" charset="0"/>
                <a:ea typeface="AA Times New Roman" panose="02020603050405020304" pitchFamily="18" charset="0"/>
                <a:cs typeface="AA Times New Roman" panose="02020603050405020304" pitchFamily="18" charset="0"/>
              </a:rPr>
              <a:t> </a:t>
            </a:r>
            <a:r>
              <a:rPr lang="it-IT" dirty="0" err="1">
                <a:latin typeface="AA Times New Roman" panose="02020603050405020304" pitchFamily="18" charset="0"/>
                <a:ea typeface="AA Times New Roman" panose="02020603050405020304" pitchFamily="18" charset="0"/>
                <a:cs typeface="AA Times New Roman" panose="02020603050405020304" pitchFamily="18" charset="0"/>
              </a:rPr>
              <a:t>sit</a:t>
            </a:r>
            <a:r>
              <a:rPr lang="it-IT" dirty="0">
                <a:latin typeface="AA Times New Roman" panose="02020603050405020304" pitchFamily="18" charset="0"/>
                <a:ea typeface="AA Times New Roman" panose="02020603050405020304" pitchFamily="18" charset="0"/>
                <a:cs typeface="AA Times New Roman" panose="02020603050405020304" pitchFamily="18" charset="0"/>
              </a:rPr>
              <a:t> amara loco.</a:t>
            </a:r>
          </a:p>
          <a:p>
            <a:pPr marL="0" indent="0">
              <a:buNone/>
            </a:pPr>
            <a:r>
              <a:rPr lang="it-IT" dirty="0" err="1">
                <a:latin typeface="AA Times New Roman" panose="02020603050405020304" pitchFamily="18" charset="0"/>
                <a:ea typeface="AA Times New Roman" panose="02020603050405020304" pitchFamily="18" charset="0"/>
                <a:cs typeface="AA Times New Roman" panose="02020603050405020304" pitchFamily="18" charset="0"/>
              </a:rPr>
              <a:t>quam</a:t>
            </a:r>
            <a:r>
              <a:rPr lang="it-IT" dirty="0">
                <a:latin typeface="AA Times New Roman" panose="02020603050405020304" pitchFamily="18" charset="0"/>
                <a:ea typeface="AA Times New Roman" panose="02020603050405020304" pitchFamily="18" charset="0"/>
                <a:cs typeface="AA Times New Roman" panose="02020603050405020304" pitchFamily="18" charset="0"/>
              </a:rPr>
              <a:t> </a:t>
            </a:r>
            <a:r>
              <a:rPr lang="it-IT" dirty="0" err="1">
                <a:latin typeface="AA Times New Roman" panose="02020603050405020304" pitchFamily="18" charset="0"/>
                <a:ea typeface="AA Times New Roman" panose="02020603050405020304" pitchFamily="18" charset="0"/>
                <a:cs typeface="AA Times New Roman" panose="02020603050405020304" pitchFamily="18" charset="0"/>
              </a:rPr>
              <a:t>vereor</a:t>
            </a:r>
            <a:r>
              <a:rPr lang="it-IT" dirty="0">
                <a:latin typeface="AA Times New Roman" panose="02020603050405020304" pitchFamily="18" charset="0"/>
                <a:ea typeface="AA Times New Roman" panose="02020603050405020304" pitchFamily="18" charset="0"/>
                <a:cs typeface="AA Times New Roman" panose="02020603050405020304" pitchFamily="18" charset="0"/>
              </a:rPr>
              <a:t>, ne te </a:t>
            </a:r>
            <a:r>
              <a:rPr lang="it-IT" dirty="0" err="1">
                <a:latin typeface="AA Times New Roman" panose="02020603050405020304" pitchFamily="18" charset="0"/>
                <a:ea typeface="AA Times New Roman" panose="02020603050405020304" pitchFamily="18" charset="0"/>
                <a:cs typeface="AA Times New Roman" panose="02020603050405020304" pitchFamily="18" charset="0"/>
              </a:rPr>
              <a:t>contempto</a:t>
            </a:r>
            <a:r>
              <a:rPr lang="it-IT" dirty="0">
                <a:latin typeface="AA Times New Roman" panose="02020603050405020304" pitchFamily="18" charset="0"/>
                <a:ea typeface="AA Times New Roman" panose="02020603050405020304" pitchFamily="18" charset="0"/>
                <a:cs typeface="AA Times New Roman" panose="02020603050405020304" pitchFamily="18" charset="0"/>
              </a:rPr>
              <a:t>, Cynthia, busto</a:t>
            </a:r>
          </a:p>
          <a:p>
            <a:pPr marL="0" indent="0">
              <a:buNone/>
            </a:pPr>
            <a:r>
              <a:rPr lang="it-IT" dirty="0" err="1">
                <a:latin typeface="AA Times New Roman" panose="02020603050405020304" pitchFamily="18" charset="0"/>
                <a:ea typeface="AA Times New Roman" panose="02020603050405020304" pitchFamily="18" charset="0"/>
                <a:cs typeface="AA Times New Roman" panose="02020603050405020304" pitchFamily="18" charset="0"/>
              </a:rPr>
              <a:t>abstrahat</a:t>
            </a:r>
            <a:r>
              <a:rPr lang="it-IT" dirty="0">
                <a:latin typeface="AA Times New Roman" panose="02020603050405020304" pitchFamily="18" charset="0"/>
                <a:ea typeface="AA Times New Roman" panose="02020603050405020304" pitchFamily="18" charset="0"/>
                <a:cs typeface="AA Times New Roman" panose="02020603050405020304" pitchFamily="18" charset="0"/>
              </a:rPr>
              <a:t> a nostro </a:t>
            </a:r>
            <a:r>
              <a:rPr lang="it-IT" dirty="0" err="1">
                <a:latin typeface="AA Times New Roman" panose="02020603050405020304" pitchFamily="18" charset="0"/>
                <a:ea typeface="AA Times New Roman" panose="02020603050405020304" pitchFamily="18" charset="0"/>
                <a:cs typeface="AA Times New Roman" panose="02020603050405020304" pitchFamily="18" charset="0"/>
              </a:rPr>
              <a:t>pulvere</a:t>
            </a:r>
            <a:r>
              <a:rPr lang="it-IT" dirty="0">
                <a:latin typeface="AA Times New Roman" panose="02020603050405020304" pitchFamily="18" charset="0"/>
                <a:ea typeface="AA Times New Roman" panose="02020603050405020304" pitchFamily="18" charset="0"/>
                <a:cs typeface="AA Times New Roman" panose="02020603050405020304" pitchFamily="18" charset="0"/>
              </a:rPr>
              <a:t> </a:t>
            </a:r>
            <a:r>
              <a:rPr lang="it-IT" dirty="0" err="1">
                <a:latin typeface="AA Times New Roman" panose="02020603050405020304" pitchFamily="18" charset="0"/>
                <a:ea typeface="AA Times New Roman" panose="02020603050405020304" pitchFamily="18" charset="0"/>
                <a:cs typeface="AA Times New Roman" panose="02020603050405020304" pitchFamily="18" charset="0"/>
              </a:rPr>
              <a:t>iniquus</a:t>
            </a:r>
            <a:r>
              <a:rPr lang="it-IT" dirty="0">
                <a:latin typeface="AA Times New Roman" panose="02020603050405020304" pitchFamily="18" charset="0"/>
                <a:ea typeface="AA Times New Roman" panose="02020603050405020304" pitchFamily="18" charset="0"/>
                <a:cs typeface="AA Times New Roman" panose="02020603050405020304" pitchFamily="18" charset="0"/>
              </a:rPr>
              <a:t> Amor,</a:t>
            </a:r>
          </a:p>
          <a:p>
            <a:pPr marL="0" indent="0">
              <a:buNone/>
            </a:pPr>
            <a:r>
              <a:rPr lang="it-IT" dirty="0" err="1">
                <a:latin typeface="AA Times New Roman" panose="02020603050405020304" pitchFamily="18" charset="0"/>
                <a:ea typeface="AA Times New Roman" panose="02020603050405020304" pitchFamily="18" charset="0"/>
                <a:cs typeface="AA Times New Roman" panose="02020603050405020304" pitchFamily="18" charset="0"/>
              </a:rPr>
              <a:t>cogat</a:t>
            </a:r>
            <a:r>
              <a:rPr lang="it-IT" dirty="0">
                <a:latin typeface="AA Times New Roman" panose="02020603050405020304" pitchFamily="18" charset="0"/>
                <a:ea typeface="AA Times New Roman" panose="02020603050405020304" pitchFamily="18" charset="0"/>
                <a:cs typeface="AA Times New Roman" panose="02020603050405020304" pitchFamily="18" charset="0"/>
              </a:rPr>
              <a:t> et </a:t>
            </a:r>
            <a:r>
              <a:rPr lang="it-IT" dirty="0" err="1">
                <a:latin typeface="AA Times New Roman" panose="02020603050405020304" pitchFamily="18" charset="0"/>
                <a:ea typeface="AA Times New Roman" panose="02020603050405020304" pitchFamily="18" charset="0"/>
                <a:cs typeface="AA Times New Roman" panose="02020603050405020304" pitchFamily="18" charset="0"/>
              </a:rPr>
              <a:t>invitam</a:t>
            </a:r>
            <a:r>
              <a:rPr lang="it-IT" dirty="0">
                <a:latin typeface="AA Times New Roman" panose="02020603050405020304" pitchFamily="18" charset="0"/>
                <a:ea typeface="AA Times New Roman" panose="02020603050405020304" pitchFamily="18" charset="0"/>
                <a:cs typeface="AA Times New Roman" panose="02020603050405020304" pitchFamily="18" charset="0"/>
              </a:rPr>
              <a:t> </a:t>
            </a:r>
            <a:r>
              <a:rPr lang="it-IT" dirty="0" err="1">
                <a:latin typeface="AA Times New Roman" panose="02020603050405020304" pitchFamily="18" charset="0"/>
                <a:ea typeface="AA Times New Roman" panose="02020603050405020304" pitchFamily="18" charset="0"/>
                <a:cs typeface="AA Times New Roman" panose="02020603050405020304" pitchFamily="18" charset="0"/>
              </a:rPr>
              <a:t>lacrimas</a:t>
            </a:r>
            <a:r>
              <a:rPr lang="it-IT" dirty="0">
                <a:latin typeface="AA Times New Roman" panose="02020603050405020304" pitchFamily="18" charset="0"/>
                <a:ea typeface="AA Times New Roman" panose="02020603050405020304" pitchFamily="18" charset="0"/>
                <a:cs typeface="AA Times New Roman" panose="02020603050405020304" pitchFamily="18" charset="0"/>
              </a:rPr>
              <a:t> </a:t>
            </a:r>
            <a:r>
              <a:rPr lang="it-IT" dirty="0" err="1">
                <a:latin typeface="AA Times New Roman" panose="02020603050405020304" pitchFamily="18" charset="0"/>
                <a:ea typeface="AA Times New Roman" panose="02020603050405020304" pitchFamily="18" charset="0"/>
                <a:cs typeface="AA Times New Roman" panose="02020603050405020304" pitchFamily="18" charset="0"/>
              </a:rPr>
              <a:t>siccare</a:t>
            </a:r>
            <a:r>
              <a:rPr lang="it-IT" dirty="0">
                <a:latin typeface="AA Times New Roman" panose="02020603050405020304" pitchFamily="18" charset="0"/>
                <a:ea typeface="AA Times New Roman" panose="02020603050405020304" pitchFamily="18" charset="0"/>
                <a:cs typeface="AA Times New Roman" panose="02020603050405020304" pitchFamily="18" charset="0"/>
              </a:rPr>
              <a:t> </a:t>
            </a:r>
            <a:r>
              <a:rPr lang="it-IT" dirty="0" err="1">
                <a:latin typeface="AA Times New Roman" panose="02020603050405020304" pitchFamily="18" charset="0"/>
                <a:ea typeface="AA Times New Roman" panose="02020603050405020304" pitchFamily="18" charset="0"/>
                <a:cs typeface="AA Times New Roman" panose="02020603050405020304" pitchFamily="18" charset="0"/>
              </a:rPr>
              <a:t>cadentis</a:t>
            </a:r>
            <a:r>
              <a:rPr lang="it-IT" dirty="0">
                <a:latin typeface="AA Times New Roman" panose="02020603050405020304" pitchFamily="18" charset="0"/>
                <a:ea typeface="AA Times New Roman" panose="02020603050405020304" pitchFamily="18" charset="0"/>
                <a:cs typeface="AA Times New Roman" panose="02020603050405020304" pitchFamily="18" charset="0"/>
              </a:rPr>
              <a:t>!</a:t>
            </a:r>
          </a:p>
          <a:p>
            <a:pPr marL="0" indent="0">
              <a:buNone/>
            </a:pPr>
            <a:r>
              <a:rPr lang="it-IT" dirty="0" err="1">
                <a:latin typeface="AA Times New Roman" panose="02020603050405020304" pitchFamily="18" charset="0"/>
                <a:ea typeface="AA Times New Roman" panose="02020603050405020304" pitchFamily="18" charset="0"/>
                <a:cs typeface="AA Times New Roman" panose="02020603050405020304" pitchFamily="18" charset="0"/>
              </a:rPr>
              <a:t>flectitur</a:t>
            </a:r>
            <a:r>
              <a:rPr lang="it-IT" dirty="0">
                <a:latin typeface="AA Times New Roman" panose="02020603050405020304" pitchFamily="18" charset="0"/>
                <a:ea typeface="AA Times New Roman" panose="02020603050405020304" pitchFamily="18" charset="0"/>
                <a:cs typeface="AA Times New Roman" panose="02020603050405020304" pitchFamily="18" charset="0"/>
              </a:rPr>
              <a:t> </a:t>
            </a:r>
            <a:r>
              <a:rPr lang="it-IT" dirty="0" err="1">
                <a:latin typeface="AA Times New Roman" panose="02020603050405020304" pitchFamily="18" charset="0"/>
                <a:ea typeface="AA Times New Roman" panose="02020603050405020304" pitchFamily="18" charset="0"/>
                <a:cs typeface="AA Times New Roman" panose="02020603050405020304" pitchFamily="18" charset="0"/>
              </a:rPr>
              <a:t>assiduis</a:t>
            </a:r>
            <a:r>
              <a:rPr lang="it-IT" dirty="0">
                <a:latin typeface="AA Times New Roman" panose="02020603050405020304" pitchFamily="18" charset="0"/>
                <a:ea typeface="AA Times New Roman" panose="02020603050405020304" pitchFamily="18" charset="0"/>
                <a:cs typeface="AA Times New Roman" panose="02020603050405020304" pitchFamily="18" charset="0"/>
              </a:rPr>
              <a:t> certa </a:t>
            </a:r>
            <a:r>
              <a:rPr lang="it-IT" dirty="0" err="1">
                <a:latin typeface="AA Times New Roman" panose="02020603050405020304" pitchFamily="18" charset="0"/>
                <a:ea typeface="AA Times New Roman" panose="02020603050405020304" pitchFamily="18" charset="0"/>
                <a:cs typeface="AA Times New Roman" panose="02020603050405020304" pitchFamily="18" charset="0"/>
              </a:rPr>
              <a:t>puella</a:t>
            </a:r>
            <a:r>
              <a:rPr lang="it-IT" dirty="0">
                <a:latin typeface="AA Times New Roman" panose="02020603050405020304" pitchFamily="18" charset="0"/>
                <a:ea typeface="AA Times New Roman" panose="02020603050405020304" pitchFamily="18" charset="0"/>
                <a:cs typeface="AA Times New Roman" panose="02020603050405020304" pitchFamily="18" charset="0"/>
              </a:rPr>
              <a:t> </a:t>
            </a:r>
            <a:r>
              <a:rPr lang="it-IT" dirty="0" err="1">
                <a:latin typeface="AA Times New Roman" panose="02020603050405020304" pitchFamily="18" charset="0"/>
                <a:ea typeface="AA Times New Roman" panose="02020603050405020304" pitchFamily="18" charset="0"/>
                <a:cs typeface="AA Times New Roman" panose="02020603050405020304" pitchFamily="18" charset="0"/>
              </a:rPr>
              <a:t>minis</a:t>
            </a:r>
            <a:r>
              <a:rPr lang="it-IT" dirty="0">
                <a:latin typeface="AA Times New Roman" panose="02020603050405020304" pitchFamily="18" charset="0"/>
                <a:ea typeface="AA Times New Roman" panose="02020603050405020304" pitchFamily="18" charset="0"/>
                <a:cs typeface="AA Times New Roman" panose="02020603050405020304" pitchFamily="18" charset="0"/>
              </a:rPr>
              <a:t>.</a:t>
            </a:r>
          </a:p>
        </p:txBody>
      </p:sp>
    </p:spTree>
    <p:extLst>
      <p:ext uri="{BB962C8B-B14F-4D97-AF65-F5344CB8AC3E}">
        <p14:creationId xmlns:p14="http://schemas.microsoft.com/office/powerpoint/2010/main" val="37818467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0716D2E-1D7D-3382-242D-E5F769EAAEE2}"/>
              </a:ext>
            </a:extLst>
          </p:cNvPr>
          <p:cNvSpPr>
            <a:spLocks noGrp="1"/>
          </p:cNvSpPr>
          <p:nvPr>
            <p:ph type="title"/>
          </p:nvPr>
        </p:nvSpPr>
        <p:spPr/>
        <p:txBody>
          <a:bodyPr>
            <a:normAutofit/>
          </a:bodyPr>
          <a:lstStyle/>
          <a:p>
            <a:pPr algn="ctr"/>
            <a:r>
              <a:rPr lang="it-IT" sz="3200" dirty="0" err="1">
                <a:solidFill>
                  <a:srgbClr val="FF0000"/>
                </a:solidFill>
                <a:latin typeface="AA Times New Roman" panose="02020603050405020304" pitchFamily="18" charset="0"/>
                <a:ea typeface="AA Times New Roman" panose="02020603050405020304" pitchFamily="18" charset="0"/>
                <a:cs typeface="AA Times New Roman" panose="02020603050405020304" pitchFamily="18" charset="0"/>
              </a:rPr>
              <a:t>vv</a:t>
            </a:r>
            <a:r>
              <a:rPr lang="it-IT" sz="3200" dirty="0">
                <a:solidFill>
                  <a:srgbClr val="FF0000"/>
                </a:solidFill>
                <a:latin typeface="AA Times New Roman" panose="02020603050405020304" pitchFamily="18" charset="0"/>
                <a:ea typeface="AA Times New Roman" panose="02020603050405020304" pitchFamily="18" charset="0"/>
                <a:cs typeface="AA Times New Roman" panose="02020603050405020304" pitchFamily="18" charset="0"/>
              </a:rPr>
              <a:t>. 25-26</a:t>
            </a:r>
          </a:p>
        </p:txBody>
      </p:sp>
      <p:sp>
        <p:nvSpPr>
          <p:cNvPr id="3" name="Segnaposto contenuto 2">
            <a:extLst>
              <a:ext uri="{FF2B5EF4-FFF2-40B4-BE49-F238E27FC236}">
                <a16:creationId xmlns:a16="http://schemas.microsoft.com/office/drawing/2014/main" id="{3BED9218-0ADD-0194-7782-25357FEA7FB1}"/>
              </a:ext>
            </a:extLst>
          </p:cNvPr>
          <p:cNvSpPr>
            <a:spLocks noGrp="1"/>
          </p:cNvSpPr>
          <p:nvPr>
            <p:ph idx="1"/>
          </p:nvPr>
        </p:nvSpPr>
        <p:spPr/>
        <p:txBody>
          <a:bodyPr>
            <a:normAutofit/>
          </a:bodyPr>
          <a:lstStyle/>
          <a:p>
            <a:pPr marL="0" indent="0">
              <a:buNone/>
            </a:pPr>
            <a:r>
              <a:rPr lang="it-IT" sz="2400" dirty="0">
                <a:latin typeface="AA Times New Roman" panose="02020603050405020304" pitchFamily="18" charset="0"/>
                <a:ea typeface="AA Times New Roman" panose="02020603050405020304" pitchFamily="18" charset="0"/>
                <a:cs typeface="AA Times New Roman" panose="02020603050405020304" pitchFamily="18" charset="0"/>
              </a:rPr>
              <a:t>Quare, dum licet, inter nos </a:t>
            </a:r>
            <a:r>
              <a:rPr lang="it-IT" sz="2400" dirty="0" err="1">
                <a:latin typeface="AA Times New Roman" panose="02020603050405020304" pitchFamily="18" charset="0"/>
                <a:ea typeface="AA Times New Roman" panose="02020603050405020304" pitchFamily="18" charset="0"/>
                <a:cs typeface="AA Times New Roman" panose="02020603050405020304" pitchFamily="18" charset="0"/>
              </a:rPr>
              <a:t>laetemur</a:t>
            </a:r>
            <a:r>
              <a:rPr lang="it-IT" sz="2400" dirty="0">
                <a:latin typeface="AA Times New Roman" panose="02020603050405020304" pitchFamily="18" charset="0"/>
                <a:ea typeface="AA Times New Roman" panose="02020603050405020304" pitchFamily="18" charset="0"/>
                <a:cs typeface="AA Times New Roman" panose="02020603050405020304" pitchFamily="18" charset="0"/>
              </a:rPr>
              <a:t> </a:t>
            </a:r>
            <a:r>
              <a:rPr lang="it-IT" sz="2400" dirty="0" err="1">
                <a:latin typeface="AA Times New Roman" panose="02020603050405020304" pitchFamily="18" charset="0"/>
                <a:ea typeface="AA Times New Roman" panose="02020603050405020304" pitchFamily="18" charset="0"/>
                <a:cs typeface="AA Times New Roman" panose="02020603050405020304" pitchFamily="18" charset="0"/>
              </a:rPr>
              <a:t>amantes</a:t>
            </a:r>
            <a:r>
              <a:rPr lang="it-IT" sz="2400" dirty="0">
                <a:latin typeface="AA Times New Roman" panose="02020603050405020304" pitchFamily="18" charset="0"/>
                <a:ea typeface="AA Times New Roman" panose="02020603050405020304" pitchFamily="18" charset="0"/>
                <a:cs typeface="AA Times New Roman" panose="02020603050405020304" pitchFamily="18" charset="0"/>
              </a:rPr>
              <a:t>:</a:t>
            </a:r>
          </a:p>
          <a:p>
            <a:pPr marL="0" indent="0">
              <a:buNone/>
            </a:pPr>
            <a:r>
              <a:rPr lang="it-IT" sz="2400" dirty="0">
                <a:latin typeface="AA Times New Roman" panose="02020603050405020304" pitchFamily="18" charset="0"/>
                <a:ea typeface="AA Times New Roman" panose="02020603050405020304" pitchFamily="18" charset="0"/>
                <a:cs typeface="AA Times New Roman" panose="02020603050405020304" pitchFamily="18" charset="0"/>
              </a:rPr>
              <a:t>non </a:t>
            </a:r>
            <a:r>
              <a:rPr lang="it-IT" sz="2400" dirty="0" err="1">
                <a:latin typeface="AA Times New Roman" panose="02020603050405020304" pitchFamily="18" charset="0"/>
                <a:ea typeface="AA Times New Roman" panose="02020603050405020304" pitchFamily="18" charset="0"/>
                <a:cs typeface="AA Times New Roman" panose="02020603050405020304" pitchFamily="18" charset="0"/>
              </a:rPr>
              <a:t>satis</a:t>
            </a:r>
            <a:r>
              <a:rPr lang="it-IT" sz="2400" dirty="0">
                <a:latin typeface="AA Times New Roman" panose="02020603050405020304" pitchFamily="18" charset="0"/>
                <a:ea typeface="AA Times New Roman" panose="02020603050405020304" pitchFamily="18" charset="0"/>
                <a:cs typeface="AA Times New Roman" panose="02020603050405020304" pitchFamily="18" charset="0"/>
              </a:rPr>
              <a:t> est </a:t>
            </a:r>
            <a:r>
              <a:rPr lang="it-IT" sz="2400" dirty="0" err="1">
                <a:latin typeface="AA Times New Roman" panose="02020603050405020304" pitchFamily="18" charset="0"/>
                <a:ea typeface="AA Times New Roman" panose="02020603050405020304" pitchFamily="18" charset="0"/>
                <a:cs typeface="AA Times New Roman" panose="02020603050405020304" pitchFamily="18" charset="0"/>
              </a:rPr>
              <a:t>ullo</a:t>
            </a:r>
            <a:r>
              <a:rPr lang="it-IT" sz="2400" dirty="0">
                <a:latin typeface="AA Times New Roman" panose="02020603050405020304" pitchFamily="18" charset="0"/>
                <a:ea typeface="AA Times New Roman" panose="02020603050405020304" pitchFamily="18" charset="0"/>
                <a:cs typeface="AA Times New Roman" panose="02020603050405020304" pitchFamily="18" charset="0"/>
              </a:rPr>
              <a:t> tempore </a:t>
            </a:r>
            <a:r>
              <a:rPr lang="it-IT" sz="2400" dirty="0" err="1">
                <a:latin typeface="AA Times New Roman" panose="02020603050405020304" pitchFamily="18" charset="0"/>
                <a:ea typeface="AA Times New Roman" panose="02020603050405020304" pitchFamily="18" charset="0"/>
                <a:cs typeface="AA Times New Roman" panose="02020603050405020304" pitchFamily="18" charset="0"/>
              </a:rPr>
              <a:t>longus</a:t>
            </a:r>
            <a:r>
              <a:rPr lang="it-IT" sz="2400" dirty="0">
                <a:latin typeface="AA Times New Roman" panose="02020603050405020304" pitchFamily="18" charset="0"/>
                <a:ea typeface="AA Times New Roman" panose="02020603050405020304" pitchFamily="18" charset="0"/>
                <a:cs typeface="AA Times New Roman" panose="02020603050405020304" pitchFamily="18" charset="0"/>
              </a:rPr>
              <a:t> amor.</a:t>
            </a:r>
          </a:p>
          <a:p>
            <a:pPr marL="0" indent="0">
              <a:buNone/>
            </a:pPr>
            <a:endParaRPr lang="it-IT" sz="2400" dirty="0">
              <a:latin typeface="AA Times New Roman" panose="02020603050405020304" pitchFamily="18" charset="0"/>
              <a:ea typeface="AA Times New Roman" panose="02020603050405020304" pitchFamily="18" charset="0"/>
              <a:cs typeface="AA Times New Roman" panose="02020603050405020304" pitchFamily="18" charset="0"/>
            </a:endParaRPr>
          </a:p>
        </p:txBody>
      </p:sp>
    </p:spTree>
    <p:extLst>
      <p:ext uri="{BB962C8B-B14F-4D97-AF65-F5344CB8AC3E}">
        <p14:creationId xmlns:p14="http://schemas.microsoft.com/office/powerpoint/2010/main" val="16984071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157F429-A1A8-C45B-E063-872DE95A5520}"/>
              </a:ext>
            </a:extLst>
          </p:cNvPr>
          <p:cNvSpPr>
            <a:spLocks noGrp="1"/>
          </p:cNvSpPr>
          <p:nvPr>
            <p:ph type="title"/>
          </p:nvPr>
        </p:nvSpPr>
        <p:spPr/>
        <p:txBody>
          <a:bodyPr>
            <a:normAutofit/>
          </a:bodyPr>
          <a:lstStyle/>
          <a:p>
            <a:pPr algn="ctr"/>
            <a:r>
              <a:rPr lang="it-IT" sz="3200" dirty="0">
                <a:solidFill>
                  <a:srgbClr val="FF0000"/>
                </a:solidFill>
                <a:latin typeface="AA Times New Roman" panose="02020603050405020304" pitchFamily="18" charset="0"/>
                <a:ea typeface="AA Times New Roman" panose="02020603050405020304" pitchFamily="18" charset="0"/>
                <a:cs typeface="AA Times New Roman" panose="02020603050405020304" pitchFamily="18" charset="0"/>
              </a:rPr>
              <a:t>Traduzione</a:t>
            </a:r>
          </a:p>
        </p:txBody>
      </p:sp>
      <p:sp>
        <p:nvSpPr>
          <p:cNvPr id="3" name="Segnaposto contenuto 2">
            <a:extLst>
              <a:ext uri="{FF2B5EF4-FFF2-40B4-BE49-F238E27FC236}">
                <a16:creationId xmlns:a16="http://schemas.microsoft.com/office/drawing/2014/main" id="{EEF4C603-D628-60E7-563D-4003E670F8E1}"/>
              </a:ext>
            </a:extLst>
          </p:cNvPr>
          <p:cNvSpPr>
            <a:spLocks noGrp="1"/>
          </p:cNvSpPr>
          <p:nvPr>
            <p:ph idx="1"/>
          </p:nvPr>
        </p:nvSpPr>
        <p:spPr/>
        <p:txBody>
          <a:bodyPr>
            <a:noAutofit/>
          </a:bodyPr>
          <a:lstStyle/>
          <a:p>
            <a:pPr marL="0" indent="0" algn="just">
              <a:buNone/>
            </a:pPr>
            <a:r>
              <a:rPr lang="it-IT" dirty="0">
                <a:latin typeface="AA Times New Roman" panose="02020603050405020304" pitchFamily="18" charset="0"/>
                <a:ea typeface="AA Times New Roman" panose="02020603050405020304" pitchFamily="18" charset="0"/>
                <a:cs typeface="AA Times New Roman" panose="02020603050405020304" pitchFamily="18" charset="0"/>
              </a:rPr>
              <a:t>Non io ora temo i tristi Mani, mia Cinzia, </a:t>
            </a:r>
          </a:p>
          <a:p>
            <a:pPr marL="0" indent="0" algn="just">
              <a:buNone/>
            </a:pPr>
            <a:r>
              <a:rPr lang="it-IT" dirty="0">
                <a:latin typeface="AA Times New Roman" panose="02020603050405020304" pitchFamily="18" charset="0"/>
                <a:ea typeface="AA Times New Roman" panose="02020603050405020304" pitchFamily="18" charset="0"/>
                <a:cs typeface="AA Times New Roman" panose="02020603050405020304" pitchFamily="18" charset="0"/>
              </a:rPr>
              <a:t>né voglio ritardare i fati dovuti all'estremo rogo; </a:t>
            </a:r>
          </a:p>
          <a:p>
            <a:pPr marL="0" indent="0" algn="just">
              <a:buNone/>
            </a:pPr>
            <a:r>
              <a:rPr lang="it-IT" dirty="0">
                <a:latin typeface="AA Times New Roman" panose="02020603050405020304" pitchFamily="18" charset="0"/>
                <a:ea typeface="AA Times New Roman" panose="02020603050405020304" pitchFamily="18" charset="0"/>
                <a:cs typeface="AA Times New Roman" panose="02020603050405020304" pitchFamily="18" charset="0"/>
              </a:rPr>
              <a:t>ma che per caso le mie spoglie rimangano prive del tuo amore, </a:t>
            </a:r>
          </a:p>
          <a:p>
            <a:pPr marL="0" indent="0" algn="just">
              <a:buNone/>
            </a:pPr>
            <a:r>
              <a:rPr lang="it-IT" dirty="0">
                <a:latin typeface="AA Times New Roman" panose="02020603050405020304" pitchFamily="18" charset="0"/>
                <a:ea typeface="AA Times New Roman" panose="02020603050405020304" pitchFamily="18" charset="0"/>
                <a:cs typeface="AA Times New Roman" panose="02020603050405020304" pitchFamily="18" charset="0"/>
              </a:rPr>
              <a:t>questo è per me timore più terribile della stessa morte. </a:t>
            </a:r>
          </a:p>
          <a:p>
            <a:pPr marL="0" indent="0" algn="just">
              <a:buNone/>
            </a:pPr>
            <a:r>
              <a:rPr lang="it-IT" dirty="0">
                <a:latin typeface="AA Times New Roman" panose="02020603050405020304" pitchFamily="18" charset="0"/>
                <a:ea typeface="AA Times New Roman" panose="02020603050405020304" pitchFamily="18" charset="0"/>
                <a:cs typeface="AA Times New Roman" panose="02020603050405020304" pitchFamily="18" charset="0"/>
              </a:rPr>
              <a:t>Non tanto lievemente il nostro fanciullo si impresse nei miei occhi, </a:t>
            </a:r>
          </a:p>
          <a:p>
            <a:pPr marL="0" indent="0" algn="just">
              <a:buNone/>
            </a:pPr>
            <a:r>
              <a:rPr lang="it-IT" dirty="0">
                <a:latin typeface="AA Times New Roman" panose="02020603050405020304" pitchFamily="18" charset="0"/>
                <a:ea typeface="AA Times New Roman" panose="02020603050405020304" pitchFamily="18" charset="0"/>
                <a:cs typeface="AA Times New Roman" panose="02020603050405020304" pitchFamily="18" charset="0"/>
              </a:rPr>
              <a:t>che la mia polvere dimentica dell'amore, ne sia libera. </a:t>
            </a:r>
          </a:p>
          <a:p>
            <a:pPr marL="0" indent="0" algn="just">
              <a:buNone/>
            </a:pPr>
            <a:r>
              <a:rPr lang="it-IT" dirty="0">
                <a:latin typeface="AA Times New Roman" panose="02020603050405020304" pitchFamily="18" charset="0"/>
                <a:ea typeface="AA Times New Roman" panose="02020603050405020304" pitchFamily="18" charset="0"/>
                <a:cs typeface="AA Times New Roman" panose="02020603050405020304" pitchFamily="18" charset="0"/>
              </a:rPr>
              <a:t>Laggiù, nei luoghi tenebrosi, l'eroe di </a:t>
            </a:r>
            <a:r>
              <a:rPr lang="it-IT" dirty="0" err="1">
                <a:latin typeface="AA Times New Roman" panose="02020603050405020304" pitchFamily="18" charset="0"/>
                <a:ea typeface="AA Times New Roman" panose="02020603050405020304" pitchFamily="18" charset="0"/>
                <a:cs typeface="AA Times New Roman" panose="02020603050405020304" pitchFamily="18" charset="0"/>
              </a:rPr>
              <a:t>Filace</a:t>
            </a:r>
            <a:r>
              <a:rPr lang="it-IT" dirty="0">
                <a:latin typeface="AA Times New Roman" panose="02020603050405020304" pitchFamily="18" charset="0"/>
                <a:ea typeface="AA Times New Roman" panose="02020603050405020304" pitchFamily="18" charset="0"/>
                <a:cs typeface="AA Times New Roman" panose="02020603050405020304" pitchFamily="18" charset="0"/>
              </a:rPr>
              <a:t> </a:t>
            </a:r>
          </a:p>
          <a:p>
            <a:pPr marL="0" indent="0" algn="just">
              <a:buNone/>
            </a:pPr>
            <a:r>
              <a:rPr lang="it-IT" dirty="0">
                <a:latin typeface="AA Times New Roman" panose="02020603050405020304" pitchFamily="18" charset="0"/>
                <a:ea typeface="AA Times New Roman" panose="02020603050405020304" pitchFamily="18" charset="0"/>
                <a:cs typeface="AA Times New Roman" panose="02020603050405020304" pitchFamily="18" charset="0"/>
              </a:rPr>
              <a:t>non </a:t>
            </a:r>
            <a:r>
              <a:rPr lang="it-IT" dirty="0" err="1">
                <a:latin typeface="AA Times New Roman" panose="02020603050405020304" pitchFamily="18" charset="0"/>
                <a:ea typeface="AA Times New Roman" panose="02020603050405020304" pitchFamily="18" charset="0"/>
                <a:cs typeface="AA Times New Roman" panose="02020603050405020304" pitchFamily="18" charset="0"/>
              </a:rPr>
              <a:t>potè</a:t>
            </a:r>
            <a:r>
              <a:rPr lang="it-IT" dirty="0">
                <a:latin typeface="AA Times New Roman" panose="02020603050405020304" pitchFamily="18" charset="0"/>
                <a:ea typeface="AA Times New Roman" panose="02020603050405020304" pitchFamily="18" charset="0"/>
                <a:cs typeface="AA Times New Roman" panose="02020603050405020304" pitchFamily="18" charset="0"/>
              </a:rPr>
              <a:t> essere immemore della dolce sposa, ma desideroso </a:t>
            </a:r>
          </a:p>
          <a:p>
            <a:pPr marL="0" indent="0" algn="just">
              <a:buNone/>
            </a:pPr>
            <a:r>
              <a:rPr lang="it-IT" dirty="0">
                <a:latin typeface="AA Times New Roman" panose="02020603050405020304" pitchFamily="18" charset="0"/>
                <a:ea typeface="AA Times New Roman" panose="02020603050405020304" pitchFamily="18" charset="0"/>
                <a:cs typeface="AA Times New Roman" panose="02020603050405020304" pitchFamily="18" charset="0"/>
              </a:rPr>
              <a:t>di stringere la sua fonte di gioia in un vano abbraccio,</a:t>
            </a:r>
          </a:p>
          <a:p>
            <a:pPr marL="0" indent="0" algn="just">
              <a:buNone/>
            </a:pPr>
            <a:r>
              <a:rPr lang="it-IT" dirty="0">
                <a:latin typeface="AA Times New Roman" panose="02020603050405020304" pitchFamily="18" charset="0"/>
                <a:ea typeface="AA Times New Roman" panose="02020603050405020304" pitchFamily="18" charset="0"/>
                <a:cs typeface="AA Times New Roman" panose="02020603050405020304" pitchFamily="18" charset="0"/>
              </a:rPr>
              <a:t> il Tessalo come ombra giunse all'antica dimora. </a:t>
            </a:r>
          </a:p>
        </p:txBody>
      </p:sp>
    </p:spTree>
    <p:extLst>
      <p:ext uri="{BB962C8B-B14F-4D97-AF65-F5344CB8AC3E}">
        <p14:creationId xmlns:p14="http://schemas.microsoft.com/office/powerpoint/2010/main" val="34802888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5952BAD-8F61-8080-F5D0-B7A6CF5B9A8F}"/>
              </a:ext>
            </a:extLst>
          </p:cNvPr>
          <p:cNvSpPr>
            <a:spLocks noGrp="1"/>
          </p:cNvSpPr>
          <p:nvPr>
            <p:ph type="title"/>
          </p:nvPr>
        </p:nvSpPr>
        <p:spPr/>
        <p:txBody>
          <a:bodyPr>
            <a:normAutofit/>
          </a:bodyPr>
          <a:lstStyle/>
          <a:p>
            <a:pPr algn="ctr"/>
            <a:r>
              <a:rPr lang="it-IT" sz="3200" dirty="0">
                <a:solidFill>
                  <a:srgbClr val="FF0000"/>
                </a:solidFill>
                <a:latin typeface="AA Times New Roman" panose="02020603050405020304" pitchFamily="18" charset="0"/>
                <a:ea typeface="AA Times New Roman" panose="02020603050405020304" pitchFamily="18" charset="0"/>
                <a:cs typeface="AA Times New Roman" panose="02020603050405020304" pitchFamily="18" charset="0"/>
              </a:rPr>
              <a:t>Traduzione</a:t>
            </a:r>
            <a:endParaRPr lang="it-IT" sz="3200" dirty="0"/>
          </a:p>
        </p:txBody>
      </p:sp>
      <p:sp>
        <p:nvSpPr>
          <p:cNvPr id="3" name="Segnaposto contenuto 2">
            <a:extLst>
              <a:ext uri="{FF2B5EF4-FFF2-40B4-BE49-F238E27FC236}">
                <a16:creationId xmlns:a16="http://schemas.microsoft.com/office/drawing/2014/main" id="{EF00D79D-C4DE-5D97-A198-98CB0D7B9CB1}"/>
              </a:ext>
            </a:extLst>
          </p:cNvPr>
          <p:cNvSpPr>
            <a:spLocks noGrp="1"/>
          </p:cNvSpPr>
          <p:nvPr>
            <p:ph idx="1"/>
          </p:nvPr>
        </p:nvSpPr>
        <p:spPr/>
        <p:txBody>
          <a:bodyPr>
            <a:normAutofit/>
          </a:bodyPr>
          <a:lstStyle/>
          <a:p>
            <a:pPr marL="0" indent="0">
              <a:buNone/>
            </a:pPr>
            <a:r>
              <a:rPr lang="it-IT" dirty="0">
                <a:latin typeface="AA Times New Roman" panose="02020603050405020304" pitchFamily="18" charset="0"/>
                <a:ea typeface="AA Times New Roman" panose="02020603050405020304" pitchFamily="18" charset="0"/>
                <a:cs typeface="AA Times New Roman" panose="02020603050405020304" pitchFamily="18" charset="0"/>
              </a:rPr>
              <a:t>Laggiù, qualunque cosa sarò, di me si dirà che sono la tua ombra di te innamorata:</a:t>
            </a:r>
          </a:p>
          <a:p>
            <a:pPr marL="0" indent="0">
              <a:buNone/>
            </a:pPr>
            <a:r>
              <a:rPr lang="it-IT" dirty="0">
                <a:latin typeface="AA Times New Roman" panose="02020603050405020304" pitchFamily="18" charset="0"/>
                <a:ea typeface="AA Times New Roman" panose="02020603050405020304" pitchFamily="18" charset="0"/>
                <a:cs typeface="AA Times New Roman" panose="02020603050405020304" pitchFamily="18" charset="0"/>
              </a:rPr>
              <a:t>un grande amore varca anche le rive fatali. </a:t>
            </a:r>
          </a:p>
          <a:p>
            <a:pPr marL="0" indent="0">
              <a:buNone/>
            </a:pPr>
            <a:r>
              <a:rPr lang="it-IT" dirty="0">
                <a:latin typeface="AA Times New Roman" panose="02020603050405020304" pitchFamily="18" charset="0"/>
                <a:ea typeface="AA Times New Roman" panose="02020603050405020304" pitchFamily="18" charset="0"/>
                <a:cs typeface="AA Times New Roman" panose="02020603050405020304" pitchFamily="18" charset="0"/>
              </a:rPr>
              <a:t>Laggiù vengano pure in schiera le avvenenti eroine, </a:t>
            </a:r>
          </a:p>
          <a:p>
            <a:pPr marL="0" indent="0">
              <a:buNone/>
            </a:pPr>
            <a:r>
              <a:rPr lang="it-IT" dirty="0">
                <a:latin typeface="AA Times New Roman" panose="02020603050405020304" pitchFamily="18" charset="0"/>
                <a:ea typeface="AA Times New Roman" panose="02020603050405020304" pitchFamily="18" charset="0"/>
                <a:cs typeface="AA Times New Roman" panose="02020603050405020304" pitchFamily="18" charset="0"/>
              </a:rPr>
              <a:t>che il bottino troiano diede agli uomini argivi; </a:t>
            </a:r>
          </a:p>
          <a:p>
            <a:pPr marL="0" indent="0">
              <a:buNone/>
            </a:pPr>
            <a:r>
              <a:rPr lang="it-IT" dirty="0">
                <a:latin typeface="AA Times New Roman" panose="02020603050405020304" pitchFamily="18" charset="0"/>
                <a:ea typeface="AA Times New Roman" panose="02020603050405020304" pitchFamily="18" charset="0"/>
                <a:cs typeface="AA Times New Roman" panose="02020603050405020304" pitchFamily="18" charset="0"/>
              </a:rPr>
              <a:t>nessuna di loro, o Cinzia, sarà per me più gradita della tua bellezza, </a:t>
            </a:r>
          </a:p>
          <a:p>
            <a:pPr marL="0" indent="0">
              <a:buNone/>
            </a:pPr>
            <a:r>
              <a:rPr lang="it-IT" dirty="0">
                <a:latin typeface="AA Times New Roman" panose="02020603050405020304" pitchFamily="18" charset="0"/>
                <a:ea typeface="AA Times New Roman" panose="02020603050405020304" pitchFamily="18" charset="0"/>
                <a:cs typeface="AA Times New Roman" panose="02020603050405020304" pitchFamily="18" charset="0"/>
              </a:rPr>
              <a:t>e (la Terra così giusta mi conceda questo), </a:t>
            </a:r>
          </a:p>
          <a:p>
            <a:pPr marL="0" indent="0">
              <a:buNone/>
            </a:pPr>
            <a:r>
              <a:rPr lang="it-IT" dirty="0">
                <a:latin typeface="AA Times New Roman" panose="02020603050405020304" pitchFamily="18" charset="0"/>
                <a:ea typeface="AA Times New Roman" panose="02020603050405020304" pitchFamily="18" charset="0"/>
                <a:cs typeface="AA Times New Roman" panose="02020603050405020304" pitchFamily="18" charset="0"/>
              </a:rPr>
              <a:t>anche se ti trattenesse in vita il destino di un lunga vecchiaia,</a:t>
            </a:r>
          </a:p>
          <a:p>
            <a:pPr marL="0" indent="0">
              <a:buNone/>
            </a:pPr>
            <a:r>
              <a:rPr lang="it-IT" dirty="0">
                <a:latin typeface="AA Times New Roman" panose="02020603050405020304" pitchFamily="18" charset="0"/>
                <a:ea typeface="AA Times New Roman" panose="02020603050405020304" pitchFamily="18" charset="0"/>
                <a:cs typeface="AA Times New Roman" panose="02020603050405020304" pitchFamily="18" charset="0"/>
              </a:rPr>
              <a:t> tuttavia le tue ossa saranno sempre care al mio pianto. </a:t>
            </a:r>
          </a:p>
          <a:p>
            <a:pPr marL="0" indent="0">
              <a:buNone/>
            </a:pPr>
            <a:r>
              <a:rPr lang="it-IT" dirty="0">
                <a:latin typeface="AA Times New Roman" panose="02020603050405020304" pitchFamily="18" charset="0"/>
                <a:ea typeface="AA Times New Roman" panose="02020603050405020304" pitchFamily="18" charset="0"/>
                <a:cs typeface="AA Times New Roman" panose="02020603050405020304" pitchFamily="18" charset="0"/>
              </a:rPr>
              <a:t>Possa tu da viva sentire sul mio rogo questi sentimenti! </a:t>
            </a:r>
          </a:p>
          <a:p>
            <a:pPr marL="0" indent="0">
              <a:buNone/>
            </a:pPr>
            <a:r>
              <a:rPr lang="it-IT" dirty="0">
                <a:latin typeface="AA Times New Roman" panose="02020603050405020304" pitchFamily="18" charset="0"/>
                <a:ea typeface="AA Times New Roman" panose="02020603050405020304" pitchFamily="18" charset="0"/>
                <a:cs typeface="AA Times New Roman" panose="02020603050405020304" pitchFamily="18" charset="0"/>
              </a:rPr>
              <a:t>Allora in nessun luogo la morte sarebbe per me amara; </a:t>
            </a:r>
          </a:p>
        </p:txBody>
      </p:sp>
    </p:spTree>
    <p:extLst>
      <p:ext uri="{BB962C8B-B14F-4D97-AF65-F5344CB8AC3E}">
        <p14:creationId xmlns:p14="http://schemas.microsoft.com/office/powerpoint/2010/main" val="21471116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6604381-0FE2-8080-7D2F-A737FEBEBEDC}"/>
              </a:ext>
            </a:extLst>
          </p:cNvPr>
          <p:cNvSpPr>
            <a:spLocks noGrp="1"/>
          </p:cNvSpPr>
          <p:nvPr>
            <p:ph type="title"/>
          </p:nvPr>
        </p:nvSpPr>
        <p:spPr/>
        <p:txBody>
          <a:bodyPr>
            <a:normAutofit/>
          </a:bodyPr>
          <a:lstStyle/>
          <a:p>
            <a:pPr algn="ctr"/>
            <a:r>
              <a:rPr lang="it-IT" sz="3200" dirty="0">
                <a:solidFill>
                  <a:srgbClr val="FF0000"/>
                </a:solidFill>
                <a:latin typeface="AA Times New Roman" panose="02020603050405020304" pitchFamily="18" charset="0"/>
                <a:ea typeface="AA Times New Roman" panose="02020603050405020304" pitchFamily="18" charset="0"/>
                <a:cs typeface="AA Times New Roman" panose="02020603050405020304" pitchFamily="18" charset="0"/>
              </a:rPr>
              <a:t>Traduzione</a:t>
            </a:r>
            <a:endParaRPr lang="it-IT" sz="3200" dirty="0"/>
          </a:p>
        </p:txBody>
      </p:sp>
      <p:sp>
        <p:nvSpPr>
          <p:cNvPr id="3" name="Segnaposto contenuto 2">
            <a:extLst>
              <a:ext uri="{FF2B5EF4-FFF2-40B4-BE49-F238E27FC236}">
                <a16:creationId xmlns:a16="http://schemas.microsoft.com/office/drawing/2014/main" id="{C3BACD5A-ACF3-B538-926E-0B86ED1AEA3F}"/>
              </a:ext>
            </a:extLst>
          </p:cNvPr>
          <p:cNvSpPr>
            <a:spLocks noGrp="1"/>
          </p:cNvSpPr>
          <p:nvPr>
            <p:ph idx="1"/>
          </p:nvPr>
        </p:nvSpPr>
        <p:spPr/>
        <p:txBody>
          <a:bodyPr>
            <a:normAutofit/>
          </a:bodyPr>
          <a:lstStyle/>
          <a:p>
            <a:pPr marL="0" indent="0">
              <a:buNone/>
            </a:pPr>
            <a:r>
              <a:rPr lang="it-IT" dirty="0">
                <a:latin typeface="AA Times New Roman" panose="02020603050405020304" pitchFamily="18" charset="0"/>
                <a:ea typeface="AA Times New Roman" panose="02020603050405020304" pitchFamily="18" charset="0"/>
                <a:cs typeface="AA Times New Roman" panose="02020603050405020304" pitchFamily="18" charset="0"/>
              </a:rPr>
              <a:t>quanto temo che l'iniquo Amore possa allontanarti, Cinzia, trascurata la mia tomba, </a:t>
            </a:r>
          </a:p>
          <a:p>
            <a:pPr marL="0" indent="0">
              <a:buNone/>
            </a:pPr>
            <a:r>
              <a:rPr lang="it-IT" dirty="0">
                <a:latin typeface="AA Times New Roman" panose="02020603050405020304" pitchFamily="18" charset="0"/>
                <a:ea typeface="AA Times New Roman" panose="02020603050405020304" pitchFamily="18" charset="0"/>
                <a:cs typeface="AA Times New Roman" panose="02020603050405020304" pitchFamily="18" charset="0"/>
              </a:rPr>
              <a:t>dalla nostra polvere e ti costringa, controvoglia, </a:t>
            </a:r>
          </a:p>
          <a:p>
            <a:pPr marL="0" indent="0">
              <a:buNone/>
            </a:pPr>
            <a:r>
              <a:rPr lang="it-IT" dirty="0">
                <a:latin typeface="AA Times New Roman" panose="02020603050405020304" pitchFamily="18" charset="0"/>
                <a:ea typeface="AA Times New Roman" panose="02020603050405020304" pitchFamily="18" charset="0"/>
                <a:cs typeface="AA Times New Roman" panose="02020603050405020304" pitchFamily="18" charset="0"/>
              </a:rPr>
              <a:t>ad asciugare le lacrime che scorrono. </a:t>
            </a:r>
          </a:p>
          <a:p>
            <a:pPr marL="0" indent="0">
              <a:buNone/>
            </a:pPr>
            <a:r>
              <a:rPr lang="it-IT" dirty="0">
                <a:latin typeface="AA Times New Roman" panose="02020603050405020304" pitchFamily="18" charset="0"/>
                <a:ea typeface="AA Times New Roman" panose="02020603050405020304" pitchFamily="18" charset="0"/>
                <a:cs typeface="AA Times New Roman" panose="02020603050405020304" pitchFamily="18" charset="0"/>
              </a:rPr>
              <a:t>Una fanciulla, per quanto fedele, si piega ad assidue minacce. </a:t>
            </a:r>
          </a:p>
          <a:p>
            <a:pPr marL="0" indent="0">
              <a:buNone/>
            </a:pPr>
            <a:r>
              <a:rPr lang="it-IT" dirty="0">
                <a:latin typeface="AA Times New Roman" panose="02020603050405020304" pitchFamily="18" charset="0"/>
                <a:ea typeface="AA Times New Roman" panose="02020603050405020304" pitchFamily="18" charset="0"/>
                <a:cs typeface="AA Times New Roman" panose="02020603050405020304" pitchFamily="18" charset="0"/>
              </a:rPr>
              <a:t>Perciò, finché si può, godiamo del nostro reciproco amore; </a:t>
            </a:r>
          </a:p>
          <a:p>
            <a:pPr marL="0" indent="0">
              <a:buNone/>
            </a:pPr>
            <a:r>
              <a:rPr lang="it-IT" dirty="0">
                <a:latin typeface="AA Times New Roman" panose="02020603050405020304" pitchFamily="18" charset="0"/>
                <a:ea typeface="AA Times New Roman" panose="02020603050405020304" pitchFamily="18" charset="0"/>
                <a:cs typeface="AA Times New Roman" panose="02020603050405020304" pitchFamily="18" charset="0"/>
              </a:rPr>
              <a:t>per quanto possa durare, l'amore non è mai lungo abbastanza.</a:t>
            </a:r>
          </a:p>
        </p:txBody>
      </p:sp>
    </p:spTree>
    <p:extLst>
      <p:ext uri="{BB962C8B-B14F-4D97-AF65-F5344CB8AC3E}">
        <p14:creationId xmlns:p14="http://schemas.microsoft.com/office/powerpoint/2010/main" val="6716406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BA8272B-F954-4ADA-6379-F30AECE65B78}"/>
              </a:ext>
            </a:extLst>
          </p:cNvPr>
          <p:cNvSpPr>
            <a:spLocks noGrp="1"/>
          </p:cNvSpPr>
          <p:nvPr>
            <p:ph type="title"/>
          </p:nvPr>
        </p:nvSpPr>
        <p:spPr/>
        <p:txBody>
          <a:bodyPr>
            <a:normAutofit/>
          </a:bodyPr>
          <a:lstStyle/>
          <a:p>
            <a:pPr algn="ctr"/>
            <a:r>
              <a:rPr lang="it-IT" sz="3200" dirty="0">
                <a:solidFill>
                  <a:srgbClr val="FF0000"/>
                </a:solidFill>
                <a:latin typeface="AA Times New Roman" panose="02020603050405020304" pitchFamily="18" charset="0"/>
                <a:ea typeface="AA Times New Roman" panose="02020603050405020304" pitchFamily="18" charset="0"/>
                <a:cs typeface="AA Times New Roman" panose="02020603050405020304" pitchFamily="18" charset="0"/>
              </a:rPr>
              <a:t>Commento (1)</a:t>
            </a:r>
          </a:p>
        </p:txBody>
      </p:sp>
      <p:sp>
        <p:nvSpPr>
          <p:cNvPr id="3" name="Segnaposto contenuto 2">
            <a:extLst>
              <a:ext uri="{FF2B5EF4-FFF2-40B4-BE49-F238E27FC236}">
                <a16:creationId xmlns:a16="http://schemas.microsoft.com/office/drawing/2014/main" id="{4DA094C4-AE7F-5F27-44F5-9114A2CBA834}"/>
              </a:ext>
            </a:extLst>
          </p:cNvPr>
          <p:cNvSpPr>
            <a:spLocks noGrp="1"/>
          </p:cNvSpPr>
          <p:nvPr>
            <p:ph idx="1"/>
          </p:nvPr>
        </p:nvSpPr>
        <p:spPr/>
        <p:txBody>
          <a:bodyPr>
            <a:normAutofit lnSpcReduction="10000"/>
          </a:bodyPr>
          <a:lstStyle/>
          <a:p>
            <a:pPr algn="just"/>
            <a:r>
              <a:rPr lang="it-IT" sz="2400" dirty="0">
                <a:latin typeface="AA Times New Roman" panose="02020603050405020304" pitchFamily="18" charset="0"/>
                <a:ea typeface="AA Times New Roman" panose="02020603050405020304" pitchFamily="18" charset="0"/>
                <a:cs typeface="AA Times New Roman" panose="02020603050405020304" pitchFamily="18" charset="0"/>
              </a:rPr>
              <a:t>V. 1, nunc. L’esordio è </a:t>
            </a:r>
            <a:r>
              <a:rPr lang="it-IT" sz="2400" i="1" dirty="0">
                <a:latin typeface="AA Times New Roman" panose="02020603050405020304" pitchFamily="18" charset="0"/>
                <a:ea typeface="AA Times New Roman" panose="02020603050405020304" pitchFamily="18" charset="0"/>
                <a:cs typeface="AA Times New Roman" panose="02020603050405020304" pitchFamily="18" charset="0"/>
              </a:rPr>
              <a:t>ex abrupto</a:t>
            </a:r>
            <a:r>
              <a:rPr lang="it-IT" sz="2400" dirty="0">
                <a:latin typeface="AA Times New Roman" panose="02020603050405020304" pitchFamily="18" charset="0"/>
                <a:ea typeface="AA Times New Roman" panose="02020603050405020304" pitchFamily="18" charset="0"/>
                <a:cs typeface="AA Times New Roman" panose="02020603050405020304" pitchFamily="18" charset="0"/>
              </a:rPr>
              <a:t>, sembra la conclusione di una riflessione precedente. </a:t>
            </a:r>
          </a:p>
          <a:p>
            <a:pPr algn="just"/>
            <a:r>
              <a:rPr lang="it-IT" sz="2400" dirty="0">
                <a:latin typeface="AA Times New Roman" panose="02020603050405020304" pitchFamily="18" charset="0"/>
                <a:ea typeface="AA Times New Roman" panose="02020603050405020304" pitchFamily="18" charset="0"/>
                <a:cs typeface="AA Times New Roman" panose="02020603050405020304" pitchFamily="18" charset="0"/>
              </a:rPr>
              <a:t>Il tema della Morte è presente fin dall’inizio: vediamo i </a:t>
            </a:r>
            <a:r>
              <a:rPr lang="it-IT" sz="2400" i="1" dirty="0">
                <a:latin typeface="AA Times New Roman" panose="02020603050405020304" pitchFamily="18" charset="0"/>
                <a:ea typeface="AA Times New Roman" panose="02020603050405020304" pitchFamily="18" charset="0"/>
                <a:cs typeface="AA Times New Roman" panose="02020603050405020304" pitchFamily="18" charset="0"/>
              </a:rPr>
              <a:t>Manes</a:t>
            </a:r>
            <a:r>
              <a:rPr lang="it-IT" sz="2400" dirty="0">
                <a:latin typeface="AA Times New Roman" panose="02020603050405020304" pitchFamily="18" charset="0"/>
                <a:ea typeface="AA Times New Roman" panose="02020603050405020304" pitchFamily="18" charset="0"/>
                <a:cs typeface="AA Times New Roman" panose="02020603050405020304" pitchFamily="18" charset="0"/>
              </a:rPr>
              <a:t> (divinità dell’oltretomba), il rogo funebre (definito </a:t>
            </a:r>
            <a:r>
              <a:rPr lang="it-IT" sz="2400" i="1" dirty="0" err="1">
                <a:latin typeface="AA Times New Roman" panose="02020603050405020304" pitchFamily="18" charset="0"/>
                <a:ea typeface="AA Times New Roman" panose="02020603050405020304" pitchFamily="18" charset="0"/>
                <a:cs typeface="AA Times New Roman" panose="02020603050405020304" pitchFamily="18" charset="0"/>
              </a:rPr>
              <a:t>extremus</a:t>
            </a:r>
            <a:r>
              <a:rPr lang="it-IT" sz="2400" i="1" dirty="0">
                <a:latin typeface="AA Times New Roman" panose="02020603050405020304" pitchFamily="18" charset="0"/>
                <a:ea typeface="AA Times New Roman" panose="02020603050405020304" pitchFamily="18" charset="0"/>
                <a:cs typeface="AA Times New Roman" panose="02020603050405020304" pitchFamily="18" charset="0"/>
              </a:rPr>
              <a:t> </a:t>
            </a:r>
            <a:r>
              <a:rPr lang="it-IT" sz="2400" dirty="0">
                <a:latin typeface="AA Times New Roman" panose="02020603050405020304" pitchFamily="18" charset="0"/>
                <a:ea typeface="AA Times New Roman" panose="02020603050405020304" pitchFamily="18" charset="0"/>
                <a:cs typeface="AA Times New Roman" panose="02020603050405020304" pitchFamily="18" charset="0"/>
              </a:rPr>
              <a:t>perché segna la fine del corpo), dei </a:t>
            </a:r>
            <a:r>
              <a:rPr lang="it-IT" sz="2400" i="1" dirty="0">
                <a:latin typeface="AA Times New Roman" panose="02020603050405020304" pitchFamily="18" charset="0"/>
                <a:ea typeface="AA Times New Roman" panose="02020603050405020304" pitchFamily="18" charset="0"/>
                <a:cs typeface="AA Times New Roman" panose="02020603050405020304" pitchFamily="18" charset="0"/>
              </a:rPr>
              <a:t>fata</a:t>
            </a:r>
            <a:r>
              <a:rPr lang="it-IT" sz="2400" dirty="0">
                <a:latin typeface="AA Times New Roman" panose="02020603050405020304" pitchFamily="18" charset="0"/>
                <a:ea typeface="AA Times New Roman" panose="02020603050405020304" pitchFamily="18" charset="0"/>
                <a:cs typeface="AA Times New Roman" panose="02020603050405020304" pitchFamily="18" charset="0"/>
              </a:rPr>
              <a:t> (la fine della vita), del </a:t>
            </a:r>
            <a:r>
              <a:rPr lang="it-IT" sz="2400" i="1" dirty="0" err="1">
                <a:latin typeface="AA Times New Roman" panose="02020603050405020304" pitchFamily="18" charset="0"/>
                <a:ea typeface="AA Times New Roman" panose="02020603050405020304" pitchFamily="18" charset="0"/>
                <a:cs typeface="AA Times New Roman" panose="02020603050405020304" pitchFamily="18" charset="0"/>
              </a:rPr>
              <a:t>funus</a:t>
            </a:r>
            <a:r>
              <a:rPr lang="it-IT" sz="2400" dirty="0">
                <a:latin typeface="AA Times New Roman" panose="02020603050405020304" pitchFamily="18" charset="0"/>
                <a:ea typeface="AA Times New Roman" panose="02020603050405020304" pitchFamily="18" charset="0"/>
                <a:cs typeface="AA Times New Roman" panose="02020603050405020304" pitchFamily="18" charset="0"/>
              </a:rPr>
              <a:t> (il funerale), le </a:t>
            </a:r>
            <a:r>
              <a:rPr lang="it-IT" sz="2400" i="1" dirty="0" err="1">
                <a:latin typeface="AA Times New Roman" panose="02020603050405020304" pitchFamily="18" charset="0"/>
                <a:ea typeface="AA Times New Roman" panose="02020603050405020304" pitchFamily="18" charset="0"/>
                <a:cs typeface="AA Times New Roman" panose="02020603050405020304" pitchFamily="18" charset="0"/>
              </a:rPr>
              <a:t>exsequiae</a:t>
            </a:r>
            <a:r>
              <a:rPr lang="it-IT" sz="2400" dirty="0">
                <a:latin typeface="AA Times New Roman" panose="02020603050405020304" pitchFamily="18" charset="0"/>
                <a:ea typeface="AA Times New Roman" panose="02020603050405020304" pitchFamily="18" charset="0"/>
                <a:cs typeface="AA Times New Roman" panose="02020603050405020304" pitchFamily="18" charset="0"/>
              </a:rPr>
              <a:t> (qui sinonimo di </a:t>
            </a:r>
            <a:r>
              <a:rPr lang="it-IT" sz="2400" i="1" dirty="0" err="1">
                <a:latin typeface="AA Times New Roman" panose="02020603050405020304" pitchFamily="18" charset="0"/>
                <a:ea typeface="AA Times New Roman" panose="02020603050405020304" pitchFamily="18" charset="0"/>
                <a:cs typeface="AA Times New Roman" panose="02020603050405020304" pitchFamily="18" charset="0"/>
              </a:rPr>
              <a:t>mors</a:t>
            </a:r>
            <a:r>
              <a:rPr lang="it-IT" sz="2400" dirty="0">
                <a:latin typeface="AA Times New Roman" panose="02020603050405020304" pitchFamily="18" charset="0"/>
                <a:ea typeface="AA Times New Roman" panose="02020603050405020304" pitchFamily="18" charset="0"/>
                <a:cs typeface="AA Times New Roman" panose="02020603050405020304" pitchFamily="18" charset="0"/>
              </a:rPr>
              <a:t>). </a:t>
            </a:r>
          </a:p>
          <a:p>
            <a:pPr algn="just"/>
            <a:r>
              <a:rPr lang="it-IT" sz="2400" b="1" dirty="0">
                <a:latin typeface="AA Times New Roman" panose="02020603050405020304" pitchFamily="18" charset="0"/>
                <a:ea typeface="AA Times New Roman" panose="02020603050405020304" pitchFamily="18" charset="0"/>
                <a:cs typeface="AA Times New Roman" panose="02020603050405020304" pitchFamily="18" charset="0"/>
              </a:rPr>
              <a:t>Mani: </a:t>
            </a:r>
            <a:r>
              <a:rPr lang="it-IT" sz="2400" dirty="0">
                <a:latin typeface="AA Times New Roman" panose="02020603050405020304" pitchFamily="18" charset="0"/>
                <a:ea typeface="AA Times New Roman" panose="02020603050405020304" pitchFamily="18" charset="0"/>
                <a:cs typeface="AA Times New Roman" panose="02020603050405020304" pitchFamily="18" charset="0"/>
              </a:rPr>
              <a:t>con iniziale per lo più maiuscola (e spesso nella </a:t>
            </a:r>
            <a:r>
              <a:rPr lang="it-IT" sz="2400" dirty="0" err="1">
                <a:latin typeface="AA Times New Roman" panose="02020603050405020304" pitchFamily="18" charset="0"/>
                <a:ea typeface="AA Times New Roman" panose="02020603050405020304" pitchFamily="18" charset="0"/>
                <a:cs typeface="AA Times New Roman" panose="02020603050405020304" pitchFamily="18" charset="0"/>
              </a:rPr>
              <a:t>locuz</a:t>
            </a:r>
            <a:r>
              <a:rPr lang="it-IT" sz="2400" dirty="0">
                <a:latin typeface="AA Times New Roman" panose="02020603050405020304" pitchFamily="18" charset="0"/>
                <a:ea typeface="AA Times New Roman" panose="02020603050405020304" pitchFamily="18" charset="0"/>
                <a:cs typeface="AA Times New Roman" panose="02020603050405020304" pitchFamily="18" charset="0"/>
              </a:rPr>
              <a:t>. dèi mani o dèi Mani), nome con cui gli antichi Romani designarono le anime dei defunti, che talora salivano a vagare sulla terra; originariamente affini alle divinità infernali, divennero dall’età augustea le anime placate degli antenati, oggetto, analogamente ai Lari e ai Penati, di culto personale e familiare.</a:t>
            </a:r>
          </a:p>
        </p:txBody>
      </p:sp>
    </p:spTree>
    <p:extLst>
      <p:ext uri="{BB962C8B-B14F-4D97-AF65-F5344CB8AC3E}">
        <p14:creationId xmlns:p14="http://schemas.microsoft.com/office/powerpoint/2010/main" val="34180355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C8CBCA2-9D15-C640-E7BC-3B1BF4FA60ED}"/>
              </a:ext>
            </a:extLst>
          </p:cNvPr>
          <p:cNvSpPr>
            <a:spLocks noGrp="1"/>
          </p:cNvSpPr>
          <p:nvPr>
            <p:ph type="title"/>
          </p:nvPr>
        </p:nvSpPr>
        <p:spPr/>
        <p:txBody>
          <a:bodyPr>
            <a:normAutofit/>
          </a:bodyPr>
          <a:lstStyle/>
          <a:p>
            <a:pPr algn="ctr"/>
            <a:r>
              <a:rPr lang="it-IT" sz="3200" dirty="0">
                <a:solidFill>
                  <a:srgbClr val="FF0000"/>
                </a:solidFill>
                <a:latin typeface="AA Times New Roman" panose="02020603050405020304" pitchFamily="18" charset="0"/>
                <a:ea typeface="AA Times New Roman" panose="02020603050405020304" pitchFamily="18" charset="0"/>
                <a:cs typeface="AA Times New Roman" panose="02020603050405020304" pitchFamily="18" charset="0"/>
              </a:rPr>
              <a:t>Commento (2)</a:t>
            </a:r>
          </a:p>
        </p:txBody>
      </p:sp>
      <p:sp>
        <p:nvSpPr>
          <p:cNvPr id="3" name="Segnaposto contenuto 2">
            <a:extLst>
              <a:ext uri="{FF2B5EF4-FFF2-40B4-BE49-F238E27FC236}">
                <a16:creationId xmlns:a16="http://schemas.microsoft.com/office/drawing/2014/main" id="{991CB4A2-FD40-2D95-FE0F-BCD764BC6507}"/>
              </a:ext>
            </a:extLst>
          </p:cNvPr>
          <p:cNvSpPr>
            <a:spLocks noGrp="1"/>
          </p:cNvSpPr>
          <p:nvPr>
            <p:ph idx="1"/>
          </p:nvPr>
        </p:nvSpPr>
        <p:spPr/>
        <p:txBody>
          <a:bodyPr>
            <a:normAutofit/>
          </a:bodyPr>
          <a:lstStyle/>
          <a:p>
            <a:pPr algn="just"/>
            <a:r>
              <a:rPr lang="it-IT" sz="2100" dirty="0">
                <a:latin typeface="AA Times New Roman" panose="02020603050405020304" pitchFamily="18" charset="0"/>
                <a:ea typeface="AA Times New Roman" panose="02020603050405020304" pitchFamily="18" charset="0"/>
                <a:cs typeface="AA Times New Roman" panose="02020603050405020304" pitchFamily="18" charset="0"/>
              </a:rPr>
              <a:t>V. 5. Il</a:t>
            </a:r>
            <a:r>
              <a:rPr lang="it-IT" sz="2100" b="1" dirty="0">
                <a:latin typeface="AA Times New Roman" panose="02020603050405020304" pitchFamily="18" charset="0"/>
                <a:ea typeface="AA Times New Roman" panose="02020603050405020304" pitchFamily="18" charset="0"/>
                <a:cs typeface="AA Times New Roman" panose="02020603050405020304" pitchFamily="18" charset="0"/>
              </a:rPr>
              <a:t> fanciullo </a:t>
            </a:r>
            <a:r>
              <a:rPr lang="it-IT" sz="2100" dirty="0">
                <a:latin typeface="AA Times New Roman" panose="02020603050405020304" pitchFamily="18" charset="0"/>
                <a:ea typeface="AA Times New Roman" panose="02020603050405020304" pitchFamily="18" charset="0"/>
                <a:cs typeface="AA Times New Roman" panose="02020603050405020304" pitchFamily="18" charset="0"/>
              </a:rPr>
              <a:t>di cui si parla è chiaramente </a:t>
            </a:r>
            <a:r>
              <a:rPr lang="it-IT" sz="2100" b="1" dirty="0">
                <a:latin typeface="AA Times New Roman" panose="02020603050405020304" pitchFamily="18" charset="0"/>
                <a:ea typeface="AA Times New Roman" panose="02020603050405020304" pitchFamily="18" charset="0"/>
                <a:cs typeface="AA Times New Roman" panose="02020603050405020304" pitchFamily="18" charset="0"/>
              </a:rPr>
              <a:t>Amore</a:t>
            </a:r>
            <a:r>
              <a:rPr lang="it-IT" sz="2100" dirty="0">
                <a:latin typeface="AA Times New Roman" panose="02020603050405020304" pitchFamily="18" charset="0"/>
                <a:ea typeface="AA Times New Roman" panose="02020603050405020304" pitchFamily="18" charset="0"/>
                <a:cs typeface="AA Times New Roman" panose="02020603050405020304" pitchFamily="18" charset="0"/>
              </a:rPr>
              <a:t>; egli si è insediato negli occhi di Properzio così stabilmente da impedirgli di vedere altro. In un poeta greco come </a:t>
            </a:r>
            <a:r>
              <a:rPr lang="it-IT" sz="2100" dirty="0" err="1">
                <a:latin typeface="AA Times New Roman" panose="02020603050405020304" pitchFamily="18" charset="0"/>
                <a:ea typeface="AA Times New Roman" panose="02020603050405020304" pitchFamily="18" charset="0"/>
                <a:cs typeface="AA Times New Roman" panose="02020603050405020304" pitchFamily="18" charset="0"/>
              </a:rPr>
              <a:t>Meleagro</a:t>
            </a:r>
            <a:r>
              <a:rPr lang="it-IT" sz="2100" dirty="0">
                <a:latin typeface="AA Times New Roman" panose="02020603050405020304" pitchFamily="18" charset="0"/>
                <a:ea typeface="AA Times New Roman" panose="02020603050405020304" pitchFamily="18" charset="0"/>
                <a:cs typeface="AA Times New Roman" panose="02020603050405020304" pitchFamily="18" charset="0"/>
              </a:rPr>
              <a:t> l’innamorato è presentato con gli occhi cosparsi di vischio (</a:t>
            </a:r>
            <a:r>
              <a:rPr lang="it-IT" sz="2100" dirty="0" err="1">
                <a:latin typeface="AA Times New Roman" panose="02020603050405020304" pitchFamily="18" charset="0"/>
                <a:ea typeface="AA Times New Roman" panose="02020603050405020304" pitchFamily="18" charset="0"/>
                <a:cs typeface="AA Times New Roman" panose="02020603050405020304" pitchFamily="18" charset="0"/>
              </a:rPr>
              <a:t>ἰξός</a:t>
            </a:r>
            <a:r>
              <a:rPr lang="it-IT" sz="2100" dirty="0">
                <a:latin typeface="AA Times New Roman" panose="02020603050405020304" pitchFamily="18" charset="0"/>
                <a:ea typeface="AA Times New Roman" panose="02020603050405020304" pitchFamily="18" charset="0"/>
                <a:cs typeface="AA Times New Roman" panose="02020603050405020304" pitchFamily="18" charset="0"/>
              </a:rPr>
              <a:t>): per questo motivo, una volta che l’amore si è posato sugli occhi, non si può più staccarlo. </a:t>
            </a:r>
          </a:p>
          <a:p>
            <a:pPr algn="just"/>
            <a:r>
              <a:rPr lang="it-IT" sz="2100" dirty="0" err="1">
                <a:latin typeface="AA Times New Roman" panose="02020603050405020304" pitchFamily="18" charset="0"/>
                <a:ea typeface="AA Times New Roman" panose="02020603050405020304" pitchFamily="18" charset="0"/>
                <a:cs typeface="AA Times New Roman" panose="02020603050405020304" pitchFamily="18" charset="0"/>
              </a:rPr>
              <a:t>Vv</a:t>
            </a:r>
            <a:r>
              <a:rPr lang="it-IT" sz="2100" dirty="0">
                <a:latin typeface="AA Times New Roman" panose="02020603050405020304" pitchFamily="18" charset="0"/>
                <a:ea typeface="AA Times New Roman" panose="02020603050405020304" pitchFamily="18" charset="0"/>
                <a:cs typeface="AA Times New Roman" panose="02020603050405020304" pitchFamily="18" charset="0"/>
              </a:rPr>
              <a:t>. 7-10. </a:t>
            </a:r>
            <a:r>
              <a:rPr lang="it-IT" sz="2100" b="1" dirty="0">
                <a:latin typeface="AA Times New Roman" panose="02020603050405020304" pitchFamily="18" charset="0"/>
                <a:ea typeface="AA Times New Roman" panose="02020603050405020304" pitchFamily="18" charset="0"/>
                <a:cs typeface="AA Times New Roman" panose="02020603050405020304" pitchFamily="18" charset="0"/>
              </a:rPr>
              <a:t>Struggente paragone con l’eroe </a:t>
            </a:r>
            <a:r>
              <a:rPr lang="it-IT" sz="2100" b="1" dirty="0" err="1">
                <a:latin typeface="AA Times New Roman" panose="02020603050405020304" pitchFamily="18" charset="0"/>
                <a:ea typeface="AA Times New Roman" panose="02020603050405020304" pitchFamily="18" charset="0"/>
                <a:cs typeface="AA Times New Roman" panose="02020603050405020304" pitchFamily="18" charset="0"/>
              </a:rPr>
              <a:t>Protesilao</a:t>
            </a:r>
            <a:r>
              <a:rPr lang="it-IT" sz="2100" dirty="0">
                <a:latin typeface="AA Times New Roman" panose="02020603050405020304" pitchFamily="18" charset="0"/>
                <a:ea typeface="AA Times New Roman" panose="02020603050405020304" pitchFamily="18" charset="0"/>
                <a:cs typeface="AA Times New Roman" panose="02020603050405020304" pitchFamily="18" charset="0"/>
              </a:rPr>
              <a:t>, eroe della guerra di Troia e re della città tessala di </a:t>
            </a:r>
            <a:r>
              <a:rPr lang="it-IT" sz="2100" dirty="0" err="1">
                <a:latin typeface="AA Times New Roman" panose="02020603050405020304" pitchFamily="18" charset="0"/>
                <a:ea typeface="AA Times New Roman" panose="02020603050405020304" pitchFamily="18" charset="0"/>
                <a:cs typeface="AA Times New Roman" panose="02020603050405020304" pitchFamily="18" charset="0"/>
              </a:rPr>
              <a:t>Filace</a:t>
            </a:r>
            <a:r>
              <a:rPr lang="it-IT" sz="2100" dirty="0">
                <a:latin typeface="AA Times New Roman" panose="02020603050405020304" pitchFamily="18" charset="0"/>
                <a:ea typeface="AA Times New Roman" panose="02020603050405020304" pitchFamily="18" charset="0"/>
                <a:cs typeface="AA Times New Roman" panose="02020603050405020304" pitchFamily="18" charset="0"/>
              </a:rPr>
              <a:t>. Secondo il mito, egli fu il primo eroe greco a morire sul suolo troiano, prima ancora che fosse completato il rito nuziale con la giovane </a:t>
            </a:r>
            <a:r>
              <a:rPr lang="it-IT" sz="2100" dirty="0" err="1">
                <a:latin typeface="AA Times New Roman" panose="02020603050405020304" pitchFamily="18" charset="0"/>
                <a:ea typeface="AA Times New Roman" panose="02020603050405020304" pitchFamily="18" charset="0"/>
                <a:cs typeface="AA Times New Roman" panose="02020603050405020304" pitchFamily="18" charset="0"/>
              </a:rPr>
              <a:t>Laodamia</a:t>
            </a:r>
            <a:r>
              <a:rPr lang="it-IT" sz="2100" dirty="0">
                <a:latin typeface="AA Times New Roman" panose="02020603050405020304" pitchFamily="18" charset="0"/>
                <a:ea typeface="AA Times New Roman" panose="02020603050405020304" pitchFamily="18" charset="0"/>
                <a:cs typeface="AA Times New Roman" panose="02020603050405020304" pitchFamily="18" charset="0"/>
              </a:rPr>
              <a:t>. Tuttavia, gli dei Inferi, mossi a compassione dalle sue preghiere, gli concessero di fare ritorno nel suo palazzo con sembianze umane, ma solo per poche ore. </a:t>
            </a:r>
            <a:r>
              <a:rPr lang="it-IT" sz="2100" b="1" dirty="0">
                <a:latin typeface="AA Times New Roman" panose="02020603050405020304" pitchFamily="18" charset="0"/>
                <a:ea typeface="AA Times New Roman" panose="02020603050405020304" pitchFamily="18" charset="0"/>
                <a:cs typeface="AA Times New Roman" panose="02020603050405020304" pitchFamily="18" charset="0"/>
              </a:rPr>
              <a:t>Properzio aggiunge una nota patetica, rappresentandolo con un’ombra e non in carne e ossa</a:t>
            </a:r>
            <a:r>
              <a:rPr lang="it-IT" sz="2100" dirty="0">
                <a:latin typeface="AA Times New Roman" panose="02020603050405020304" pitchFamily="18" charset="0"/>
                <a:ea typeface="AA Times New Roman" panose="02020603050405020304" pitchFamily="18" charset="0"/>
                <a:cs typeface="AA Times New Roman" panose="02020603050405020304" pitchFamily="18" charset="0"/>
              </a:rPr>
              <a:t>. </a:t>
            </a:r>
            <a:r>
              <a:rPr lang="it-IT" sz="2100" b="1" dirty="0">
                <a:latin typeface="AA Times New Roman" panose="02020603050405020304" pitchFamily="18" charset="0"/>
                <a:ea typeface="AA Times New Roman" panose="02020603050405020304" pitchFamily="18" charset="0"/>
                <a:cs typeface="AA Times New Roman" panose="02020603050405020304" pitchFamily="18" charset="0"/>
              </a:rPr>
              <a:t>L’immagine dell’abbraccio mancato è un </a:t>
            </a:r>
            <a:r>
              <a:rPr lang="it-IT" sz="2100" b="1" i="1" dirty="0">
                <a:latin typeface="AA Times New Roman" panose="02020603050405020304" pitchFamily="18" charset="0"/>
                <a:ea typeface="AA Times New Roman" panose="02020603050405020304" pitchFamily="18" charset="0"/>
                <a:cs typeface="AA Times New Roman" panose="02020603050405020304" pitchFamily="18" charset="0"/>
              </a:rPr>
              <a:t>topos</a:t>
            </a:r>
            <a:r>
              <a:rPr lang="it-IT" sz="2100" b="1" dirty="0">
                <a:latin typeface="AA Times New Roman" panose="02020603050405020304" pitchFamily="18" charset="0"/>
                <a:ea typeface="AA Times New Roman" panose="02020603050405020304" pitchFamily="18" charset="0"/>
                <a:cs typeface="AA Times New Roman" panose="02020603050405020304" pitchFamily="18" charset="0"/>
              </a:rPr>
              <a:t> letterario antichissimo, già attestato in Omero. </a:t>
            </a:r>
          </a:p>
        </p:txBody>
      </p:sp>
    </p:spTree>
    <p:extLst>
      <p:ext uri="{BB962C8B-B14F-4D97-AF65-F5344CB8AC3E}">
        <p14:creationId xmlns:p14="http://schemas.microsoft.com/office/powerpoint/2010/main" val="23944034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FA4279F-5161-B2DF-1623-85099371A9BE}"/>
              </a:ext>
            </a:extLst>
          </p:cNvPr>
          <p:cNvSpPr>
            <a:spLocks noGrp="1"/>
          </p:cNvSpPr>
          <p:nvPr>
            <p:ph type="title"/>
          </p:nvPr>
        </p:nvSpPr>
        <p:spPr/>
        <p:txBody>
          <a:bodyPr>
            <a:normAutofit/>
          </a:bodyPr>
          <a:lstStyle/>
          <a:p>
            <a:pPr algn="ctr"/>
            <a:r>
              <a:rPr lang="it-IT" sz="3200" dirty="0">
                <a:solidFill>
                  <a:srgbClr val="FF0000"/>
                </a:solidFill>
                <a:latin typeface="AA Times New Roman" panose="02020603050405020304" pitchFamily="18" charset="0"/>
                <a:ea typeface="AA Times New Roman" panose="02020603050405020304" pitchFamily="18" charset="0"/>
                <a:cs typeface="AA Times New Roman" panose="02020603050405020304" pitchFamily="18" charset="0"/>
              </a:rPr>
              <a:t>Commento (3)</a:t>
            </a:r>
            <a:endParaRPr lang="it-IT" sz="3200" dirty="0"/>
          </a:p>
        </p:txBody>
      </p:sp>
      <p:sp>
        <p:nvSpPr>
          <p:cNvPr id="3" name="Segnaposto contenuto 2">
            <a:extLst>
              <a:ext uri="{FF2B5EF4-FFF2-40B4-BE49-F238E27FC236}">
                <a16:creationId xmlns:a16="http://schemas.microsoft.com/office/drawing/2014/main" id="{A90C0A65-2867-7342-3234-980DD44F9A93}"/>
              </a:ext>
            </a:extLst>
          </p:cNvPr>
          <p:cNvSpPr>
            <a:spLocks noGrp="1"/>
          </p:cNvSpPr>
          <p:nvPr>
            <p:ph idx="1"/>
          </p:nvPr>
        </p:nvSpPr>
        <p:spPr/>
        <p:txBody>
          <a:bodyPr>
            <a:normAutofit/>
          </a:bodyPr>
          <a:lstStyle/>
          <a:p>
            <a:pPr algn="just"/>
            <a:r>
              <a:rPr lang="it-IT" sz="2400" dirty="0">
                <a:latin typeface="AA Times New Roman" panose="02020603050405020304" pitchFamily="18" charset="0"/>
                <a:ea typeface="AA Times New Roman" panose="02020603050405020304" pitchFamily="18" charset="0"/>
                <a:cs typeface="AA Times New Roman" panose="02020603050405020304" pitchFamily="18" charset="0"/>
              </a:rPr>
              <a:t>V. 13. Le </a:t>
            </a:r>
            <a:r>
              <a:rPr lang="it-IT" sz="2400" b="1" dirty="0">
                <a:latin typeface="AA Times New Roman" panose="02020603050405020304" pitchFamily="18" charset="0"/>
                <a:ea typeface="AA Times New Roman" panose="02020603050405020304" pitchFamily="18" charset="0"/>
                <a:cs typeface="AA Times New Roman" panose="02020603050405020304" pitchFamily="18" charset="0"/>
              </a:rPr>
              <a:t>eroine troiane </a:t>
            </a:r>
            <a:r>
              <a:rPr lang="it-IT" sz="2400" dirty="0">
                <a:latin typeface="AA Times New Roman" panose="02020603050405020304" pitchFamily="18" charset="0"/>
                <a:ea typeface="AA Times New Roman" panose="02020603050405020304" pitchFamily="18" charset="0"/>
                <a:cs typeface="AA Times New Roman" panose="02020603050405020304" pitchFamily="18" charset="0"/>
              </a:rPr>
              <a:t>che costituirono il bottino di guerra degli eroi Argivi furono, in realtà, molto poche (Cassandra, Andromaca e Polissena, secondo Euripide), ma qui è probabile che Properzio faccia riferimento al libro XI dell’</a:t>
            </a:r>
            <a:r>
              <a:rPr lang="it-IT" sz="2400" i="1" dirty="0">
                <a:latin typeface="AA Times New Roman" panose="02020603050405020304" pitchFamily="18" charset="0"/>
                <a:ea typeface="AA Times New Roman" panose="02020603050405020304" pitchFamily="18" charset="0"/>
                <a:cs typeface="AA Times New Roman" panose="02020603050405020304" pitchFamily="18" charset="0"/>
              </a:rPr>
              <a:t>Odissea</a:t>
            </a:r>
            <a:r>
              <a:rPr lang="it-IT" sz="2400" dirty="0">
                <a:latin typeface="AA Times New Roman" panose="02020603050405020304" pitchFamily="18" charset="0"/>
                <a:ea typeface="AA Times New Roman" panose="02020603050405020304" pitchFamily="18" charset="0"/>
                <a:cs typeface="AA Times New Roman" panose="02020603050405020304" pitchFamily="18" charset="0"/>
              </a:rPr>
              <a:t>, dove l’eroe incontra una schiera di «donne celebri». </a:t>
            </a:r>
          </a:p>
          <a:p>
            <a:pPr algn="just"/>
            <a:r>
              <a:rPr lang="it-IT" sz="2400" dirty="0">
                <a:latin typeface="AA Times New Roman" panose="02020603050405020304" pitchFamily="18" charset="0"/>
                <a:ea typeface="AA Times New Roman" panose="02020603050405020304" pitchFamily="18" charset="0"/>
                <a:cs typeface="AA Times New Roman" panose="02020603050405020304" pitchFamily="18" charset="0"/>
              </a:rPr>
              <a:t>Nell’ultimo distico troviamo un’esortazione ad </a:t>
            </a:r>
            <a:r>
              <a:rPr lang="it-IT" sz="2400" b="1" dirty="0">
                <a:latin typeface="AA Times New Roman" panose="02020603050405020304" pitchFamily="18" charset="0"/>
                <a:ea typeface="AA Times New Roman" panose="02020603050405020304" pitchFamily="18" charset="0"/>
                <a:cs typeface="AA Times New Roman" panose="02020603050405020304" pitchFamily="18" charset="0"/>
              </a:rPr>
              <a:t>approfittare delle gioie della vita </a:t>
            </a:r>
            <a:r>
              <a:rPr lang="it-IT" sz="2400" b="1" dirty="0" err="1">
                <a:latin typeface="AA Times New Roman" panose="02020603050405020304" pitchFamily="18" charset="0"/>
                <a:ea typeface="AA Times New Roman" panose="02020603050405020304" pitchFamily="18" charset="0"/>
                <a:cs typeface="AA Times New Roman" panose="02020603050405020304" pitchFamily="18" charset="0"/>
              </a:rPr>
              <a:t>finchè</a:t>
            </a:r>
            <a:r>
              <a:rPr lang="it-IT" sz="2400" b="1" dirty="0">
                <a:latin typeface="AA Times New Roman" panose="02020603050405020304" pitchFamily="18" charset="0"/>
                <a:ea typeface="AA Times New Roman" panose="02020603050405020304" pitchFamily="18" charset="0"/>
                <a:cs typeface="AA Times New Roman" panose="02020603050405020304" pitchFamily="18" charset="0"/>
              </a:rPr>
              <a:t> ci è possibile</a:t>
            </a:r>
            <a:r>
              <a:rPr lang="it-IT" sz="2400" dirty="0">
                <a:latin typeface="AA Times New Roman" panose="02020603050405020304" pitchFamily="18" charset="0"/>
                <a:ea typeface="AA Times New Roman" panose="02020603050405020304" pitchFamily="18" charset="0"/>
                <a:cs typeface="AA Times New Roman" panose="02020603050405020304" pitchFamily="18" charset="0"/>
              </a:rPr>
              <a:t>, un motivo che si ritrova frequentemente anche negli epigrammi funerari (ma è in generale è diffuso nella letteratura di ogni tempo; cfr. </a:t>
            </a:r>
            <a:r>
              <a:rPr lang="it-IT" sz="2400" i="1" dirty="0">
                <a:latin typeface="AA Times New Roman" panose="02020603050405020304" pitchFamily="18" charset="0"/>
                <a:ea typeface="AA Times New Roman" panose="02020603050405020304" pitchFamily="18" charset="0"/>
                <a:cs typeface="AA Times New Roman" panose="02020603050405020304" pitchFamily="18" charset="0"/>
              </a:rPr>
              <a:t>Quant’è bella giovinezza </a:t>
            </a:r>
            <a:r>
              <a:rPr lang="it-IT" sz="2400" dirty="0">
                <a:latin typeface="AA Times New Roman" panose="02020603050405020304" pitchFamily="18" charset="0"/>
                <a:ea typeface="AA Times New Roman" panose="02020603050405020304" pitchFamily="18" charset="0"/>
                <a:cs typeface="AA Times New Roman" panose="02020603050405020304" pitchFamily="18" charset="0"/>
              </a:rPr>
              <a:t>/ </a:t>
            </a:r>
            <a:r>
              <a:rPr lang="it-IT" sz="2400" i="1" dirty="0">
                <a:latin typeface="AA Times New Roman" panose="02020603050405020304" pitchFamily="18" charset="0"/>
                <a:ea typeface="AA Times New Roman" panose="02020603050405020304" pitchFamily="18" charset="0"/>
                <a:cs typeface="AA Times New Roman" panose="02020603050405020304" pitchFamily="18" charset="0"/>
              </a:rPr>
              <a:t>che si fugge tuttavia:</a:t>
            </a:r>
            <a:r>
              <a:rPr lang="it-IT" sz="2400" dirty="0">
                <a:latin typeface="AA Times New Roman" panose="02020603050405020304" pitchFamily="18" charset="0"/>
                <a:ea typeface="AA Times New Roman" panose="02020603050405020304" pitchFamily="18" charset="0"/>
                <a:cs typeface="AA Times New Roman" panose="02020603050405020304" pitchFamily="18" charset="0"/>
              </a:rPr>
              <a:t> / </a:t>
            </a:r>
            <a:r>
              <a:rPr lang="it-IT" sz="2400" i="1" dirty="0">
                <a:latin typeface="AA Times New Roman" panose="02020603050405020304" pitchFamily="18" charset="0"/>
                <a:ea typeface="AA Times New Roman" panose="02020603050405020304" pitchFamily="18" charset="0"/>
                <a:cs typeface="AA Times New Roman" panose="02020603050405020304" pitchFamily="18" charset="0"/>
              </a:rPr>
              <a:t>chi vuol esser lieto, sia,</a:t>
            </a:r>
            <a:r>
              <a:rPr lang="it-IT" sz="2400" dirty="0">
                <a:latin typeface="AA Times New Roman" panose="02020603050405020304" pitchFamily="18" charset="0"/>
                <a:ea typeface="AA Times New Roman" panose="02020603050405020304" pitchFamily="18" charset="0"/>
                <a:cs typeface="AA Times New Roman" panose="02020603050405020304" pitchFamily="18" charset="0"/>
              </a:rPr>
              <a:t> /</a:t>
            </a:r>
            <a:r>
              <a:rPr lang="it-IT" sz="2400" i="1" dirty="0">
                <a:latin typeface="AA Times New Roman" panose="02020603050405020304" pitchFamily="18" charset="0"/>
                <a:ea typeface="AA Times New Roman" panose="02020603050405020304" pitchFamily="18" charset="0"/>
                <a:cs typeface="AA Times New Roman" panose="02020603050405020304" pitchFamily="18" charset="0"/>
              </a:rPr>
              <a:t>di</a:t>
            </a:r>
            <a:r>
              <a:rPr lang="it-IT" sz="2400" dirty="0">
                <a:latin typeface="AA Times New Roman" panose="02020603050405020304" pitchFamily="18" charset="0"/>
                <a:ea typeface="AA Times New Roman" panose="02020603050405020304" pitchFamily="18" charset="0"/>
                <a:cs typeface="AA Times New Roman" panose="02020603050405020304" pitchFamily="18" charset="0"/>
              </a:rPr>
              <a:t> </a:t>
            </a:r>
            <a:r>
              <a:rPr lang="it-IT" sz="2400" i="1" dirty="0">
                <a:latin typeface="AA Times New Roman" panose="02020603050405020304" pitchFamily="18" charset="0"/>
                <a:ea typeface="AA Times New Roman" panose="02020603050405020304" pitchFamily="18" charset="0"/>
                <a:cs typeface="AA Times New Roman" panose="02020603050405020304" pitchFamily="18" charset="0"/>
              </a:rPr>
              <a:t>doman non c’è certezza</a:t>
            </a:r>
            <a:r>
              <a:rPr lang="it-IT" sz="2400" dirty="0">
                <a:latin typeface="AA Times New Roman" panose="02020603050405020304" pitchFamily="18" charset="0"/>
                <a:ea typeface="AA Times New Roman" panose="02020603050405020304" pitchFamily="18" charset="0"/>
                <a:cs typeface="AA Times New Roman" panose="02020603050405020304" pitchFamily="18" charset="0"/>
              </a:rPr>
              <a:t>, Lorenzo il Magnifico, </a:t>
            </a:r>
            <a:r>
              <a:rPr lang="it-IT" sz="2400" i="1" dirty="0">
                <a:latin typeface="AA Times New Roman" panose="02020603050405020304" pitchFamily="18" charset="0"/>
                <a:ea typeface="AA Times New Roman" panose="02020603050405020304" pitchFamily="18" charset="0"/>
                <a:cs typeface="AA Times New Roman" panose="02020603050405020304" pitchFamily="18" charset="0"/>
              </a:rPr>
              <a:t>Canzone di Bacco e Arianna</a:t>
            </a:r>
            <a:r>
              <a:rPr lang="it-IT" sz="2400" dirty="0">
                <a:latin typeface="AA Times New Roman" panose="02020603050405020304" pitchFamily="18" charset="0"/>
                <a:ea typeface="AA Times New Roman" panose="02020603050405020304" pitchFamily="18" charset="0"/>
                <a:cs typeface="AA Times New Roman" panose="02020603050405020304" pitchFamily="18" charset="0"/>
              </a:rPr>
              <a:t>). </a:t>
            </a:r>
          </a:p>
        </p:txBody>
      </p:sp>
    </p:spTree>
    <p:extLst>
      <p:ext uri="{BB962C8B-B14F-4D97-AF65-F5344CB8AC3E}">
        <p14:creationId xmlns:p14="http://schemas.microsoft.com/office/powerpoint/2010/main" val="275042293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76151D1-328C-BB20-03BF-F8A98B2A5553}"/>
              </a:ext>
            </a:extLst>
          </p:cNvPr>
          <p:cNvSpPr>
            <a:spLocks noGrp="1"/>
          </p:cNvSpPr>
          <p:nvPr>
            <p:ph type="title"/>
          </p:nvPr>
        </p:nvSpPr>
        <p:spPr/>
        <p:txBody>
          <a:bodyPr>
            <a:normAutofit/>
          </a:bodyPr>
          <a:lstStyle/>
          <a:p>
            <a:pPr algn="ctr"/>
            <a:r>
              <a:rPr lang="it-IT" sz="3200" dirty="0">
                <a:solidFill>
                  <a:srgbClr val="FF0000"/>
                </a:solidFill>
                <a:latin typeface="AA Times New Roman" panose="02020603050405020304" pitchFamily="18" charset="0"/>
                <a:ea typeface="AA Times New Roman" panose="02020603050405020304" pitchFamily="18" charset="0"/>
                <a:cs typeface="AA Times New Roman" panose="02020603050405020304" pitchFamily="18" charset="0"/>
              </a:rPr>
              <a:t>Un parallelo catulliano (carme 5)</a:t>
            </a:r>
          </a:p>
        </p:txBody>
      </p:sp>
      <p:sp>
        <p:nvSpPr>
          <p:cNvPr id="3" name="Segnaposto contenuto 2">
            <a:extLst>
              <a:ext uri="{FF2B5EF4-FFF2-40B4-BE49-F238E27FC236}">
                <a16:creationId xmlns:a16="http://schemas.microsoft.com/office/drawing/2014/main" id="{8EF3D341-82E1-ABA2-F1D0-7EB5580885D2}"/>
              </a:ext>
            </a:extLst>
          </p:cNvPr>
          <p:cNvSpPr>
            <a:spLocks noGrp="1"/>
          </p:cNvSpPr>
          <p:nvPr>
            <p:ph idx="1"/>
          </p:nvPr>
        </p:nvSpPr>
        <p:spPr/>
        <p:txBody>
          <a:bodyPr>
            <a:normAutofit fontScale="85000" lnSpcReduction="20000"/>
          </a:bodyPr>
          <a:lstStyle/>
          <a:p>
            <a:pPr marL="0" indent="0">
              <a:buNone/>
            </a:pPr>
            <a:r>
              <a:rPr lang="it-IT" b="1" dirty="0" err="1">
                <a:latin typeface="AA Times New Roman" panose="02020603050405020304" pitchFamily="18" charset="0"/>
                <a:ea typeface="AA Times New Roman" panose="02020603050405020304" pitchFamily="18" charset="0"/>
                <a:cs typeface="AA Times New Roman" panose="02020603050405020304" pitchFamily="18" charset="0"/>
              </a:rPr>
              <a:t>Vivamus</a:t>
            </a:r>
            <a:r>
              <a:rPr lang="it-IT" b="1" dirty="0">
                <a:latin typeface="AA Times New Roman" panose="02020603050405020304" pitchFamily="18" charset="0"/>
                <a:ea typeface="AA Times New Roman" panose="02020603050405020304" pitchFamily="18" charset="0"/>
                <a:cs typeface="AA Times New Roman" panose="02020603050405020304" pitchFamily="18" charset="0"/>
              </a:rPr>
              <a:t>, mea Lesbia, </a:t>
            </a:r>
            <a:r>
              <a:rPr lang="it-IT" b="1" dirty="0" err="1">
                <a:latin typeface="AA Times New Roman" panose="02020603050405020304" pitchFamily="18" charset="0"/>
                <a:ea typeface="AA Times New Roman" panose="02020603050405020304" pitchFamily="18" charset="0"/>
                <a:cs typeface="AA Times New Roman" panose="02020603050405020304" pitchFamily="18" charset="0"/>
              </a:rPr>
              <a:t>atque</a:t>
            </a:r>
            <a:r>
              <a:rPr lang="it-IT" b="1" dirty="0">
                <a:latin typeface="AA Times New Roman" panose="02020603050405020304" pitchFamily="18" charset="0"/>
                <a:ea typeface="AA Times New Roman" panose="02020603050405020304" pitchFamily="18" charset="0"/>
                <a:cs typeface="AA Times New Roman" panose="02020603050405020304" pitchFamily="18" charset="0"/>
              </a:rPr>
              <a:t> </a:t>
            </a:r>
            <a:r>
              <a:rPr lang="it-IT" b="1" dirty="0" err="1">
                <a:latin typeface="AA Times New Roman" panose="02020603050405020304" pitchFamily="18" charset="0"/>
                <a:ea typeface="AA Times New Roman" panose="02020603050405020304" pitchFamily="18" charset="0"/>
                <a:cs typeface="AA Times New Roman" panose="02020603050405020304" pitchFamily="18" charset="0"/>
              </a:rPr>
              <a:t>amemus</a:t>
            </a:r>
            <a:r>
              <a:rPr lang="it-IT" dirty="0">
                <a:latin typeface="AA Times New Roman" panose="02020603050405020304" pitchFamily="18" charset="0"/>
                <a:ea typeface="AA Times New Roman" panose="02020603050405020304" pitchFamily="18" charset="0"/>
                <a:cs typeface="AA Times New Roman" panose="02020603050405020304" pitchFamily="18" charset="0"/>
              </a:rPr>
              <a:t>,</a:t>
            </a:r>
          </a:p>
          <a:p>
            <a:pPr marL="0" indent="0">
              <a:buNone/>
            </a:pPr>
            <a:r>
              <a:rPr lang="it-IT" dirty="0" err="1">
                <a:latin typeface="AA Times New Roman" panose="02020603050405020304" pitchFamily="18" charset="0"/>
                <a:ea typeface="AA Times New Roman" panose="02020603050405020304" pitchFamily="18" charset="0"/>
                <a:cs typeface="AA Times New Roman" panose="02020603050405020304" pitchFamily="18" charset="0"/>
              </a:rPr>
              <a:t>rumoresque</a:t>
            </a:r>
            <a:r>
              <a:rPr lang="it-IT" dirty="0">
                <a:latin typeface="AA Times New Roman" panose="02020603050405020304" pitchFamily="18" charset="0"/>
                <a:ea typeface="AA Times New Roman" panose="02020603050405020304" pitchFamily="18" charset="0"/>
                <a:cs typeface="AA Times New Roman" panose="02020603050405020304" pitchFamily="18" charset="0"/>
              </a:rPr>
              <a:t> </a:t>
            </a:r>
            <a:r>
              <a:rPr lang="it-IT" dirty="0" err="1">
                <a:latin typeface="AA Times New Roman" panose="02020603050405020304" pitchFamily="18" charset="0"/>
                <a:ea typeface="AA Times New Roman" panose="02020603050405020304" pitchFamily="18" charset="0"/>
                <a:cs typeface="AA Times New Roman" panose="02020603050405020304" pitchFamily="18" charset="0"/>
              </a:rPr>
              <a:t>senum</a:t>
            </a:r>
            <a:r>
              <a:rPr lang="it-IT" dirty="0">
                <a:latin typeface="AA Times New Roman" panose="02020603050405020304" pitchFamily="18" charset="0"/>
                <a:ea typeface="AA Times New Roman" panose="02020603050405020304" pitchFamily="18" charset="0"/>
                <a:cs typeface="AA Times New Roman" panose="02020603050405020304" pitchFamily="18" charset="0"/>
              </a:rPr>
              <a:t> </a:t>
            </a:r>
            <a:r>
              <a:rPr lang="it-IT" dirty="0" err="1">
                <a:latin typeface="AA Times New Roman" panose="02020603050405020304" pitchFamily="18" charset="0"/>
                <a:ea typeface="AA Times New Roman" panose="02020603050405020304" pitchFamily="18" charset="0"/>
                <a:cs typeface="AA Times New Roman" panose="02020603050405020304" pitchFamily="18" charset="0"/>
              </a:rPr>
              <a:t>severiorum</a:t>
            </a:r>
            <a:endParaRPr lang="it-IT" dirty="0">
              <a:latin typeface="AA Times New Roman" panose="02020603050405020304" pitchFamily="18" charset="0"/>
              <a:ea typeface="AA Times New Roman" panose="02020603050405020304" pitchFamily="18" charset="0"/>
              <a:cs typeface="AA Times New Roman" panose="02020603050405020304" pitchFamily="18" charset="0"/>
            </a:endParaRPr>
          </a:p>
          <a:p>
            <a:pPr marL="0" indent="0">
              <a:buNone/>
            </a:pPr>
            <a:r>
              <a:rPr lang="it-IT" dirty="0">
                <a:latin typeface="AA Times New Roman" panose="02020603050405020304" pitchFamily="18" charset="0"/>
                <a:ea typeface="AA Times New Roman" panose="02020603050405020304" pitchFamily="18" charset="0"/>
                <a:cs typeface="AA Times New Roman" panose="02020603050405020304" pitchFamily="18" charset="0"/>
              </a:rPr>
              <a:t>omnes </a:t>
            </a:r>
            <a:r>
              <a:rPr lang="it-IT" dirty="0" err="1">
                <a:latin typeface="AA Times New Roman" panose="02020603050405020304" pitchFamily="18" charset="0"/>
                <a:ea typeface="AA Times New Roman" panose="02020603050405020304" pitchFamily="18" charset="0"/>
                <a:cs typeface="AA Times New Roman" panose="02020603050405020304" pitchFamily="18" charset="0"/>
              </a:rPr>
              <a:t>unius</a:t>
            </a:r>
            <a:r>
              <a:rPr lang="it-IT" dirty="0">
                <a:latin typeface="AA Times New Roman" panose="02020603050405020304" pitchFamily="18" charset="0"/>
                <a:ea typeface="AA Times New Roman" panose="02020603050405020304" pitchFamily="18" charset="0"/>
                <a:cs typeface="AA Times New Roman" panose="02020603050405020304" pitchFamily="18" charset="0"/>
              </a:rPr>
              <a:t> </a:t>
            </a:r>
            <a:r>
              <a:rPr lang="it-IT" dirty="0" err="1">
                <a:latin typeface="AA Times New Roman" panose="02020603050405020304" pitchFamily="18" charset="0"/>
                <a:ea typeface="AA Times New Roman" panose="02020603050405020304" pitchFamily="18" charset="0"/>
                <a:cs typeface="AA Times New Roman" panose="02020603050405020304" pitchFamily="18" charset="0"/>
              </a:rPr>
              <a:t>aestimemus</a:t>
            </a:r>
            <a:r>
              <a:rPr lang="it-IT" dirty="0">
                <a:latin typeface="AA Times New Roman" panose="02020603050405020304" pitchFamily="18" charset="0"/>
                <a:ea typeface="AA Times New Roman" panose="02020603050405020304" pitchFamily="18" charset="0"/>
                <a:cs typeface="AA Times New Roman" panose="02020603050405020304" pitchFamily="18" charset="0"/>
              </a:rPr>
              <a:t> </a:t>
            </a:r>
            <a:r>
              <a:rPr lang="it-IT" dirty="0" err="1">
                <a:latin typeface="AA Times New Roman" panose="02020603050405020304" pitchFamily="18" charset="0"/>
                <a:ea typeface="AA Times New Roman" panose="02020603050405020304" pitchFamily="18" charset="0"/>
                <a:cs typeface="AA Times New Roman" panose="02020603050405020304" pitchFamily="18" charset="0"/>
              </a:rPr>
              <a:t>assis</a:t>
            </a:r>
            <a:r>
              <a:rPr lang="it-IT" dirty="0">
                <a:latin typeface="AA Times New Roman" panose="02020603050405020304" pitchFamily="18" charset="0"/>
                <a:ea typeface="AA Times New Roman" panose="02020603050405020304" pitchFamily="18" charset="0"/>
                <a:cs typeface="AA Times New Roman" panose="02020603050405020304" pitchFamily="18" charset="0"/>
              </a:rPr>
              <a:t>.</a:t>
            </a:r>
          </a:p>
          <a:p>
            <a:pPr marL="0" indent="0">
              <a:buNone/>
            </a:pPr>
            <a:r>
              <a:rPr lang="it-IT" b="1" dirty="0" err="1">
                <a:latin typeface="AA Times New Roman" panose="02020603050405020304" pitchFamily="18" charset="0"/>
                <a:ea typeface="AA Times New Roman" panose="02020603050405020304" pitchFamily="18" charset="0"/>
                <a:cs typeface="AA Times New Roman" panose="02020603050405020304" pitchFamily="18" charset="0"/>
              </a:rPr>
              <a:t>Soles</a:t>
            </a:r>
            <a:r>
              <a:rPr lang="it-IT" b="1" dirty="0">
                <a:latin typeface="AA Times New Roman" panose="02020603050405020304" pitchFamily="18" charset="0"/>
                <a:ea typeface="AA Times New Roman" panose="02020603050405020304" pitchFamily="18" charset="0"/>
                <a:cs typeface="AA Times New Roman" panose="02020603050405020304" pitchFamily="18" charset="0"/>
              </a:rPr>
              <a:t> occidere et redire </a:t>
            </a:r>
            <a:r>
              <a:rPr lang="it-IT" b="1" dirty="0" err="1">
                <a:latin typeface="AA Times New Roman" panose="02020603050405020304" pitchFamily="18" charset="0"/>
                <a:ea typeface="AA Times New Roman" panose="02020603050405020304" pitchFamily="18" charset="0"/>
                <a:cs typeface="AA Times New Roman" panose="02020603050405020304" pitchFamily="18" charset="0"/>
              </a:rPr>
              <a:t>possunt</a:t>
            </a:r>
            <a:r>
              <a:rPr lang="it-IT" b="1" dirty="0">
                <a:latin typeface="AA Times New Roman" panose="02020603050405020304" pitchFamily="18" charset="0"/>
                <a:ea typeface="AA Times New Roman" panose="02020603050405020304" pitchFamily="18" charset="0"/>
                <a:cs typeface="AA Times New Roman" panose="02020603050405020304" pitchFamily="18" charset="0"/>
              </a:rPr>
              <a:t>:</a:t>
            </a:r>
          </a:p>
          <a:p>
            <a:pPr marL="0" indent="0">
              <a:buNone/>
            </a:pPr>
            <a:r>
              <a:rPr lang="it-IT" b="1" dirty="0" err="1">
                <a:latin typeface="AA Times New Roman" panose="02020603050405020304" pitchFamily="18" charset="0"/>
                <a:ea typeface="AA Times New Roman" panose="02020603050405020304" pitchFamily="18" charset="0"/>
                <a:cs typeface="AA Times New Roman" panose="02020603050405020304" pitchFamily="18" charset="0"/>
              </a:rPr>
              <a:t>nobis</a:t>
            </a:r>
            <a:r>
              <a:rPr lang="it-IT" b="1" dirty="0">
                <a:latin typeface="AA Times New Roman" panose="02020603050405020304" pitchFamily="18" charset="0"/>
                <a:ea typeface="AA Times New Roman" panose="02020603050405020304" pitchFamily="18" charset="0"/>
                <a:cs typeface="AA Times New Roman" panose="02020603050405020304" pitchFamily="18" charset="0"/>
              </a:rPr>
              <a:t> </a:t>
            </a:r>
            <a:r>
              <a:rPr lang="it-IT" b="1" dirty="0" err="1">
                <a:latin typeface="AA Times New Roman" panose="02020603050405020304" pitchFamily="18" charset="0"/>
                <a:ea typeface="AA Times New Roman" panose="02020603050405020304" pitchFamily="18" charset="0"/>
                <a:cs typeface="AA Times New Roman" panose="02020603050405020304" pitchFamily="18" charset="0"/>
              </a:rPr>
              <a:t>cum</a:t>
            </a:r>
            <a:r>
              <a:rPr lang="it-IT" b="1" dirty="0">
                <a:latin typeface="AA Times New Roman" panose="02020603050405020304" pitchFamily="18" charset="0"/>
                <a:ea typeface="AA Times New Roman" panose="02020603050405020304" pitchFamily="18" charset="0"/>
                <a:cs typeface="AA Times New Roman" panose="02020603050405020304" pitchFamily="18" charset="0"/>
              </a:rPr>
              <a:t> semel </a:t>
            </a:r>
            <a:r>
              <a:rPr lang="it-IT" b="1" dirty="0" err="1">
                <a:latin typeface="AA Times New Roman" panose="02020603050405020304" pitchFamily="18" charset="0"/>
                <a:ea typeface="AA Times New Roman" panose="02020603050405020304" pitchFamily="18" charset="0"/>
                <a:cs typeface="AA Times New Roman" panose="02020603050405020304" pitchFamily="18" charset="0"/>
              </a:rPr>
              <a:t>occidit</a:t>
            </a:r>
            <a:r>
              <a:rPr lang="it-IT" b="1" dirty="0">
                <a:latin typeface="AA Times New Roman" panose="02020603050405020304" pitchFamily="18" charset="0"/>
                <a:ea typeface="AA Times New Roman" panose="02020603050405020304" pitchFamily="18" charset="0"/>
                <a:cs typeface="AA Times New Roman" panose="02020603050405020304" pitchFamily="18" charset="0"/>
              </a:rPr>
              <a:t> </a:t>
            </a:r>
            <a:r>
              <a:rPr lang="it-IT" b="1" dirty="0" err="1">
                <a:latin typeface="AA Times New Roman" panose="02020603050405020304" pitchFamily="18" charset="0"/>
                <a:ea typeface="AA Times New Roman" panose="02020603050405020304" pitchFamily="18" charset="0"/>
                <a:cs typeface="AA Times New Roman" panose="02020603050405020304" pitchFamily="18" charset="0"/>
              </a:rPr>
              <a:t>brevis</a:t>
            </a:r>
            <a:r>
              <a:rPr lang="it-IT" b="1" dirty="0">
                <a:latin typeface="AA Times New Roman" panose="02020603050405020304" pitchFamily="18" charset="0"/>
                <a:ea typeface="AA Times New Roman" panose="02020603050405020304" pitchFamily="18" charset="0"/>
                <a:cs typeface="AA Times New Roman" panose="02020603050405020304" pitchFamily="18" charset="0"/>
              </a:rPr>
              <a:t> lux,</a:t>
            </a:r>
          </a:p>
          <a:p>
            <a:pPr marL="0" indent="0">
              <a:buNone/>
            </a:pPr>
            <a:r>
              <a:rPr lang="it-IT" b="1" dirty="0" err="1">
                <a:latin typeface="AA Times New Roman" panose="02020603050405020304" pitchFamily="18" charset="0"/>
                <a:ea typeface="AA Times New Roman" panose="02020603050405020304" pitchFamily="18" charset="0"/>
                <a:cs typeface="AA Times New Roman" panose="02020603050405020304" pitchFamily="18" charset="0"/>
              </a:rPr>
              <a:t>nox</a:t>
            </a:r>
            <a:r>
              <a:rPr lang="it-IT" b="1" dirty="0">
                <a:latin typeface="AA Times New Roman" panose="02020603050405020304" pitchFamily="18" charset="0"/>
                <a:ea typeface="AA Times New Roman" panose="02020603050405020304" pitchFamily="18" charset="0"/>
                <a:cs typeface="AA Times New Roman" panose="02020603050405020304" pitchFamily="18" charset="0"/>
              </a:rPr>
              <a:t> est perpetua una </a:t>
            </a:r>
            <a:r>
              <a:rPr lang="it-IT" b="1" dirty="0" err="1">
                <a:latin typeface="AA Times New Roman" panose="02020603050405020304" pitchFamily="18" charset="0"/>
                <a:ea typeface="AA Times New Roman" panose="02020603050405020304" pitchFamily="18" charset="0"/>
                <a:cs typeface="AA Times New Roman" panose="02020603050405020304" pitchFamily="18" charset="0"/>
              </a:rPr>
              <a:t>dormienda</a:t>
            </a:r>
            <a:r>
              <a:rPr lang="it-IT" dirty="0">
                <a:latin typeface="AA Times New Roman" panose="02020603050405020304" pitchFamily="18" charset="0"/>
                <a:ea typeface="AA Times New Roman" panose="02020603050405020304" pitchFamily="18" charset="0"/>
                <a:cs typeface="AA Times New Roman" panose="02020603050405020304" pitchFamily="18" charset="0"/>
              </a:rPr>
              <a:t>.</a:t>
            </a:r>
          </a:p>
          <a:p>
            <a:pPr marL="0" indent="0">
              <a:buNone/>
            </a:pPr>
            <a:r>
              <a:rPr lang="it-IT" dirty="0">
                <a:latin typeface="AA Times New Roman" panose="02020603050405020304" pitchFamily="18" charset="0"/>
                <a:ea typeface="AA Times New Roman" panose="02020603050405020304" pitchFamily="18" charset="0"/>
                <a:cs typeface="AA Times New Roman" panose="02020603050405020304" pitchFamily="18" charset="0"/>
              </a:rPr>
              <a:t>Da mi </a:t>
            </a:r>
            <a:r>
              <a:rPr lang="it-IT" dirty="0" err="1">
                <a:latin typeface="AA Times New Roman" panose="02020603050405020304" pitchFamily="18" charset="0"/>
                <a:ea typeface="AA Times New Roman" panose="02020603050405020304" pitchFamily="18" charset="0"/>
                <a:cs typeface="AA Times New Roman" panose="02020603050405020304" pitchFamily="18" charset="0"/>
              </a:rPr>
              <a:t>basia</a:t>
            </a:r>
            <a:r>
              <a:rPr lang="it-IT" dirty="0">
                <a:latin typeface="AA Times New Roman" panose="02020603050405020304" pitchFamily="18" charset="0"/>
                <a:ea typeface="AA Times New Roman" panose="02020603050405020304" pitchFamily="18" charset="0"/>
                <a:cs typeface="AA Times New Roman" panose="02020603050405020304" pitchFamily="18" charset="0"/>
              </a:rPr>
              <a:t> mille, </a:t>
            </a:r>
            <a:r>
              <a:rPr lang="it-IT" dirty="0" err="1">
                <a:latin typeface="AA Times New Roman" panose="02020603050405020304" pitchFamily="18" charset="0"/>
                <a:ea typeface="AA Times New Roman" panose="02020603050405020304" pitchFamily="18" charset="0"/>
                <a:cs typeface="AA Times New Roman" panose="02020603050405020304" pitchFamily="18" charset="0"/>
              </a:rPr>
              <a:t>deinde</a:t>
            </a:r>
            <a:r>
              <a:rPr lang="it-IT" dirty="0">
                <a:latin typeface="AA Times New Roman" panose="02020603050405020304" pitchFamily="18" charset="0"/>
                <a:ea typeface="AA Times New Roman" panose="02020603050405020304" pitchFamily="18" charset="0"/>
                <a:cs typeface="AA Times New Roman" panose="02020603050405020304" pitchFamily="18" charset="0"/>
              </a:rPr>
              <a:t> centum,</a:t>
            </a:r>
          </a:p>
          <a:p>
            <a:pPr marL="0" indent="0">
              <a:buNone/>
            </a:pPr>
            <a:r>
              <a:rPr lang="it-IT" dirty="0" err="1">
                <a:latin typeface="AA Times New Roman" panose="02020603050405020304" pitchFamily="18" charset="0"/>
                <a:ea typeface="AA Times New Roman" panose="02020603050405020304" pitchFamily="18" charset="0"/>
                <a:cs typeface="AA Times New Roman" panose="02020603050405020304" pitchFamily="18" charset="0"/>
              </a:rPr>
              <a:t>dein</a:t>
            </a:r>
            <a:r>
              <a:rPr lang="it-IT" dirty="0">
                <a:latin typeface="AA Times New Roman" panose="02020603050405020304" pitchFamily="18" charset="0"/>
                <a:ea typeface="AA Times New Roman" panose="02020603050405020304" pitchFamily="18" charset="0"/>
                <a:cs typeface="AA Times New Roman" panose="02020603050405020304" pitchFamily="18" charset="0"/>
              </a:rPr>
              <a:t> mille altera, </a:t>
            </a:r>
            <a:r>
              <a:rPr lang="it-IT" dirty="0" err="1">
                <a:latin typeface="AA Times New Roman" panose="02020603050405020304" pitchFamily="18" charset="0"/>
                <a:ea typeface="AA Times New Roman" panose="02020603050405020304" pitchFamily="18" charset="0"/>
                <a:cs typeface="AA Times New Roman" panose="02020603050405020304" pitchFamily="18" charset="0"/>
              </a:rPr>
              <a:t>dein</a:t>
            </a:r>
            <a:r>
              <a:rPr lang="it-IT" dirty="0">
                <a:latin typeface="AA Times New Roman" panose="02020603050405020304" pitchFamily="18" charset="0"/>
                <a:ea typeface="AA Times New Roman" panose="02020603050405020304" pitchFamily="18" charset="0"/>
                <a:cs typeface="AA Times New Roman" panose="02020603050405020304" pitchFamily="18" charset="0"/>
              </a:rPr>
              <a:t> </a:t>
            </a:r>
            <a:r>
              <a:rPr lang="it-IT" dirty="0" err="1">
                <a:latin typeface="AA Times New Roman" panose="02020603050405020304" pitchFamily="18" charset="0"/>
                <a:ea typeface="AA Times New Roman" panose="02020603050405020304" pitchFamily="18" charset="0"/>
                <a:cs typeface="AA Times New Roman" panose="02020603050405020304" pitchFamily="18" charset="0"/>
              </a:rPr>
              <a:t>secunda</a:t>
            </a:r>
            <a:r>
              <a:rPr lang="it-IT" dirty="0">
                <a:latin typeface="AA Times New Roman" panose="02020603050405020304" pitchFamily="18" charset="0"/>
                <a:ea typeface="AA Times New Roman" panose="02020603050405020304" pitchFamily="18" charset="0"/>
                <a:cs typeface="AA Times New Roman" panose="02020603050405020304" pitchFamily="18" charset="0"/>
              </a:rPr>
              <a:t> centum,</a:t>
            </a:r>
          </a:p>
          <a:p>
            <a:pPr marL="0" indent="0">
              <a:buNone/>
            </a:pPr>
            <a:r>
              <a:rPr lang="it-IT" dirty="0" err="1">
                <a:latin typeface="AA Times New Roman" panose="02020603050405020304" pitchFamily="18" charset="0"/>
                <a:ea typeface="AA Times New Roman" panose="02020603050405020304" pitchFamily="18" charset="0"/>
                <a:cs typeface="AA Times New Roman" panose="02020603050405020304" pitchFamily="18" charset="0"/>
              </a:rPr>
              <a:t>deinde</a:t>
            </a:r>
            <a:r>
              <a:rPr lang="it-IT" dirty="0">
                <a:latin typeface="AA Times New Roman" panose="02020603050405020304" pitchFamily="18" charset="0"/>
                <a:ea typeface="AA Times New Roman" panose="02020603050405020304" pitchFamily="18" charset="0"/>
                <a:cs typeface="AA Times New Roman" panose="02020603050405020304" pitchFamily="18" charset="0"/>
              </a:rPr>
              <a:t> </a:t>
            </a:r>
            <a:r>
              <a:rPr lang="it-IT" dirty="0" err="1">
                <a:latin typeface="AA Times New Roman" panose="02020603050405020304" pitchFamily="18" charset="0"/>
                <a:ea typeface="AA Times New Roman" panose="02020603050405020304" pitchFamily="18" charset="0"/>
                <a:cs typeface="AA Times New Roman" panose="02020603050405020304" pitchFamily="18" charset="0"/>
              </a:rPr>
              <a:t>usque</a:t>
            </a:r>
            <a:r>
              <a:rPr lang="it-IT" dirty="0">
                <a:latin typeface="AA Times New Roman" panose="02020603050405020304" pitchFamily="18" charset="0"/>
                <a:ea typeface="AA Times New Roman" panose="02020603050405020304" pitchFamily="18" charset="0"/>
                <a:cs typeface="AA Times New Roman" panose="02020603050405020304" pitchFamily="18" charset="0"/>
              </a:rPr>
              <a:t> altera mille, </a:t>
            </a:r>
            <a:r>
              <a:rPr lang="it-IT" dirty="0" err="1">
                <a:latin typeface="AA Times New Roman" panose="02020603050405020304" pitchFamily="18" charset="0"/>
                <a:ea typeface="AA Times New Roman" panose="02020603050405020304" pitchFamily="18" charset="0"/>
                <a:cs typeface="AA Times New Roman" panose="02020603050405020304" pitchFamily="18" charset="0"/>
              </a:rPr>
              <a:t>deinde</a:t>
            </a:r>
            <a:r>
              <a:rPr lang="it-IT" dirty="0">
                <a:latin typeface="AA Times New Roman" panose="02020603050405020304" pitchFamily="18" charset="0"/>
                <a:ea typeface="AA Times New Roman" panose="02020603050405020304" pitchFamily="18" charset="0"/>
                <a:cs typeface="AA Times New Roman" panose="02020603050405020304" pitchFamily="18" charset="0"/>
              </a:rPr>
              <a:t> centum,</a:t>
            </a:r>
          </a:p>
          <a:p>
            <a:pPr marL="0" indent="0">
              <a:buNone/>
            </a:pPr>
            <a:r>
              <a:rPr lang="it-IT" dirty="0" err="1">
                <a:latin typeface="AA Times New Roman" panose="02020603050405020304" pitchFamily="18" charset="0"/>
                <a:ea typeface="AA Times New Roman" panose="02020603050405020304" pitchFamily="18" charset="0"/>
                <a:cs typeface="AA Times New Roman" panose="02020603050405020304" pitchFamily="18" charset="0"/>
              </a:rPr>
              <a:t>Dein</a:t>
            </a:r>
            <a:r>
              <a:rPr lang="it-IT" dirty="0">
                <a:latin typeface="AA Times New Roman" panose="02020603050405020304" pitchFamily="18" charset="0"/>
                <a:ea typeface="AA Times New Roman" panose="02020603050405020304" pitchFamily="18" charset="0"/>
                <a:cs typeface="AA Times New Roman" panose="02020603050405020304" pitchFamily="18" charset="0"/>
              </a:rPr>
              <a:t>, </a:t>
            </a:r>
            <a:r>
              <a:rPr lang="it-IT" dirty="0" err="1">
                <a:latin typeface="AA Times New Roman" panose="02020603050405020304" pitchFamily="18" charset="0"/>
                <a:ea typeface="AA Times New Roman" panose="02020603050405020304" pitchFamily="18" charset="0"/>
                <a:cs typeface="AA Times New Roman" panose="02020603050405020304" pitchFamily="18" charset="0"/>
              </a:rPr>
              <a:t>cum</a:t>
            </a:r>
            <a:r>
              <a:rPr lang="it-IT" dirty="0">
                <a:latin typeface="AA Times New Roman" panose="02020603050405020304" pitchFamily="18" charset="0"/>
                <a:ea typeface="AA Times New Roman" panose="02020603050405020304" pitchFamily="18" charset="0"/>
                <a:cs typeface="AA Times New Roman" panose="02020603050405020304" pitchFamily="18" charset="0"/>
              </a:rPr>
              <a:t> milia multa </a:t>
            </a:r>
            <a:r>
              <a:rPr lang="it-IT" dirty="0" err="1">
                <a:latin typeface="AA Times New Roman" panose="02020603050405020304" pitchFamily="18" charset="0"/>
                <a:ea typeface="AA Times New Roman" panose="02020603050405020304" pitchFamily="18" charset="0"/>
                <a:cs typeface="AA Times New Roman" panose="02020603050405020304" pitchFamily="18" charset="0"/>
              </a:rPr>
              <a:t>fecerimus</a:t>
            </a:r>
            <a:r>
              <a:rPr lang="it-IT" dirty="0">
                <a:latin typeface="AA Times New Roman" panose="02020603050405020304" pitchFamily="18" charset="0"/>
                <a:ea typeface="AA Times New Roman" panose="02020603050405020304" pitchFamily="18" charset="0"/>
                <a:cs typeface="AA Times New Roman" panose="02020603050405020304" pitchFamily="18" charset="0"/>
              </a:rPr>
              <a:t>,</a:t>
            </a:r>
          </a:p>
          <a:p>
            <a:pPr marL="0" indent="0">
              <a:buNone/>
            </a:pPr>
            <a:r>
              <a:rPr lang="it-IT" dirty="0" err="1">
                <a:latin typeface="AA Times New Roman" panose="02020603050405020304" pitchFamily="18" charset="0"/>
                <a:ea typeface="AA Times New Roman" panose="02020603050405020304" pitchFamily="18" charset="0"/>
                <a:cs typeface="AA Times New Roman" panose="02020603050405020304" pitchFamily="18" charset="0"/>
              </a:rPr>
              <a:t>conturbabimus</a:t>
            </a:r>
            <a:r>
              <a:rPr lang="it-IT" dirty="0">
                <a:latin typeface="AA Times New Roman" panose="02020603050405020304" pitchFamily="18" charset="0"/>
                <a:ea typeface="AA Times New Roman" panose="02020603050405020304" pitchFamily="18" charset="0"/>
                <a:cs typeface="AA Times New Roman" panose="02020603050405020304" pitchFamily="18" charset="0"/>
              </a:rPr>
              <a:t> </a:t>
            </a:r>
            <a:r>
              <a:rPr lang="it-IT" dirty="0" err="1">
                <a:latin typeface="AA Times New Roman" panose="02020603050405020304" pitchFamily="18" charset="0"/>
                <a:ea typeface="AA Times New Roman" panose="02020603050405020304" pitchFamily="18" charset="0"/>
                <a:cs typeface="AA Times New Roman" panose="02020603050405020304" pitchFamily="18" charset="0"/>
              </a:rPr>
              <a:t>illa</a:t>
            </a:r>
            <a:r>
              <a:rPr lang="it-IT" dirty="0">
                <a:latin typeface="AA Times New Roman" panose="02020603050405020304" pitchFamily="18" charset="0"/>
                <a:ea typeface="AA Times New Roman" panose="02020603050405020304" pitchFamily="18" charset="0"/>
                <a:cs typeface="AA Times New Roman" panose="02020603050405020304" pitchFamily="18" charset="0"/>
              </a:rPr>
              <a:t>, ne </a:t>
            </a:r>
            <a:r>
              <a:rPr lang="it-IT" dirty="0" err="1">
                <a:latin typeface="AA Times New Roman" panose="02020603050405020304" pitchFamily="18" charset="0"/>
                <a:ea typeface="AA Times New Roman" panose="02020603050405020304" pitchFamily="18" charset="0"/>
                <a:cs typeface="AA Times New Roman" panose="02020603050405020304" pitchFamily="18" charset="0"/>
              </a:rPr>
              <a:t>sciamus</a:t>
            </a:r>
            <a:r>
              <a:rPr lang="it-IT" dirty="0">
                <a:latin typeface="AA Times New Roman" panose="02020603050405020304" pitchFamily="18" charset="0"/>
                <a:ea typeface="AA Times New Roman" panose="02020603050405020304" pitchFamily="18" charset="0"/>
                <a:cs typeface="AA Times New Roman" panose="02020603050405020304" pitchFamily="18" charset="0"/>
              </a:rPr>
              <a:t>,</a:t>
            </a:r>
          </a:p>
          <a:p>
            <a:pPr marL="0" indent="0">
              <a:buNone/>
            </a:pPr>
            <a:r>
              <a:rPr lang="it-IT" dirty="0">
                <a:latin typeface="AA Times New Roman" panose="02020603050405020304" pitchFamily="18" charset="0"/>
                <a:ea typeface="AA Times New Roman" panose="02020603050405020304" pitchFamily="18" charset="0"/>
                <a:cs typeface="AA Times New Roman" panose="02020603050405020304" pitchFamily="18" charset="0"/>
              </a:rPr>
              <a:t>aut ne </a:t>
            </a:r>
            <a:r>
              <a:rPr lang="it-IT" dirty="0" err="1">
                <a:latin typeface="AA Times New Roman" panose="02020603050405020304" pitchFamily="18" charset="0"/>
                <a:ea typeface="AA Times New Roman" panose="02020603050405020304" pitchFamily="18" charset="0"/>
                <a:cs typeface="AA Times New Roman" panose="02020603050405020304" pitchFamily="18" charset="0"/>
              </a:rPr>
              <a:t>quis</a:t>
            </a:r>
            <a:r>
              <a:rPr lang="it-IT" dirty="0">
                <a:latin typeface="AA Times New Roman" panose="02020603050405020304" pitchFamily="18" charset="0"/>
                <a:ea typeface="AA Times New Roman" panose="02020603050405020304" pitchFamily="18" charset="0"/>
                <a:cs typeface="AA Times New Roman" panose="02020603050405020304" pitchFamily="18" charset="0"/>
              </a:rPr>
              <a:t> </a:t>
            </a:r>
            <a:r>
              <a:rPr lang="it-IT" dirty="0" err="1">
                <a:latin typeface="AA Times New Roman" panose="02020603050405020304" pitchFamily="18" charset="0"/>
                <a:ea typeface="AA Times New Roman" panose="02020603050405020304" pitchFamily="18" charset="0"/>
                <a:cs typeface="AA Times New Roman" panose="02020603050405020304" pitchFamily="18" charset="0"/>
              </a:rPr>
              <a:t>malus</a:t>
            </a:r>
            <a:r>
              <a:rPr lang="it-IT" dirty="0">
                <a:latin typeface="AA Times New Roman" panose="02020603050405020304" pitchFamily="18" charset="0"/>
                <a:ea typeface="AA Times New Roman" panose="02020603050405020304" pitchFamily="18" charset="0"/>
                <a:cs typeface="AA Times New Roman" panose="02020603050405020304" pitchFamily="18" charset="0"/>
              </a:rPr>
              <a:t> </a:t>
            </a:r>
            <a:r>
              <a:rPr lang="it-IT" dirty="0" err="1">
                <a:latin typeface="AA Times New Roman" panose="02020603050405020304" pitchFamily="18" charset="0"/>
                <a:ea typeface="AA Times New Roman" panose="02020603050405020304" pitchFamily="18" charset="0"/>
                <a:cs typeface="AA Times New Roman" panose="02020603050405020304" pitchFamily="18" charset="0"/>
              </a:rPr>
              <a:t>invidere</a:t>
            </a:r>
            <a:r>
              <a:rPr lang="it-IT" dirty="0">
                <a:latin typeface="AA Times New Roman" panose="02020603050405020304" pitchFamily="18" charset="0"/>
                <a:ea typeface="AA Times New Roman" panose="02020603050405020304" pitchFamily="18" charset="0"/>
                <a:cs typeface="AA Times New Roman" panose="02020603050405020304" pitchFamily="18" charset="0"/>
              </a:rPr>
              <a:t> </a:t>
            </a:r>
            <a:r>
              <a:rPr lang="it-IT" dirty="0" err="1">
                <a:latin typeface="AA Times New Roman" panose="02020603050405020304" pitchFamily="18" charset="0"/>
                <a:ea typeface="AA Times New Roman" panose="02020603050405020304" pitchFamily="18" charset="0"/>
                <a:cs typeface="AA Times New Roman" panose="02020603050405020304" pitchFamily="18" charset="0"/>
              </a:rPr>
              <a:t>possit</a:t>
            </a:r>
            <a:r>
              <a:rPr lang="it-IT" dirty="0">
                <a:latin typeface="AA Times New Roman" panose="02020603050405020304" pitchFamily="18" charset="0"/>
                <a:ea typeface="AA Times New Roman" panose="02020603050405020304" pitchFamily="18" charset="0"/>
                <a:cs typeface="AA Times New Roman" panose="02020603050405020304" pitchFamily="18" charset="0"/>
              </a:rPr>
              <a:t>,</a:t>
            </a:r>
          </a:p>
          <a:p>
            <a:pPr marL="0" indent="0">
              <a:buNone/>
            </a:pPr>
            <a:r>
              <a:rPr lang="it-IT" dirty="0" err="1">
                <a:latin typeface="AA Times New Roman" panose="02020603050405020304" pitchFamily="18" charset="0"/>
                <a:ea typeface="AA Times New Roman" panose="02020603050405020304" pitchFamily="18" charset="0"/>
                <a:cs typeface="AA Times New Roman" panose="02020603050405020304" pitchFamily="18" charset="0"/>
              </a:rPr>
              <a:t>cum</a:t>
            </a:r>
            <a:r>
              <a:rPr lang="it-IT" dirty="0">
                <a:latin typeface="AA Times New Roman" panose="02020603050405020304" pitchFamily="18" charset="0"/>
                <a:ea typeface="AA Times New Roman" panose="02020603050405020304" pitchFamily="18" charset="0"/>
                <a:cs typeface="AA Times New Roman" panose="02020603050405020304" pitchFamily="18" charset="0"/>
              </a:rPr>
              <a:t> tantum </a:t>
            </a:r>
            <a:r>
              <a:rPr lang="it-IT" dirty="0" err="1">
                <a:latin typeface="AA Times New Roman" panose="02020603050405020304" pitchFamily="18" charset="0"/>
                <a:ea typeface="AA Times New Roman" panose="02020603050405020304" pitchFamily="18" charset="0"/>
                <a:cs typeface="AA Times New Roman" panose="02020603050405020304" pitchFamily="18" charset="0"/>
              </a:rPr>
              <a:t>sciat</a:t>
            </a:r>
            <a:r>
              <a:rPr lang="it-IT" dirty="0">
                <a:latin typeface="AA Times New Roman" panose="02020603050405020304" pitchFamily="18" charset="0"/>
                <a:ea typeface="AA Times New Roman" panose="02020603050405020304" pitchFamily="18" charset="0"/>
                <a:cs typeface="AA Times New Roman" panose="02020603050405020304" pitchFamily="18" charset="0"/>
              </a:rPr>
              <a:t> esse </a:t>
            </a:r>
            <a:r>
              <a:rPr lang="it-IT" dirty="0" err="1">
                <a:latin typeface="AA Times New Roman" panose="02020603050405020304" pitchFamily="18" charset="0"/>
                <a:ea typeface="AA Times New Roman" panose="02020603050405020304" pitchFamily="18" charset="0"/>
                <a:cs typeface="AA Times New Roman" panose="02020603050405020304" pitchFamily="18" charset="0"/>
              </a:rPr>
              <a:t>basiorum</a:t>
            </a:r>
            <a:r>
              <a:rPr lang="it-IT" dirty="0">
                <a:latin typeface="AA Times New Roman" panose="02020603050405020304" pitchFamily="18" charset="0"/>
                <a:ea typeface="AA Times New Roman" panose="02020603050405020304" pitchFamily="18" charset="0"/>
                <a:cs typeface="AA Times New Roman" panose="02020603050405020304" pitchFamily="18" charset="0"/>
              </a:rPr>
              <a:t>.</a:t>
            </a:r>
          </a:p>
        </p:txBody>
      </p:sp>
    </p:spTree>
    <p:extLst>
      <p:ext uri="{BB962C8B-B14F-4D97-AF65-F5344CB8AC3E}">
        <p14:creationId xmlns:p14="http://schemas.microsoft.com/office/powerpoint/2010/main" val="422163330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2377C5F-231B-3B82-7E46-015310B80FA5}"/>
              </a:ext>
            </a:extLst>
          </p:cNvPr>
          <p:cNvSpPr>
            <a:spLocks noGrp="1"/>
          </p:cNvSpPr>
          <p:nvPr>
            <p:ph type="title"/>
          </p:nvPr>
        </p:nvSpPr>
        <p:spPr/>
        <p:txBody>
          <a:bodyPr>
            <a:normAutofit/>
          </a:bodyPr>
          <a:lstStyle/>
          <a:p>
            <a:pPr algn="ctr"/>
            <a:r>
              <a:rPr lang="it-IT" sz="3200" dirty="0">
                <a:solidFill>
                  <a:srgbClr val="FF0000"/>
                </a:solidFill>
                <a:latin typeface="AA Times New Roman" panose="02020603050405020304" pitchFamily="18" charset="0"/>
                <a:ea typeface="AA Times New Roman" panose="02020603050405020304" pitchFamily="18" charset="0"/>
                <a:cs typeface="AA Times New Roman" panose="02020603050405020304" pitchFamily="18" charset="0"/>
              </a:rPr>
              <a:t>Traduzione carme 5</a:t>
            </a:r>
          </a:p>
        </p:txBody>
      </p:sp>
      <p:sp>
        <p:nvSpPr>
          <p:cNvPr id="3" name="Segnaposto contenuto 2">
            <a:extLst>
              <a:ext uri="{FF2B5EF4-FFF2-40B4-BE49-F238E27FC236}">
                <a16:creationId xmlns:a16="http://schemas.microsoft.com/office/drawing/2014/main" id="{B0799C76-25BF-2828-BF65-0CC15C10F932}"/>
              </a:ext>
            </a:extLst>
          </p:cNvPr>
          <p:cNvSpPr>
            <a:spLocks noGrp="1"/>
          </p:cNvSpPr>
          <p:nvPr>
            <p:ph idx="1"/>
          </p:nvPr>
        </p:nvSpPr>
        <p:spPr/>
        <p:txBody>
          <a:bodyPr>
            <a:normAutofit fontScale="85000" lnSpcReduction="20000"/>
          </a:bodyPr>
          <a:lstStyle/>
          <a:p>
            <a:pPr marL="0" indent="0">
              <a:buNone/>
            </a:pPr>
            <a:r>
              <a:rPr lang="it-IT" b="1" dirty="0">
                <a:latin typeface="AA Times New Roman" panose="02020603050405020304" pitchFamily="18" charset="0"/>
                <a:ea typeface="AA Times New Roman" panose="02020603050405020304" pitchFamily="18" charset="0"/>
                <a:cs typeface="AA Times New Roman" panose="02020603050405020304" pitchFamily="18" charset="0"/>
              </a:rPr>
              <a:t>Viviamo, mia Lesbia, e amiamo</a:t>
            </a:r>
            <a:r>
              <a:rPr lang="it-IT" dirty="0">
                <a:latin typeface="AA Times New Roman" panose="02020603050405020304" pitchFamily="18" charset="0"/>
                <a:ea typeface="AA Times New Roman" panose="02020603050405020304" pitchFamily="18" charset="0"/>
                <a:cs typeface="AA Times New Roman" panose="02020603050405020304" pitchFamily="18" charset="0"/>
              </a:rPr>
              <a:t>,</a:t>
            </a:r>
          </a:p>
          <a:p>
            <a:pPr marL="0" indent="0">
              <a:buNone/>
            </a:pPr>
            <a:r>
              <a:rPr lang="it-IT" dirty="0">
                <a:latin typeface="AA Times New Roman" panose="02020603050405020304" pitchFamily="18" charset="0"/>
                <a:ea typeface="AA Times New Roman" panose="02020603050405020304" pitchFamily="18" charset="0"/>
                <a:cs typeface="AA Times New Roman" panose="02020603050405020304" pitchFamily="18" charset="0"/>
              </a:rPr>
              <a:t>e i rimproveri dei vecchi severi</a:t>
            </a:r>
          </a:p>
          <a:p>
            <a:pPr marL="0" indent="0">
              <a:buNone/>
            </a:pPr>
            <a:r>
              <a:rPr lang="it-IT" dirty="0">
                <a:latin typeface="AA Times New Roman" panose="02020603050405020304" pitchFamily="18" charset="0"/>
                <a:ea typeface="AA Times New Roman" panose="02020603050405020304" pitchFamily="18" charset="0"/>
                <a:cs typeface="AA Times New Roman" panose="02020603050405020304" pitchFamily="18" charset="0"/>
              </a:rPr>
              <a:t>stimiamoli tutti un soldo.</a:t>
            </a:r>
          </a:p>
          <a:p>
            <a:pPr marL="0" indent="0">
              <a:buNone/>
            </a:pPr>
            <a:r>
              <a:rPr lang="it-IT" b="1" dirty="0">
                <a:latin typeface="AA Times New Roman" panose="02020603050405020304" pitchFamily="18" charset="0"/>
                <a:ea typeface="AA Times New Roman" panose="02020603050405020304" pitchFamily="18" charset="0"/>
                <a:cs typeface="AA Times New Roman" panose="02020603050405020304" pitchFamily="18" charset="0"/>
              </a:rPr>
              <a:t>Il sole può comparire e scomparire:</a:t>
            </a:r>
          </a:p>
          <a:p>
            <a:pPr marL="0" indent="0">
              <a:buNone/>
            </a:pPr>
            <a:r>
              <a:rPr lang="it-IT" b="1" dirty="0">
                <a:latin typeface="AA Times New Roman" panose="02020603050405020304" pitchFamily="18" charset="0"/>
                <a:ea typeface="AA Times New Roman" panose="02020603050405020304" pitchFamily="18" charset="0"/>
                <a:cs typeface="AA Times New Roman" panose="02020603050405020304" pitchFamily="18" charset="0"/>
              </a:rPr>
              <a:t>noi, una volta che la luce breve si abbassa,</a:t>
            </a:r>
          </a:p>
          <a:p>
            <a:pPr marL="0" indent="0">
              <a:buNone/>
            </a:pPr>
            <a:r>
              <a:rPr lang="it-IT" b="1" dirty="0">
                <a:latin typeface="AA Times New Roman" panose="02020603050405020304" pitchFamily="18" charset="0"/>
                <a:ea typeface="AA Times New Roman" panose="02020603050405020304" pitchFamily="18" charset="0"/>
                <a:cs typeface="AA Times New Roman" panose="02020603050405020304" pitchFamily="18" charset="0"/>
              </a:rPr>
              <a:t>dobbiamo dormire un’unica interminabile notte</a:t>
            </a:r>
            <a:r>
              <a:rPr lang="it-IT" dirty="0">
                <a:latin typeface="AA Times New Roman" panose="02020603050405020304" pitchFamily="18" charset="0"/>
                <a:ea typeface="AA Times New Roman" panose="02020603050405020304" pitchFamily="18" charset="0"/>
                <a:cs typeface="AA Times New Roman" panose="02020603050405020304" pitchFamily="18" charset="0"/>
              </a:rPr>
              <a:t>.</a:t>
            </a:r>
          </a:p>
          <a:p>
            <a:pPr marL="0" indent="0">
              <a:buNone/>
            </a:pPr>
            <a:r>
              <a:rPr lang="it-IT" dirty="0">
                <a:latin typeface="AA Times New Roman" panose="02020603050405020304" pitchFamily="18" charset="0"/>
                <a:ea typeface="AA Times New Roman" panose="02020603050405020304" pitchFamily="18" charset="0"/>
                <a:cs typeface="AA Times New Roman" panose="02020603050405020304" pitchFamily="18" charset="0"/>
              </a:rPr>
              <a:t>Dammi mille baci, poi altri cento,</a:t>
            </a:r>
          </a:p>
          <a:p>
            <a:pPr marL="0" indent="0">
              <a:buNone/>
            </a:pPr>
            <a:r>
              <a:rPr lang="it-IT" dirty="0">
                <a:latin typeface="AA Times New Roman" panose="02020603050405020304" pitchFamily="18" charset="0"/>
                <a:ea typeface="AA Times New Roman" panose="02020603050405020304" pitchFamily="18" charset="0"/>
                <a:cs typeface="AA Times New Roman" panose="02020603050405020304" pitchFamily="18" charset="0"/>
              </a:rPr>
              <a:t>poi altri mille, poi ancora cento,</a:t>
            </a:r>
          </a:p>
          <a:p>
            <a:pPr marL="0" indent="0">
              <a:buNone/>
            </a:pPr>
            <a:r>
              <a:rPr lang="it-IT" dirty="0">
                <a:latin typeface="AA Times New Roman" panose="02020603050405020304" pitchFamily="18" charset="0"/>
                <a:ea typeface="AA Times New Roman" panose="02020603050405020304" pitchFamily="18" charset="0"/>
                <a:cs typeface="AA Times New Roman" panose="02020603050405020304" pitchFamily="18" charset="0"/>
              </a:rPr>
              <a:t>poi senza fermarti altri mille, poi cento.</a:t>
            </a:r>
          </a:p>
          <a:p>
            <a:pPr marL="0" indent="0">
              <a:buNone/>
            </a:pPr>
            <a:r>
              <a:rPr lang="it-IT" dirty="0">
                <a:latin typeface="AA Times New Roman" panose="02020603050405020304" pitchFamily="18" charset="0"/>
                <a:ea typeface="AA Times New Roman" panose="02020603050405020304" pitchFamily="18" charset="0"/>
                <a:cs typeface="AA Times New Roman" panose="02020603050405020304" pitchFamily="18" charset="0"/>
              </a:rPr>
              <a:t>Infine, quando ne avremo dati a migliaia,</a:t>
            </a:r>
          </a:p>
          <a:p>
            <a:pPr marL="0" indent="0">
              <a:buNone/>
            </a:pPr>
            <a:r>
              <a:rPr lang="it-IT" dirty="0">
                <a:latin typeface="AA Times New Roman" panose="02020603050405020304" pitchFamily="18" charset="0"/>
                <a:ea typeface="AA Times New Roman" panose="02020603050405020304" pitchFamily="18" charset="0"/>
                <a:cs typeface="AA Times New Roman" panose="02020603050405020304" pitchFamily="18" charset="0"/>
              </a:rPr>
              <a:t>mescoleremo il conto, per non sapere,</a:t>
            </a:r>
          </a:p>
          <a:p>
            <a:pPr marL="0" indent="0">
              <a:buNone/>
            </a:pPr>
            <a:r>
              <a:rPr lang="it-IT" dirty="0">
                <a:latin typeface="AA Times New Roman" panose="02020603050405020304" pitchFamily="18" charset="0"/>
                <a:ea typeface="AA Times New Roman" panose="02020603050405020304" pitchFamily="18" charset="0"/>
                <a:cs typeface="AA Times New Roman" panose="02020603050405020304" pitchFamily="18" charset="0"/>
              </a:rPr>
              <a:t>o perché nessun malvagio possa invidiarci,</a:t>
            </a:r>
          </a:p>
          <a:p>
            <a:pPr marL="0" indent="0">
              <a:buNone/>
            </a:pPr>
            <a:r>
              <a:rPr lang="it-IT" dirty="0">
                <a:latin typeface="AA Times New Roman" panose="02020603050405020304" pitchFamily="18" charset="0"/>
                <a:ea typeface="AA Times New Roman" panose="02020603050405020304" pitchFamily="18" charset="0"/>
                <a:cs typeface="AA Times New Roman" panose="02020603050405020304" pitchFamily="18" charset="0"/>
              </a:rPr>
              <a:t>scoprendo l’esistenza di così tanti baci.</a:t>
            </a:r>
          </a:p>
        </p:txBody>
      </p:sp>
    </p:spTree>
    <p:extLst>
      <p:ext uri="{BB962C8B-B14F-4D97-AF65-F5344CB8AC3E}">
        <p14:creationId xmlns:p14="http://schemas.microsoft.com/office/powerpoint/2010/main" val="29164770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36BD1DE-6849-E8E2-AF66-93FBB896692F}"/>
              </a:ext>
            </a:extLst>
          </p:cNvPr>
          <p:cNvSpPr>
            <a:spLocks noGrp="1"/>
          </p:cNvSpPr>
          <p:nvPr>
            <p:ph type="title"/>
          </p:nvPr>
        </p:nvSpPr>
        <p:spPr/>
        <p:txBody>
          <a:bodyPr>
            <a:normAutofit/>
          </a:bodyPr>
          <a:lstStyle/>
          <a:p>
            <a:pPr algn="ctr"/>
            <a:r>
              <a:rPr lang="it-IT" sz="3200" dirty="0">
                <a:solidFill>
                  <a:srgbClr val="FF0000"/>
                </a:solidFill>
                <a:latin typeface="AA Times New Roman" panose="02020603050405020304" pitchFamily="18" charset="0"/>
                <a:ea typeface="AA Times New Roman" panose="02020603050405020304" pitchFamily="18" charset="0"/>
                <a:cs typeface="AA Times New Roman" panose="02020603050405020304" pitchFamily="18" charset="0"/>
              </a:rPr>
              <a:t>La </a:t>
            </a:r>
            <a:r>
              <a:rPr lang="it-IT" sz="3200" i="1" dirty="0" err="1">
                <a:solidFill>
                  <a:srgbClr val="FF0000"/>
                </a:solidFill>
                <a:latin typeface="AA Times New Roman" panose="02020603050405020304" pitchFamily="18" charset="0"/>
                <a:ea typeface="AA Times New Roman" panose="02020603050405020304" pitchFamily="18" charset="0"/>
                <a:cs typeface="AA Times New Roman" panose="02020603050405020304" pitchFamily="18" charset="0"/>
              </a:rPr>
              <a:t>docta</a:t>
            </a:r>
            <a:r>
              <a:rPr lang="it-IT" sz="3200" i="1" dirty="0">
                <a:solidFill>
                  <a:srgbClr val="FF0000"/>
                </a:solidFill>
                <a:latin typeface="AA Times New Roman" panose="02020603050405020304" pitchFamily="18" charset="0"/>
                <a:ea typeface="AA Times New Roman" panose="02020603050405020304" pitchFamily="18" charset="0"/>
                <a:cs typeface="AA Times New Roman" panose="02020603050405020304" pitchFamily="18" charset="0"/>
              </a:rPr>
              <a:t> </a:t>
            </a:r>
            <a:r>
              <a:rPr lang="it-IT" sz="3200" i="1" dirty="0" err="1">
                <a:solidFill>
                  <a:srgbClr val="FF0000"/>
                </a:solidFill>
                <a:latin typeface="AA Times New Roman" panose="02020603050405020304" pitchFamily="18" charset="0"/>
                <a:ea typeface="AA Times New Roman" panose="02020603050405020304" pitchFamily="18" charset="0"/>
                <a:cs typeface="AA Times New Roman" panose="02020603050405020304" pitchFamily="18" charset="0"/>
              </a:rPr>
              <a:t>puella</a:t>
            </a:r>
            <a:r>
              <a:rPr lang="it-IT" sz="3200" dirty="0">
                <a:solidFill>
                  <a:srgbClr val="FF0000"/>
                </a:solidFill>
                <a:latin typeface="AA Times New Roman" panose="02020603050405020304" pitchFamily="18" charset="0"/>
                <a:ea typeface="AA Times New Roman" panose="02020603050405020304" pitchFamily="18" charset="0"/>
                <a:cs typeface="AA Times New Roman" panose="02020603050405020304" pitchFamily="18" charset="0"/>
              </a:rPr>
              <a:t>: il caso di </a:t>
            </a:r>
            <a:r>
              <a:rPr lang="it-IT" sz="3200" dirty="0" err="1">
                <a:solidFill>
                  <a:srgbClr val="FF0000"/>
                </a:solidFill>
                <a:latin typeface="AA Times New Roman" panose="02020603050405020304" pitchFamily="18" charset="0"/>
                <a:ea typeface="AA Times New Roman" panose="02020603050405020304" pitchFamily="18" charset="0"/>
                <a:cs typeface="AA Times New Roman" panose="02020603050405020304" pitchFamily="18" charset="0"/>
              </a:rPr>
              <a:t>Sempronia</a:t>
            </a:r>
            <a:endParaRPr lang="it-IT" sz="3200" i="1" dirty="0">
              <a:solidFill>
                <a:srgbClr val="FF0000"/>
              </a:solidFill>
              <a:latin typeface="AA Times New Roman" panose="02020603050405020304" pitchFamily="18" charset="0"/>
              <a:ea typeface="AA Times New Roman" panose="02020603050405020304" pitchFamily="18" charset="0"/>
              <a:cs typeface="AA Times New Roman" panose="02020603050405020304" pitchFamily="18" charset="0"/>
            </a:endParaRPr>
          </a:p>
        </p:txBody>
      </p:sp>
      <p:sp>
        <p:nvSpPr>
          <p:cNvPr id="3" name="Segnaposto contenuto 2">
            <a:extLst>
              <a:ext uri="{FF2B5EF4-FFF2-40B4-BE49-F238E27FC236}">
                <a16:creationId xmlns:a16="http://schemas.microsoft.com/office/drawing/2014/main" id="{11204103-517E-755E-7B55-ABE6B94717D1}"/>
              </a:ext>
            </a:extLst>
          </p:cNvPr>
          <p:cNvSpPr>
            <a:spLocks noGrp="1"/>
          </p:cNvSpPr>
          <p:nvPr>
            <p:ph idx="1"/>
          </p:nvPr>
        </p:nvSpPr>
        <p:spPr/>
        <p:txBody>
          <a:bodyPr>
            <a:normAutofit/>
          </a:bodyPr>
          <a:lstStyle/>
          <a:p>
            <a:pPr algn="just"/>
            <a:r>
              <a:rPr lang="it-IT" sz="2400" dirty="0">
                <a:solidFill>
                  <a:schemeClr val="tx1"/>
                </a:solidFill>
                <a:latin typeface="AA Times New Roman" panose="02020603050405020304" pitchFamily="18" charset="0"/>
                <a:ea typeface="AA Times New Roman" panose="02020603050405020304" pitchFamily="18" charset="0"/>
                <a:cs typeface="AA Times New Roman" panose="02020603050405020304" pitchFamily="18" charset="0"/>
              </a:rPr>
              <a:t>Il testo è tratto dalla monografia storica </a:t>
            </a:r>
            <a:r>
              <a:rPr lang="it-IT" sz="2400" i="1" dirty="0">
                <a:solidFill>
                  <a:schemeClr val="tx1"/>
                </a:solidFill>
                <a:latin typeface="AA Times New Roman" panose="02020603050405020304" pitchFamily="18" charset="0"/>
                <a:ea typeface="AA Times New Roman" panose="02020603050405020304" pitchFamily="18" charset="0"/>
                <a:cs typeface="AA Times New Roman" panose="02020603050405020304" pitchFamily="18" charset="0"/>
              </a:rPr>
              <a:t>De </a:t>
            </a:r>
            <a:r>
              <a:rPr lang="it-IT" sz="2400" i="1" dirty="0" err="1">
                <a:solidFill>
                  <a:schemeClr val="tx1"/>
                </a:solidFill>
                <a:latin typeface="AA Times New Roman" panose="02020603050405020304" pitchFamily="18" charset="0"/>
                <a:ea typeface="AA Times New Roman" panose="02020603050405020304" pitchFamily="18" charset="0"/>
                <a:cs typeface="AA Times New Roman" panose="02020603050405020304" pitchFamily="18" charset="0"/>
              </a:rPr>
              <a:t>Catilinae</a:t>
            </a:r>
            <a:r>
              <a:rPr lang="it-IT" sz="2400" i="1" dirty="0">
                <a:solidFill>
                  <a:schemeClr val="tx1"/>
                </a:solidFill>
                <a:latin typeface="AA Times New Roman" panose="02020603050405020304" pitchFamily="18" charset="0"/>
                <a:ea typeface="AA Times New Roman" panose="02020603050405020304" pitchFamily="18" charset="0"/>
                <a:cs typeface="AA Times New Roman" panose="02020603050405020304" pitchFamily="18" charset="0"/>
              </a:rPr>
              <a:t> </a:t>
            </a:r>
            <a:r>
              <a:rPr lang="it-IT" sz="2400" i="1" dirty="0" err="1">
                <a:solidFill>
                  <a:schemeClr val="tx1"/>
                </a:solidFill>
                <a:latin typeface="AA Times New Roman" panose="02020603050405020304" pitchFamily="18" charset="0"/>
                <a:ea typeface="AA Times New Roman" panose="02020603050405020304" pitchFamily="18" charset="0"/>
                <a:cs typeface="AA Times New Roman" panose="02020603050405020304" pitchFamily="18" charset="0"/>
              </a:rPr>
              <a:t>coniuratione</a:t>
            </a:r>
            <a:r>
              <a:rPr lang="it-IT" sz="2400" i="1" dirty="0">
                <a:solidFill>
                  <a:schemeClr val="tx1"/>
                </a:solidFill>
                <a:latin typeface="AA Times New Roman" panose="02020603050405020304" pitchFamily="18" charset="0"/>
                <a:ea typeface="AA Times New Roman" panose="02020603050405020304" pitchFamily="18" charset="0"/>
                <a:cs typeface="AA Times New Roman" panose="02020603050405020304" pitchFamily="18" charset="0"/>
              </a:rPr>
              <a:t> </a:t>
            </a:r>
            <a:r>
              <a:rPr lang="it-IT" sz="2400" dirty="0">
                <a:solidFill>
                  <a:schemeClr val="tx1"/>
                </a:solidFill>
                <a:latin typeface="AA Times New Roman" panose="02020603050405020304" pitchFamily="18" charset="0"/>
                <a:ea typeface="AA Times New Roman" panose="02020603050405020304" pitchFamily="18" charset="0"/>
                <a:cs typeface="AA Times New Roman" panose="02020603050405020304" pitchFamily="18" charset="0"/>
              </a:rPr>
              <a:t>(</a:t>
            </a:r>
            <a:r>
              <a:rPr lang="it-IT" sz="2400" i="1" dirty="0">
                <a:solidFill>
                  <a:schemeClr val="tx1"/>
                </a:solidFill>
                <a:latin typeface="AA Times New Roman" panose="02020603050405020304" pitchFamily="18" charset="0"/>
                <a:ea typeface="AA Times New Roman" panose="02020603050405020304" pitchFamily="18" charset="0"/>
                <a:cs typeface="AA Times New Roman" panose="02020603050405020304" pitchFamily="18" charset="0"/>
              </a:rPr>
              <a:t>La congiura di Catilina</a:t>
            </a:r>
            <a:r>
              <a:rPr lang="it-IT" sz="2400" dirty="0">
                <a:solidFill>
                  <a:schemeClr val="tx1"/>
                </a:solidFill>
                <a:latin typeface="AA Times New Roman" panose="02020603050405020304" pitchFamily="18" charset="0"/>
                <a:ea typeface="AA Times New Roman" panose="02020603050405020304" pitchFamily="18" charset="0"/>
                <a:cs typeface="AA Times New Roman" panose="02020603050405020304" pitchFamily="18" charset="0"/>
              </a:rPr>
              <a:t>) di Sallustio, un autore vissuto tra l’86 a.C. e il 35/34 a.C. (una generazione prima rispetto a Properzio). </a:t>
            </a:r>
          </a:p>
          <a:p>
            <a:pPr algn="just"/>
            <a:r>
              <a:rPr lang="it-IT" sz="2400" dirty="0">
                <a:solidFill>
                  <a:schemeClr val="tx1"/>
                </a:solidFill>
                <a:latin typeface="AA Times New Roman" panose="02020603050405020304" pitchFamily="18" charset="0"/>
                <a:ea typeface="AA Times New Roman" panose="02020603050405020304" pitchFamily="18" charset="0"/>
                <a:cs typeface="AA Times New Roman" panose="02020603050405020304" pitchFamily="18" charset="0"/>
              </a:rPr>
              <a:t>Il testo racconta appunto del fallimentare tentativo di congiura ordito da Catilina, un aristocratico decaduto, nel 63 a.C., bloccato da Cicerone che era console in quell’anno (cfr. </a:t>
            </a:r>
            <a:r>
              <a:rPr lang="it-IT" sz="2400" i="1" dirty="0" err="1">
                <a:solidFill>
                  <a:schemeClr val="tx1"/>
                </a:solidFill>
                <a:latin typeface="AA Times New Roman" panose="02020603050405020304" pitchFamily="18" charset="0"/>
                <a:ea typeface="AA Times New Roman" panose="02020603050405020304" pitchFamily="18" charset="0"/>
                <a:cs typeface="AA Times New Roman" panose="02020603050405020304" pitchFamily="18" charset="0"/>
              </a:rPr>
              <a:t>Catilinariae</a:t>
            </a:r>
            <a:r>
              <a:rPr lang="it-IT" sz="2400" dirty="0">
                <a:solidFill>
                  <a:schemeClr val="tx1"/>
                </a:solidFill>
                <a:latin typeface="AA Times New Roman" panose="02020603050405020304" pitchFamily="18" charset="0"/>
                <a:ea typeface="AA Times New Roman" panose="02020603050405020304" pitchFamily="18" charset="0"/>
                <a:cs typeface="AA Times New Roman" panose="02020603050405020304" pitchFamily="18" charset="0"/>
              </a:rPr>
              <a:t>). Siamo in un momento di forte crisi della repubblica romana. </a:t>
            </a:r>
          </a:p>
          <a:p>
            <a:pPr algn="just"/>
            <a:r>
              <a:rPr lang="it-IT" sz="2400" dirty="0">
                <a:solidFill>
                  <a:schemeClr val="tx1"/>
                </a:solidFill>
                <a:latin typeface="AA Times New Roman" panose="02020603050405020304" pitchFamily="18" charset="0"/>
                <a:ea typeface="AA Times New Roman" panose="02020603050405020304" pitchFamily="18" charset="0"/>
                <a:cs typeface="AA Times New Roman" panose="02020603050405020304" pitchFamily="18" charset="0"/>
              </a:rPr>
              <a:t>Sallustio dedica alcuni capitoli alla descrizione di Catilina e dei suoi seguaci, una congerie di persone scontente della politica contemporanea. Tra i seguaci, spicca appunto la figura di una donna, </a:t>
            </a:r>
            <a:r>
              <a:rPr lang="it-IT" sz="2400" dirty="0" err="1">
                <a:solidFill>
                  <a:schemeClr val="tx1"/>
                </a:solidFill>
                <a:latin typeface="AA Times New Roman" panose="02020603050405020304" pitchFamily="18" charset="0"/>
                <a:ea typeface="AA Times New Roman" panose="02020603050405020304" pitchFamily="18" charset="0"/>
                <a:cs typeface="AA Times New Roman" panose="02020603050405020304" pitchFamily="18" charset="0"/>
              </a:rPr>
              <a:t>Sempronia</a:t>
            </a:r>
            <a:r>
              <a:rPr lang="it-IT" sz="2400" dirty="0">
                <a:solidFill>
                  <a:schemeClr val="tx1"/>
                </a:solidFill>
                <a:latin typeface="AA Times New Roman" panose="02020603050405020304" pitchFamily="18" charset="0"/>
                <a:ea typeface="AA Times New Roman" panose="02020603050405020304" pitchFamily="18" charset="0"/>
                <a:cs typeface="AA Times New Roman" panose="02020603050405020304" pitchFamily="18" charset="0"/>
              </a:rPr>
              <a:t>. </a:t>
            </a:r>
          </a:p>
          <a:p>
            <a:pPr algn="just"/>
            <a:endParaRPr lang="it-IT" sz="2400" dirty="0">
              <a:solidFill>
                <a:schemeClr val="tx1"/>
              </a:solidFill>
              <a:latin typeface="AA Times New Roman" panose="02020603050405020304" pitchFamily="18" charset="0"/>
              <a:ea typeface="AA Times New Roman" panose="02020603050405020304" pitchFamily="18" charset="0"/>
              <a:cs typeface="AA Times New Roman" panose="02020603050405020304" pitchFamily="18" charset="0"/>
            </a:endParaRPr>
          </a:p>
        </p:txBody>
      </p:sp>
    </p:spTree>
    <p:extLst>
      <p:ext uri="{BB962C8B-B14F-4D97-AF65-F5344CB8AC3E}">
        <p14:creationId xmlns:p14="http://schemas.microsoft.com/office/powerpoint/2010/main" val="11325105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04018B0-60FA-45FF-9247-47859EFFCD67}"/>
              </a:ext>
            </a:extLst>
          </p:cNvPr>
          <p:cNvSpPr>
            <a:spLocks noGrp="1"/>
          </p:cNvSpPr>
          <p:nvPr>
            <p:ph type="title"/>
          </p:nvPr>
        </p:nvSpPr>
        <p:spPr/>
        <p:txBody>
          <a:bodyPr>
            <a:normAutofit/>
          </a:bodyPr>
          <a:lstStyle/>
          <a:p>
            <a:pPr algn="ctr"/>
            <a:r>
              <a:rPr lang="it-IT" sz="3200" dirty="0">
                <a:solidFill>
                  <a:srgbClr val="FF0000"/>
                </a:solidFill>
                <a:latin typeface="AA Times New Roman" panose="02020603050405020304" pitchFamily="18" charset="0"/>
                <a:ea typeface="AA Times New Roman" panose="02020603050405020304" pitchFamily="18" charset="0"/>
                <a:cs typeface="AA Times New Roman" panose="02020603050405020304" pitchFamily="18" charset="0"/>
              </a:rPr>
              <a:t>Chi era </a:t>
            </a:r>
            <a:r>
              <a:rPr lang="it-IT" sz="3200" dirty="0" err="1">
                <a:solidFill>
                  <a:srgbClr val="FF0000"/>
                </a:solidFill>
                <a:latin typeface="AA Times New Roman" panose="02020603050405020304" pitchFamily="18" charset="0"/>
                <a:ea typeface="AA Times New Roman" panose="02020603050405020304" pitchFamily="18" charset="0"/>
                <a:cs typeface="AA Times New Roman" panose="02020603050405020304" pitchFamily="18" charset="0"/>
              </a:rPr>
              <a:t>Sempronia</a:t>
            </a:r>
            <a:endParaRPr lang="it-IT" sz="3200" dirty="0">
              <a:solidFill>
                <a:srgbClr val="FF0000"/>
              </a:solidFill>
              <a:latin typeface="AA Times New Roman" panose="02020603050405020304" pitchFamily="18" charset="0"/>
              <a:ea typeface="AA Times New Roman" panose="02020603050405020304" pitchFamily="18" charset="0"/>
              <a:cs typeface="AA Times New Roman" panose="02020603050405020304" pitchFamily="18" charset="0"/>
            </a:endParaRPr>
          </a:p>
        </p:txBody>
      </p:sp>
      <p:sp>
        <p:nvSpPr>
          <p:cNvPr id="3" name="Segnaposto contenuto 2">
            <a:extLst>
              <a:ext uri="{FF2B5EF4-FFF2-40B4-BE49-F238E27FC236}">
                <a16:creationId xmlns:a16="http://schemas.microsoft.com/office/drawing/2014/main" id="{6BFD31BB-B314-3D8A-1B21-82A8C0BA966B}"/>
              </a:ext>
            </a:extLst>
          </p:cNvPr>
          <p:cNvSpPr>
            <a:spLocks noGrp="1"/>
          </p:cNvSpPr>
          <p:nvPr>
            <p:ph idx="1"/>
          </p:nvPr>
        </p:nvSpPr>
        <p:spPr/>
        <p:txBody>
          <a:bodyPr>
            <a:normAutofit/>
          </a:bodyPr>
          <a:lstStyle/>
          <a:p>
            <a:pPr algn="just"/>
            <a:r>
              <a:rPr lang="it-IT" sz="2400" b="0" i="0" dirty="0" err="1">
                <a:solidFill>
                  <a:srgbClr val="292F40"/>
                </a:solidFill>
                <a:effectLst/>
                <a:latin typeface="AA Times New Roman" panose="02020603050405020304" pitchFamily="18" charset="0"/>
                <a:ea typeface="AA Times New Roman" panose="02020603050405020304" pitchFamily="18" charset="0"/>
                <a:cs typeface="AA Times New Roman" panose="02020603050405020304" pitchFamily="18" charset="0"/>
              </a:rPr>
              <a:t>Sempronia</a:t>
            </a:r>
            <a:r>
              <a:rPr lang="it-IT" sz="2400" b="0" i="0" dirty="0">
                <a:solidFill>
                  <a:srgbClr val="292F40"/>
                </a:solidFill>
                <a:effectLst/>
                <a:latin typeface="AA Times New Roman" panose="02020603050405020304" pitchFamily="18" charset="0"/>
                <a:ea typeface="AA Times New Roman" panose="02020603050405020304" pitchFamily="18" charset="0"/>
                <a:cs typeface="AA Times New Roman" panose="02020603050405020304" pitchFamily="18" charset="0"/>
              </a:rPr>
              <a:t> apparteneva alla stessa famiglia dei </a:t>
            </a:r>
            <a:r>
              <a:rPr lang="it-IT" sz="2400" b="1" i="0" dirty="0">
                <a:solidFill>
                  <a:srgbClr val="292F40"/>
                </a:solidFill>
                <a:effectLst/>
                <a:latin typeface="AA Times New Roman" panose="02020603050405020304" pitchFamily="18" charset="0"/>
                <a:ea typeface="AA Times New Roman" panose="02020603050405020304" pitchFamily="18" charset="0"/>
                <a:cs typeface="AA Times New Roman" panose="02020603050405020304" pitchFamily="18" charset="0"/>
              </a:rPr>
              <a:t>Gracchi </a:t>
            </a:r>
            <a:r>
              <a:rPr lang="it-IT" sz="2400" b="0" i="0" dirty="0">
                <a:solidFill>
                  <a:srgbClr val="292F40"/>
                </a:solidFill>
                <a:effectLst/>
                <a:latin typeface="AA Times New Roman" panose="02020603050405020304" pitchFamily="18" charset="0"/>
                <a:ea typeface="AA Times New Roman" panose="02020603050405020304" pitchFamily="18" charset="0"/>
                <a:cs typeface="AA Times New Roman" panose="02020603050405020304" pitchFamily="18" charset="0"/>
              </a:rPr>
              <a:t>e aveva avuto un ruolo probabilmente molto marginale all'interno della congiura</a:t>
            </a:r>
            <a:r>
              <a:rPr lang="it-IT" sz="2400" dirty="0">
                <a:solidFill>
                  <a:srgbClr val="292F40"/>
                </a:solidFill>
                <a:latin typeface="AA Times New Roman" panose="02020603050405020304" pitchFamily="18" charset="0"/>
                <a:ea typeface="AA Times New Roman" panose="02020603050405020304" pitchFamily="18" charset="0"/>
                <a:cs typeface="AA Times New Roman" panose="02020603050405020304" pitchFamily="18" charset="0"/>
              </a:rPr>
              <a:t>,</a:t>
            </a:r>
            <a:r>
              <a:rPr lang="it-IT" sz="2400" b="0" i="0" dirty="0">
                <a:solidFill>
                  <a:srgbClr val="292F40"/>
                </a:solidFill>
                <a:effectLst/>
                <a:latin typeface="AA Times New Roman" panose="02020603050405020304" pitchFamily="18" charset="0"/>
                <a:ea typeface="AA Times New Roman" panose="02020603050405020304" pitchFamily="18" charset="0"/>
                <a:cs typeface="AA Times New Roman" panose="02020603050405020304" pitchFamily="18" charset="0"/>
              </a:rPr>
              <a:t> tanto che il </a:t>
            </a:r>
            <a:r>
              <a:rPr lang="it-IT" sz="2400" b="0" i="1" dirty="0">
                <a:solidFill>
                  <a:srgbClr val="292F40"/>
                </a:solidFill>
                <a:effectLst/>
                <a:latin typeface="AA Times New Roman" panose="02020603050405020304" pitchFamily="18" charset="0"/>
                <a:ea typeface="AA Times New Roman" panose="02020603050405020304" pitchFamily="18" charset="0"/>
                <a:cs typeface="AA Times New Roman" panose="02020603050405020304" pitchFamily="18" charset="0"/>
              </a:rPr>
              <a:t>De </a:t>
            </a:r>
            <a:r>
              <a:rPr lang="it-IT" sz="2400" b="0" i="1" dirty="0" err="1">
                <a:solidFill>
                  <a:srgbClr val="292F40"/>
                </a:solidFill>
                <a:effectLst/>
                <a:latin typeface="AA Times New Roman" panose="02020603050405020304" pitchFamily="18" charset="0"/>
                <a:ea typeface="AA Times New Roman" panose="02020603050405020304" pitchFamily="18" charset="0"/>
                <a:cs typeface="AA Times New Roman" panose="02020603050405020304" pitchFamily="18" charset="0"/>
              </a:rPr>
              <a:t>Catilinae</a:t>
            </a:r>
            <a:r>
              <a:rPr lang="it-IT" sz="2400" b="0" i="1" dirty="0">
                <a:solidFill>
                  <a:srgbClr val="292F40"/>
                </a:solidFill>
                <a:effectLst/>
                <a:latin typeface="AA Times New Roman" panose="02020603050405020304" pitchFamily="18" charset="0"/>
                <a:ea typeface="AA Times New Roman" panose="02020603050405020304" pitchFamily="18" charset="0"/>
                <a:cs typeface="AA Times New Roman" panose="02020603050405020304" pitchFamily="18" charset="0"/>
              </a:rPr>
              <a:t> </a:t>
            </a:r>
            <a:r>
              <a:rPr lang="it-IT" sz="2400" b="0" i="1" dirty="0" err="1">
                <a:solidFill>
                  <a:srgbClr val="292F40"/>
                </a:solidFill>
                <a:effectLst/>
                <a:latin typeface="AA Times New Roman" panose="02020603050405020304" pitchFamily="18" charset="0"/>
                <a:ea typeface="AA Times New Roman" panose="02020603050405020304" pitchFamily="18" charset="0"/>
                <a:cs typeface="AA Times New Roman" panose="02020603050405020304" pitchFamily="18" charset="0"/>
              </a:rPr>
              <a:t>coniuratione</a:t>
            </a:r>
            <a:r>
              <a:rPr lang="it-IT" sz="2400" b="0" i="0" dirty="0">
                <a:solidFill>
                  <a:srgbClr val="292F40"/>
                </a:solidFill>
                <a:effectLst/>
                <a:latin typeface="AA Times New Roman" panose="02020603050405020304" pitchFamily="18" charset="0"/>
                <a:ea typeface="AA Times New Roman" panose="02020603050405020304" pitchFamily="18" charset="0"/>
                <a:cs typeface="AA Times New Roman" panose="02020603050405020304" pitchFamily="18" charset="0"/>
              </a:rPr>
              <a:t> è l'unica fonte che ci parla di lei. Sallustio decide comunque di descrivercela, probabilmente in quanto moglie di Decimo Giunio Bruto</a:t>
            </a:r>
            <a:r>
              <a:rPr lang="it-IT" sz="2400" dirty="0">
                <a:solidFill>
                  <a:srgbClr val="292F40"/>
                </a:solidFill>
                <a:latin typeface="AA Times New Roman" panose="02020603050405020304" pitchFamily="18" charset="0"/>
                <a:ea typeface="AA Times New Roman" panose="02020603050405020304" pitchFamily="18" charset="0"/>
                <a:cs typeface="AA Times New Roman" panose="02020603050405020304" pitchFamily="18" charset="0"/>
              </a:rPr>
              <a:t>, </a:t>
            </a:r>
            <a:r>
              <a:rPr lang="it-IT" sz="2400" b="0" i="0" dirty="0">
                <a:solidFill>
                  <a:srgbClr val="292F40"/>
                </a:solidFill>
                <a:effectLst/>
                <a:latin typeface="AA Times New Roman" panose="02020603050405020304" pitchFamily="18" charset="0"/>
                <a:ea typeface="AA Times New Roman" panose="02020603050405020304" pitchFamily="18" charset="0"/>
                <a:cs typeface="AA Times New Roman" panose="02020603050405020304" pitchFamily="18" charset="0"/>
              </a:rPr>
              <a:t>uno degli appartenenti alla congiura che aveva portato nel 44 </a:t>
            </a:r>
            <a:r>
              <a:rPr lang="it-IT" sz="2400" b="0" i="0" dirty="0" err="1">
                <a:solidFill>
                  <a:srgbClr val="292F40"/>
                </a:solidFill>
                <a:effectLst/>
                <a:latin typeface="AA Times New Roman" panose="02020603050405020304" pitchFamily="18" charset="0"/>
                <a:ea typeface="AA Times New Roman" panose="02020603050405020304" pitchFamily="18" charset="0"/>
                <a:cs typeface="AA Times New Roman" panose="02020603050405020304" pitchFamily="18" charset="0"/>
              </a:rPr>
              <a:t>a.C</a:t>
            </a:r>
            <a:r>
              <a:rPr lang="it-IT" sz="2400" b="0" i="0" dirty="0">
                <a:solidFill>
                  <a:srgbClr val="292F40"/>
                </a:solidFill>
                <a:effectLst/>
                <a:latin typeface="AA Times New Roman" panose="02020603050405020304" pitchFamily="18" charset="0"/>
                <a:ea typeface="AA Times New Roman" panose="02020603050405020304" pitchFamily="18" charset="0"/>
                <a:cs typeface="AA Times New Roman" panose="02020603050405020304" pitchFamily="18" charset="0"/>
              </a:rPr>
              <a:t> alla morte di Cesare, protettore dell'autore. </a:t>
            </a:r>
          </a:p>
          <a:p>
            <a:pPr algn="just"/>
            <a:r>
              <a:rPr lang="it-IT" sz="2400" dirty="0">
                <a:latin typeface="AA Times New Roman" panose="02020603050405020304" pitchFamily="18" charset="0"/>
                <a:ea typeface="AA Times New Roman" panose="02020603050405020304" pitchFamily="18" charset="0"/>
                <a:cs typeface="AA Times New Roman" panose="02020603050405020304" pitchFamily="18" charset="0"/>
              </a:rPr>
              <a:t>Questo breve ed incisivo ritratto diventa occasione per creare un </a:t>
            </a:r>
            <a:r>
              <a:rPr lang="it-IT" sz="2400" b="1" dirty="0">
                <a:latin typeface="AA Times New Roman" panose="02020603050405020304" pitchFamily="18" charset="0"/>
                <a:ea typeface="AA Times New Roman" panose="02020603050405020304" pitchFamily="18" charset="0"/>
                <a:cs typeface="AA Times New Roman" panose="02020603050405020304" pitchFamily="18" charset="0"/>
              </a:rPr>
              <a:t>ritratto paradossale e ambiguo</a:t>
            </a:r>
            <a:r>
              <a:rPr lang="it-IT" sz="2400" dirty="0">
                <a:latin typeface="AA Times New Roman" panose="02020603050405020304" pitchFamily="18" charset="0"/>
                <a:ea typeface="AA Times New Roman" panose="02020603050405020304" pitchFamily="18" charset="0"/>
                <a:cs typeface="AA Times New Roman" panose="02020603050405020304" pitchFamily="18" charset="0"/>
              </a:rPr>
              <a:t>. </a:t>
            </a:r>
            <a:r>
              <a:rPr lang="it-IT" sz="2400" dirty="0" err="1">
                <a:latin typeface="AA Times New Roman" panose="02020603050405020304" pitchFamily="18" charset="0"/>
                <a:ea typeface="AA Times New Roman" panose="02020603050405020304" pitchFamily="18" charset="0"/>
                <a:cs typeface="AA Times New Roman" panose="02020603050405020304" pitchFamily="18" charset="0"/>
              </a:rPr>
              <a:t>Sempronia</a:t>
            </a:r>
            <a:r>
              <a:rPr lang="it-IT" sz="2400" dirty="0">
                <a:latin typeface="AA Times New Roman" panose="02020603050405020304" pitchFamily="18" charset="0"/>
                <a:ea typeface="AA Times New Roman" panose="02020603050405020304" pitchFamily="18" charset="0"/>
                <a:cs typeface="AA Times New Roman" panose="02020603050405020304" pitchFamily="18" charset="0"/>
              </a:rPr>
              <a:t> appare infatti </a:t>
            </a:r>
            <a:r>
              <a:rPr lang="it-IT" sz="2400" b="1" dirty="0">
                <a:latin typeface="AA Times New Roman" panose="02020603050405020304" pitchFamily="18" charset="0"/>
                <a:ea typeface="AA Times New Roman" panose="02020603050405020304" pitchFamily="18" charset="0"/>
                <a:cs typeface="AA Times New Roman" panose="02020603050405020304" pitchFamily="18" charset="0"/>
              </a:rPr>
              <a:t>dotata di molte virtù, ma anche di non pochi vizi</a:t>
            </a:r>
            <a:r>
              <a:rPr lang="it-IT" sz="2400" dirty="0">
                <a:latin typeface="AA Times New Roman" panose="02020603050405020304" pitchFamily="18" charset="0"/>
                <a:ea typeface="AA Times New Roman" panose="02020603050405020304" pitchFamily="18" charset="0"/>
                <a:cs typeface="AA Times New Roman" panose="02020603050405020304" pitchFamily="18" charset="0"/>
              </a:rPr>
              <a:t>, tanto che il giudizio stesso di Sallustio sul personaggio sembra oscillare tra i due opposti della lode e del biasimo. </a:t>
            </a:r>
          </a:p>
        </p:txBody>
      </p:sp>
    </p:spTree>
    <p:extLst>
      <p:ext uri="{BB962C8B-B14F-4D97-AF65-F5344CB8AC3E}">
        <p14:creationId xmlns:p14="http://schemas.microsoft.com/office/powerpoint/2010/main" val="16397806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2187C33-C0B0-C473-29A5-8A1891DEA053}"/>
              </a:ext>
            </a:extLst>
          </p:cNvPr>
          <p:cNvSpPr>
            <a:spLocks noGrp="1"/>
          </p:cNvSpPr>
          <p:nvPr>
            <p:ph type="title"/>
          </p:nvPr>
        </p:nvSpPr>
        <p:spPr/>
        <p:txBody>
          <a:bodyPr>
            <a:normAutofit/>
          </a:bodyPr>
          <a:lstStyle/>
          <a:p>
            <a:r>
              <a:rPr lang="it-IT" dirty="0">
                <a:solidFill>
                  <a:srgbClr val="FF0000"/>
                </a:solidFill>
                <a:latin typeface="AA Times New Roman" panose="02020603050405020304" pitchFamily="18" charset="0"/>
                <a:ea typeface="AA Times New Roman" panose="02020603050405020304" pitchFamily="18" charset="0"/>
                <a:cs typeface="AA Times New Roman" panose="02020603050405020304" pitchFamily="18" charset="0"/>
              </a:rPr>
              <a:t>De </a:t>
            </a:r>
            <a:r>
              <a:rPr lang="it-IT" dirty="0" err="1">
                <a:solidFill>
                  <a:srgbClr val="FF0000"/>
                </a:solidFill>
                <a:latin typeface="AA Times New Roman" panose="02020603050405020304" pitchFamily="18" charset="0"/>
                <a:ea typeface="AA Times New Roman" panose="02020603050405020304" pitchFamily="18" charset="0"/>
                <a:cs typeface="AA Times New Roman" panose="02020603050405020304" pitchFamily="18" charset="0"/>
              </a:rPr>
              <a:t>catilinae</a:t>
            </a:r>
            <a:r>
              <a:rPr lang="it-IT" dirty="0">
                <a:solidFill>
                  <a:srgbClr val="FF0000"/>
                </a:solidFill>
                <a:latin typeface="AA Times New Roman" panose="02020603050405020304" pitchFamily="18" charset="0"/>
                <a:ea typeface="AA Times New Roman" panose="02020603050405020304" pitchFamily="18" charset="0"/>
                <a:cs typeface="AA Times New Roman" panose="02020603050405020304" pitchFamily="18" charset="0"/>
              </a:rPr>
              <a:t> </a:t>
            </a:r>
            <a:r>
              <a:rPr lang="it-IT" dirty="0" err="1">
                <a:solidFill>
                  <a:srgbClr val="FF0000"/>
                </a:solidFill>
                <a:latin typeface="AA Times New Roman" panose="02020603050405020304" pitchFamily="18" charset="0"/>
                <a:ea typeface="AA Times New Roman" panose="02020603050405020304" pitchFamily="18" charset="0"/>
                <a:cs typeface="AA Times New Roman" panose="02020603050405020304" pitchFamily="18" charset="0"/>
              </a:rPr>
              <a:t>coniuratione</a:t>
            </a:r>
            <a:r>
              <a:rPr lang="it-IT" dirty="0">
                <a:solidFill>
                  <a:srgbClr val="FF0000"/>
                </a:solidFill>
                <a:latin typeface="AA Times New Roman" panose="02020603050405020304" pitchFamily="18" charset="0"/>
                <a:ea typeface="AA Times New Roman" panose="02020603050405020304" pitchFamily="18" charset="0"/>
                <a:cs typeface="AA Times New Roman" panose="02020603050405020304" pitchFamily="18" charset="0"/>
              </a:rPr>
              <a:t>, cap. 25</a:t>
            </a:r>
          </a:p>
        </p:txBody>
      </p:sp>
      <p:sp>
        <p:nvSpPr>
          <p:cNvPr id="3" name="Segnaposto contenuto 2">
            <a:extLst>
              <a:ext uri="{FF2B5EF4-FFF2-40B4-BE49-F238E27FC236}">
                <a16:creationId xmlns:a16="http://schemas.microsoft.com/office/drawing/2014/main" id="{2494430C-CFA7-524E-6A22-DF8DA2EE65E5}"/>
              </a:ext>
            </a:extLst>
          </p:cNvPr>
          <p:cNvSpPr>
            <a:spLocks noGrp="1"/>
          </p:cNvSpPr>
          <p:nvPr>
            <p:ph idx="1"/>
          </p:nvPr>
        </p:nvSpPr>
        <p:spPr/>
        <p:txBody>
          <a:bodyPr>
            <a:normAutofit/>
          </a:bodyPr>
          <a:lstStyle/>
          <a:p>
            <a:pPr marL="0" indent="0" algn="just">
              <a:buNone/>
            </a:pPr>
            <a:r>
              <a:rPr lang="it-IT" sz="2400" dirty="0">
                <a:latin typeface="AA Times New Roman" panose="02020603050405020304" pitchFamily="18" charset="0"/>
                <a:ea typeface="AA Times New Roman" panose="02020603050405020304" pitchFamily="18" charset="0"/>
                <a:cs typeface="AA Times New Roman" panose="02020603050405020304" pitchFamily="18" charset="0"/>
              </a:rPr>
              <a:t>Sed in </a:t>
            </a:r>
            <a:r>
              <a:rPr lang="it-IT" sz="2400" dirty="0" err="1">
                <a:latin typeface="AA Times New Roman" panose="02020603050405020304" pitchFamily="18" charset="0"/>
                <a:ea typeface="AA Times New Roman" panose="02020603050405020304" pitchFamily="18" charset="0"/>
                <a:cs typeface="AA Times New Roman" panose="02020603050405020304" pitchFamily="18" charset="0"/>
              </a:rPr>
              <a:t>iis</a:t>
            </a:r>
            <a:r>
              <a:rPr lang="it-IT" sz="2400" dirty="0">
                <a:latin typeface="AA Times New Roman" panose="02020603050405020304" pitchFamily="18" charset="0"/>
                <a:ea typeface="AA Times New Roman" panose="02020603050405020304" pitchFamily="18" charset="0"/>
                <a:cs typeface="AA Times New Roman" panose="02020603050405020304" pitchFamily="18" charset="0"/>
              </a:rPr>
              <a:t> </a:t>
            </a:r>
            <a:r>
              <a:rPr lang="it-IT" sz="2400" dirty="0" err="1">
                <a:latin typeface="AA Times New Roman" panose="02020603050405020304" pitchFamily="18" charset="0"/>
                <a:ea typeface="AA Times New Roman" panose="02020603050405020304" pitchFamily="18" charset="0"/>
                <a:cs typeface="AA Times New Roman" panose="02020603050405020304" pitchFamily="18" charset="0"/>
              </a:rPr>
              <a:t>erat</a:t>
            </a:r>
            <a:r>
              <a:rPr lang="it-IT" sz="2400" dirty="0">
                <a:latin typeface="AA Times New Roman" panose="02020603050405020304" pitchFamily="18" charset="0"/>
                <a:ea typeface="AA Times New Roman" panose="02020603050405020304" pitchFamily="18" charset="0"/>
                <a:cs typeface="AA Times New Roman" panose="02020603050405020304" pitchFamily="18" charset="0"/>
              </a:rPr>
              <a:t> </a:t>
            </a:r>
            <a:r>
              <a:rPr lang="it-IT" sz="2400" dirty="0" err="1">
                <a:latin typeface="AA Times New Roman" panose="02020603050405020304" pitchFamily="18" charset="0"/>
                <a:ea typeface="AA Times New Roman" panose="02020603050405020304" pitchFamily="18" charset="0"/>
                <a:cs typeface="AA Times New Roman" panose="02020603050405020304" pitchFamily="18" charset="0"/>
              </a:rPr>
              <a:t>Sempronia</a:t>
            </a:r>
            <a:r>
              <a:rPr lang="it-IT" sz="2400" dirty="0">
                <a:latin typeface="AA Times New Roman" panose="02020603050405020304" pitchFamily="18" charset="0"/>
                <a:ea typeface="AA Times New Roman" panose="02020603050405020304" pitchFamily="18" charset="0"/>
                <a:cs typeface="AA Times New Roman" panose="02020603050405020304" pitchFamily="18" charset="0"/>
              </a:rPr>
              <a:t>, </a:t>
            </a:r>
            <a:r>
              <a:rPr lang="it-IT" sz="2400" dirty="0" err="1">
                <a:latin typeface="AA Times New Roman" panose="02020603050405020304" pitchFamily="18" charset="0"/>
                <a:ea typeface="AA Times New Roman" panose="02020603050405020304" pitchFamily="18" charset="0"/>
                <a:cs typeface="AA Times New Roman" panose="02020603050405020304" pitchFamily="18" charset="0"/>
              </a:rPr>
              <a:t>quae</a:t>
            </a:r>
            <a:r>
              <a:rPr lang="it-IT" sz="2400" dirty="0">
                <a:latin typeface="AA Times New Roman" panose="02020603050405020304" pitchFamily="18" charset="0"/>
                <a:ea typeface="AA Times New Roman" panose="02020603050405020304" pitchFamily="18" charset="0"/>
                <a:cs typeface="AA Times New Roman" panose="02020603050405020304" pitchFamily="18" charset="0"/>
              </a:rPr>
              <a:t> multa </a:t>
            </a:r>
            <a:r>
              <a:rPr lang="it-IT" sz="2400" dirty="0" err="1">
                <a:latin typeface="AA Times New Roman" panose="02020603050405020304" pitchFamily="18" charset="0"/>
                <a:ea typeface="AA Times New Roman" panose="02020603050405020304" pitchFamily="18" charset="0"/>
                <a:cs typeface="AA Times New Roman" panose="02020603050405020304" pitchFamily="18" charset="0"/>
              </a:rPr>
              <a:t>saepe</a:t>
            </a:r>
            <a:r>
              <a:rPr lang="it-IT" sz="2400" dirty="0">
                <a:latin typeface="AA Times New Roman" panose="02020603050405020304" pitchFamily="18" charset="0"/>
                <a:ea typeface="AA Times New Roman" panose="02020603050405020304" pitchFamily="18" charset="0"/>
                <a:cs typeface="AA Times New Roman" panose="02020603050405020304" pitchFamily="18" charset="0"/>
              </a:rPr>
              <a:t> </a:t>
            </a:r>
            <a:r>
              <a:rPr lang="it-IT" sz="2400" dirty="0" err="1">
                <a:latin typeface="AA Times New Roman" panose="02020603050405020304" pitchFamily="18" charset="0"/>
                <a:ea typeface="AA Times New Roman" panose="02020603050405020304" pitchFamily="18" charset="0"/>
                <a:cs typeface="AA Times New Roman" panose="02020603050405020304" pitchFamily="18" charset="0"/>
              </a:rPr>
              <a:t>virilis</a:t>
            </a:r>
            <a:r>
              <a:rPr lang="it-IT" sz="2400" dirty="0">
                <a:latin typeface="AA Times New Roman" panose="02020603050405020304" pitchFamily="18" charset="0"/>
                <a:ea typeface="AA Times New Roman" panose="02020603050405020304" pitchFamily="18" charset="0"/>
                <a:cs typeface="AA Times New Roman" panose="02020603050405020304" pitchFamily="18" charset="0"/>
              </a:rPr>
              <a:t> </a:t>
            </a:r>
            <a:r>
              <a:rPr lang="it-IT" sz="2400" dirty="0" err="1">
                <a:latin typeface="AA Times New Roman" panose="02020603050405020304" pitchFamily="18" charset="0"/>
                <a:ea typeface="AA Times New Roman" panose="02020603050405020304" pitchFamily="18" charset="0"/>
                <a:cs typeface="AA Times New Roman" panose="02020603050405020304" pitchFamily="18" charset="0"/>
              </a:rPr>
              <a:t>audaciae</a:t>
            </a:r>
            <a:r>
              <a:rPr lang="it-IT" sz="2400" dirty="0">
                <a:latin typeface="AA Times New Roman" panose="02020603050405020304" pitchFamily="18" charset="0"/>
                <a:ea typeface="AA Times New Roman" panose="02020603050405020304" pitchFamily="18" charset="0"/>
                <a:cs typeface="AA Times New Roman" panose="02020603050405020304" pitchFamily="18" charset="0"/>
              </a:rPr>
              <a:t> </a:t>
            </a:r>
            <a:r>
              <a:rPr lang="it-IT" sz="2400" dirty="0" err="1">
                <a:latin typeface="AA Times New Roman" panose="02020603050405020304" pitchFamily="18" charset="0"/>
                <a:ea typeface="AA Times New Roman" panose="02020603050405020304" pitchFamily="18" charset="0"/>
                <a:cs typeface="AA Times New Roman" panose="02020603050405020304" pitchFamily="18" charset="0"/>
              </a:rPr>
              <a:t>facinora</a:t>
            </a:r>
            <a:r>
              <a:rPr lang="it-IT" sz="2400" dirty="0">
                <a:latin typeface="AA Times New Roman" panose="02020603050405020304" pitchFamily="18" charset="0"/>
                <a:ea typeface="AA Times New Roman" panose="02020603050405020304" pitchFamily="18" charset="0"/>
                <a:cs typeface="AA Times New Roman" panose="02020603050405020304" pitchFamily="18" charset="0"/>
              </a:rPr>
              <a:t> </a:t>
            </a:r>
            <a:r>
              <a:rPr lang="it-IT" sz="2400" dirty="0" err="1">
                <a:latin typeface="AA Times New Roman" panose="02020603050405020304" pitchFamily="18" charset="0"/>
                <a:ea typeface="AA Times New Roman" panose="02020603050405020304" pitchFamily="18" charset="0"/>
                <a:cs typeface="AA Times New Roman" panose="02020603050405020304" pitchFamily="18" charset="0"/>
              </a:rPr>
              <a:t>conmiserat</a:t>
            </a:r>
            <a:r>
              <a:rPr lang="it-IT" sz="2400" dirty="0">
                <a:latin typeface="AA Times New Roman" panose="02020603050405020304" pitchFamily="18" charset="0"/>
                <a:ea typeface="AA Times New Roman" panose="02020603050405020304" pitchFamily="18" charset="0"/>
                <a:cs typeface="AA Times New Roman" panose="02020603050405020304" pitchFamily="18" charset="0"/>
              </a:rPr>
              <a:t>. </a:t>
            </a:r>
            <a:r>
              <a:rPr lang="it-IT" sz="2400" dirty="0" err="1">
                <a:latin typeface="AA Times New Roman" panose="02020603050405020304" pitchFamily="18" charset="0"/>
                <a:ea typeface="AA Times New Roman" panose="02020603050405020304" pitchFamily="18" charset="0"/>
                <a:cs typeface="AA Times New Roman" panose="02020603050405020304" pitchFamily="18" charset="0"/>
              </a:rPr>
              <a:t>Haec</a:t>
            </a:r>
            <a:r>
              <a:rPr lang="it-IT" sz="2400" dirty="0">
                <a:latin typeface="AA Times New Roman" panose="02020603050405020304" pitchFamily="18" charset="0"/>
                <a:ea typeface="AA Times New Roman" panose="02020603050405020304" pitchFamily="18" charset="0"/>
                <a:cs typeface="AA Times New Roman" panose="02020603050405020304" pitchFamily="18" charset="0"/>
              </a:rPr>
              <a:t> </a:t>
            </a:r>
            <a:r>
              <a:rPr lang="it-IT" sz="2400" dirty="0" err="1">
                <a:latin typeface="AA Times New Roman" panose="02020603050405020304" pitchFamily="18" charset="0"/>
                <a:ea typeface="AA Times New Roman" panose="02020603050405020304" pitchFamily="18" charset="0"/>
                <a:cs typeface="AA Times New Roman" panose="02020603050405020304" pitchFamily="18" charset="0"/>
              </a:rPr>
              <a:t>mulier</a:t>
            </a:r>
            <a:r>
              <a:rPr lang="it-IT" sz="2400" dirty="0">
                <a:latin typeface="AA Times New Roman" panose="02020603050405020304" pitchFamily="18" charset="0"/>
                <a:ea typeface="AA Times New Roman" panose="02020603050405020304" pitchFamily="18" charset="0"/>
                <a:cs typeface="AA Times New Roman" panose="02020603050405020304" pitchFamily="18" charset="0"/>
              </a:rPr>
              <a:t> genere </a:t>
            </a:r>
            <a:r>
              <a:rPr lang="it-IT" sz="2400" dirty="0" err="1">
                <a:latin typeface="AA Times New Roman" panose="02020603050405020304" pitchFamily="18" charset="0"/>
                <a:ea typeface="AA Times New Roman" panose="02020603050405020304" pitchFamily="18" charset="0"/>
                <a:cs typeface="AA Times New Roman" panose="02020603050405020304" pitchFamily="18" charset="0"/>
              </a:rPr>
              <a:t>atque</a:t>
            </a:r>
            <a:r>
              <a:rPr lang="it-IT" sz="2400" dirty="0">
                <a:latin typeface="AA Times New Roman" panose="02020603050405020304" pitchFamily="18" charset="0"/>
                <a:ea typeface="AA Times New Roman" panose="02020603050405020304" pitchFamily="18" charset="0"/>
                <a:cs typeface="AA Times New Roman" panose="02020603050405020304" pitchFamily="18" charset="0"/>
              </a:rPr>
              <a:t> forma, </a:t>
            </a:r>
            <a:r>
              <a:rPr lang="it-IT" sz="2400" dirty="0" err="1">
                <a:latin typeface="AA Times New Roman" panose="02020603050405020304" pitchFamily="18" charset="0"/>
                <a:ea typeface="AA Times New Roman" panose="02020603050405020304" pitchFamily="18" charset="0"/>
                <a:cs typeface="AA Times New Roman" panose="02020603050405020304" pitchFamily="18" charset="0"/>
              </a:rPr>
              <a:t>praeterea</a:t>
            </a:r>
            <a:r>
              <a:rPr lang="it-IT" sz="2400" dirty="0">
                <a:latin typeface="AA Times New Roman" panose="02020603050405020304" pitchFamily="18" charset="0"/>
                <a:ea typeface="AA Times New Roman" panose="02020603050405020304" pitchFamily="18" charset="0"/>
                <a:cs typeface="AA Times New Roman" panose="02020603050405020304" pitchFamily="18" charset="0"/>
              </a:rPr>
              <a:t> viro </a:t>
            </a:r>
            <a:r>
              <a:rPr lang="it-IT" sz="2400" dirty="0" err="1">
                <a:latin typeface="AA Times New Roman" panose="02020603050405020304" pitchFamily="18" charset="0"/>
                <a:ea typeface="AA Times New Roman" panose="02020603050405020304" pitchFamily="18" charset="0"/>
                <a:cs typeface="AA Times New Roman" panose="02020603050405020304" pitchFamily="18" charset="0"/>
              </a:rPr>
              <a:t>liberis</a:t>
            </a:r>
            <a:r>
              <a:rPr lang="it-IT" sz="2400" dirty="0">
                <a:latin typeface="AA Times New Roman" panose="02020603050405020304" pitchFamily="18" charset="0"/>
                <a:ea typeface="AA Times New Roman" panose="02020603050405020304" pitchFamily="18" charset="0"/>
                <a:cs typeface="AA Times New Roman" panose="02020603050405020304" pitchFamily="18" charset="0"/>
              </a:rPr>
              <a:t> </a:t>
            </a:r>
            <a:r>
              <a:rPr lang="it-IT" sz="2400" dirty="0" err="1">
                <a:latin typeface="AA Times New Roman" panose="02020603050405020304" pitchFamily="18" charset="0"/>
                <a:ea typeface="AA Times New Roman" panose="02020603050405020304" pitchFamily="18" charset="0"/>
                <a:cs typeface="AA Times New Roman" panose="02020603050405020304" pitchFamily="18" charset="0"/>
              </a:rPr>
              <a:t>satis</a:t>
            </a:r>
            <a:r>
              <a:rPr lang="it-IT" sz="2400" dirty="0">
                <a:latin typeface="AA Times New Roman" panose="02020603050405020304" pitchFamily="18" charset="0"/>
                <a:ea typeface="AA Times New Roman" panose="02020603050405020304" pitchFamily="18" charset="0"/>
                <a:cs typeface="AA Times New Roman" panose="02020603050405020304" pitchFamily="18" charset="0"/>
              </a:rPr>
              <a:t> fortunata </a:t>
            </a:r>
            <a:r>
              <a:rPr lang="it-IT" sz="2400" dirty="0" err="1">
                <a:latin typeface="AA Times New Roman" panose="02020603050405020304" pitchFamily="18" charset="0"/>
                <a:ea typeface="AA Times New Roman" panose="02020603050405020304" pitchFamily="18" charset="0"/>
                <a:cs typeface="AA Times New Roman" panose="02020603050405020304" pitchFamily="18" charset="0"/>
              </a:rPr>
              <a:t>fuit</a:t>
            </a:r>
            <a:r>
              <a:rPr lang="it-IT" sz="2400" dirty="0">
                <a:latin typeface="AA Times New Roman" panose="02020603050405020304" pitchFamily="18" charset="0"/>
                <a:ea typeface="AA Times New Roman" panose="02020603050405020304" pitchFamily="18" charset="0"/>
                <a:cs typeface="AA Times New Roman" panose="02020603050405020304" pitchFamily="18" charset="0"/>
              </a:rPr>
              <a:t>; </a:t>
            </a:r>
            <a:r>
              <a:rPr lang="it-IT" sz="2400" b="1" dirty="0" err="1">
                <a:latin typeface="AA Times New Roman" panose="02020603050405020304" pitchFamily="18" charset="0"/>
                <a:ea typeface="AA Times New Roman" panose="02020603050405020304" pitchFamily="18" charset="0"/>
                <a:cs typeface="AA Times New Roman" panose="02020603050405020304" pitchFamily="18" charset="0"/>
              </a:rPr>
              <a:t>litteris</a:t>
            </a:r>
            <a:r>
              <a:rPr lang="it-IT" sz="2400" b="1" dirty="0">
                <a:latin typeface="AA Times New Roman" panose="02020603050405020304" pitchFamily="18" charset="0"/>
                <a:ea typeface="AA Times New Roman" panose="02020603050405020304" pitchFamily="18" charset="0"/>
                <a:cs typeface="AA Times New Roman" panose="02020603050405020304" pitchFamily="18" charset="0"/>
              </a:rPr>
              <a:t> </a:t>
            </a:r>
            <a:r>
              <a:rPr lang="it-IT" sz="2400" b="1" dirty="0" err="1">
                <a:latin typeface="AA Times New Roman" panose="02020603050405020304" pitchFamily="18" charset="0"/>
                <a:ea typeface="AA Times New Roman" panose="02020603050405020304" pitchFamily="18" charset="0"/>
                <a:cs typeface="AA Times New Roman" panose="02020603050405020304" pitchFamily="18" charset="0"/>
              </a:rPr>
              <a:t>Graecis</a:t>
            </a:r>
            <a:r>
              <a:rPr lang="it-IT" sz="2400" b="1" dirty="0">
                <a:latin typeface="AA Times New Roman" panose="02020603050405020304" pitchFamily="18" charset="0"/>
                <a:ea typeface="AA Times New Roman" panose="02020603050405020304" pitchFamily="18" charset="0"/>
                <a:cs typeface="AA Times New Roman" panose="02020603050405020304" pitchFamily="18" charset="0"/>
              </a:rPr>
              <a:t> et </a:t>
            </a:r>
            <a:r>
              <a:rPr lang="it-IT" sz="2400" b="1" dirty="0" err="1">
                <a:latin typeface="AA Times New Roman" panose="02020603050405020304" pitchFamily="18" charset="0"/>
                <a:ea typeface="AA Times New Roman" panose="02020603050405020304" pitchFamily="18" charset="0"/>
                <a:cs typeface="AA Times New Roman" panose="02020603050405020304" pitchFamily="18" charset="0"/>
              </a:rPr>
              <a:t>Latinis</a:t>
            </a:r>
            <a:r>
              <a:rPr lang="it-IT" sz="2400" b="1" dirty="0">
                <a:latin typeface="AA Times New Roman" panose="02020603050405020304" pitchFamily="18" charset="0"/>
                <a:ea typeface="AA Times New Roman" panose="02020603050405020304" pitchFamily="18" charset="0"/>
                <a:cs typeface="AA Times New Roman" panose="02020603050405020304" pitchFamily="18" charset="0"/>
              </a:rPr>
              <a:t> </a:t>
            </a:r>
            <a:r>
              <a:rPr lang="it-IT" sz="2400" b="1" dirty="0" err="1">
                <a:latin typeface="AA Times New Roman" panose="02020603050405020304" pitchFamily="18" charset="0"/>
                <a:ea typeface="AA Times New Roman" panose="02020603050405020304" pitchFamily="18" charset="0"/>
                <a:cs typeface="AA Times New Roman" panose="02020603050405020304" pitchFamily="18" charset="0"/>
              </a:rPr>
              <a:t>docta</a:t>
            </a:r>
            <a:r>
              <a:rPr lang="it-IT" sz="2400" b="1" dirty="0">
                <a:latin typeface="AA Times New Roman" panose="02020603050405020304" pitchFamily="18" charset="0"/>
                <a:ea typeface="AA Times New Roman" panose="02020603050405020304" pitchFamily="18" charset="0"/>
                <a:cs typeface="AA Times New Roman" panose="02020603050405020304" pitchFamily="18" charset="0"/>
              </a:rPr>
              <a:t>, </a:t>
            </a:r>
            <a:r>
              <a:rPr lang="it-IT" sz="2400" b="1" dirty="0" err="1">
                <a:latin typeface="AA Times New Roman" panose="02020603050405020304" pitchFamily="18" charset="0"/>
                <a:ea typeface="AA Times New Roman" panose="02020603050405020304" pitchFamily="18" charset="0"/>
                <a:cs typeface="AA Times New Roman" panose="02020603050405020304" pitchFamily="18" charset="0"/>
              </a:rPr>
              <a:t>psallere</a:t>
            </a:r>
            <a:r>
              <a:rPr lang="it-IT" sz="2400" b="1" dirty="0">
                <a:latin typeface="AA Times New Roman" panose="02020603050405020304" pitchFamily="18" charset="0"/>
                <a:ea typeface="AA Times New Roman" panose="02020603050405020304" pitchFamily="18" charset="0"/>
                <a:cs typeface="AA Times New Roman" panose="02020603050405020304" pitchFamily="18" charset="0"/>
              </a:rPr>
              <a:t> et saltare </a:t>
            </a:r>
            <a:r>
              <a:rPr lang="it-IT" sz="2400" b="1" dirty="0" err="1">
                <a:latin typeface="AA Times New Roman" panose="02020603050405020304" pitchFamily="18" charset="0"/>
                <a:ea typeface="AA Times New Roman" panose="02020603050405020304" pitchFamily="18" charset="0"/>
                <a:cs typeface="AA Times New Roman" panose="02020603050405020304" pitchFamily="18" charset="0"/>
              </a:rPr>
              <a:t>elegantius</a:t>
            </a:r>
            <a:r>
              <a:rPr lang="it-IT" sz="2400" b="1" dirty="0">
                <a:latin typeface="AA Times New Roman" panose="02020603050405020304" pitchFamily="18" charset="0"/>
                <a:ea typeface="AA Times New Roman" panose="02020603050405020304" pitchFamily="18" charset="0"/>
                <a:cs typeface="AA Times New Roman" panose="02020603050405020304" pitchFamily="18" charset="0"/>
              </a:rPr>
              <a:t>, </a:t>
            </a:r>
            <a:r>
              <a:rPr lang="it-IT" sz="2400" b="1" dirty="0" err="1">
                <a:latin typeface="AA Times New Roman" panose="02020603050405020304" pitchFamily="18" charset="0"/>
                <a:ea typeface="AA Times New Roman" panose="02020603050405020304" pitchFamily="18" charset="0"/>
                <a:cs typeface="AA Times New Roman" panose="02020603050405020304" pitchFamily="18" charset="0"/>
              </a:rPr>
              <a:t>quam</a:t>
            </a:r>
            <a:r>
              <a:rPr lang="it-IT" sz="2400" b="1" dirty="0">
                <a:latin typeface="AA Times New Roman" panose="02020603050405020304" pitchFamily="18" charset="0"/>
                <a:ea typeface="AA Times New Roman" panose="02020603050405020304" pitchFamily="18" charset="0"/>
                <a:cs typeface="AA Times New Roman" panose="02020603050405020304" pitchFamily="18" charset="0"/>
              </a:rPr>
              <a:t> necesse est </a:t>
            </a:r>
            <a:r>
              <a:rPr lang="it-IT" sz="2400" b="1" dirty="0" err="1">
                <a:latin typeface="AA Times New Roman" panose="02020603050405020304" pitchFamily="18" charset="0"/>
                <a:ea typeface="AA Times New Roman" panose="02020603050405020304" pitchFamily="18" charset="0"/>
                <a:cs typeface="AA Times New Roman" panose="02020603050405020304" pitchFamily="18" charset="0"/>
              </a:rPr>
              <a:t>probae</a:t>
            </a:r>
            <a:r>
              <a:rPr lang="it-IT" sz="2400" b="1" dirty="0">
                <a:latin typeface="AA Times New Roman" panose="02020603050405020304" pitchFamily="18" charset="0"/>
                <a:ea typeface="AA Times New Roman" panose="02020603050405020304" pitchFamily="18" charset="0"/>
                <a:cs typeface="AA Times New Roman" panose="02020603050405020304" pitchFamily="18" charset="0"/>
              </a:rPr>
              <a:t>, multa alia, </a:t>
            </a:r>
            <a:r>
              <a:rPr lang="it-IT" sz="2400" b="1" dirty="0" err="1">
                <a:latin typeface="AA Times New Roman" panose="02020603050405020304" pitchFamily="18" charset="0"/>
                <a:ea typeface="AA Times New Roman" panose="02020603050405020304" pitchFamily="18" charset="0"/>
                <a:cs typeface="AA Times New Roman" panose="02020603050405020304" pitchFamily="18" charset="0"/>
              </a:rPr>
              <a:t>quae</a:t>
            </a:r>
            <a:r>
              <a:rPr lang="it-IT" sz="2400" b="1" dirty="0">
                <a:latin typeface="AA Times New Roman" panose="02020603050405020304" pitchFamily="18" charset="0"/>
                <a:ea typeface="AA Times New Roman" panose="02020603050405020304" pitchFamily="18" charset="0"/>
                <a:cs typeface="AA Times New Roman" panose="02020603050405020304" pitchFamily="18" charset="0"/>
              </a:rPr>
              <a:t> </a:t>
            </a:r>
            <a:r>
              <a:rPr lang="it-IT" sz="2400" b="1" dirty="0" err="1">
                <a:latin typeface="AA Times New Roman" panose="02020603050405020304" pitchFamily="18" charset="0"/>
                <a:ea typeface="AA Times New Roman" panose="02020603050405020304" pitchFamily="18" charset="0"/>
                <a:cs typeface="AA Times New Roman" panose="02020603050405020304" pitchFamily="18" charset="0"/>
              </a:rPr>
              <a:t>instrumenta</a:t>
            </a:r>
            <a:r>
              <a:rPr lang="it-IT" sz="2400" b="1" dirty="0">
                <a:latin typeface="AA Times New Roman" panose="02020603050405020304" pitchFamily="18" charset="0"/>
                <a:ea typeface="AA Times New Roman" panose="02020603050405020304" pitchFamily="18" charset="0"/>
                <a:cs typeface="AA Times New Roman" panose="02020603050405020304" pitchFamily="18" charset="0"/>
              </a:rPr>
              <a:t> </a:t>
            </a:r>
            <a:r>
              <a:rPr lang="it-IT" sz="2400" b="1" dirty="0" err="1">
                <a:latin typeface="AA Times New Roman" panose="02020603050405020304" pitchFamily="18" charset="0"/>
                <a:ea typeface="AA Times New Roman" panose="02020603050405020304" pitchFamily="18" charset="0"/>
                <a:cs typeface="AA Times New Roman" panose="02020603050405020304" pitchFamily="18" charset="0"/>
              </a:rPr>
              <a:t>luxuriae</a:t>
            </a:r>
            <a:r>
              <a:rPr lang="it-IT" sz="2400" b="1" dirty="0">
                <a:latin typeface="AA Times New Roman" panose="02020603050405020304" pitchFamily="18" charset="0"/>
                <a:ea typeface="AA Times New Roman" panose="02020603050405020304" pitchFamily="18" charset="0"/>
                <a:cs typeface="AA Times New Roman" panose="02020603050405020304" pitchFamily="18" charset="0"/>
              </a:rPr>
              <a:t> </a:t>
            </a:r>
            <a:r>
              <a:rPr lang="it-IT" sz="2400" b="1" dirty="0" err="1">
                <a:latin typeface="AA Times New Roman" panose="02020603050405020304" pitchFamily="18" charset="0"/>
                <a:ea typeface="AA Times New Roman" panose="02020603050405020304" pitchFamily="18" charset="0"/>
                <a:cs typeface="AA Times New Roman" panose="02020603050405020304" pitchFamily="18" charset="0"/>
              </a:rPr>
              <a:t>sunt</a:t>
            </a:r>
            <a:r>
              <a:rPr lang="it-IT" sz="2400" dirty="0">
                <a:latin typeface="AA Times New Roman" panose="02020603050405020304" pitchFamily="18" charset="0"/>
                <a:ea typeface="AA Times New Roman" panose="02020603050405020304" pitchFamily="18" charset="0"/>
                <a:cs typeface="AA Times New Roman" panose="02020603050405020304" pitchFamily="18" charset="0"/>
              </a:rPr>
              <a:t>. Sed ei </a:t>
            </a:r>
            <a:r>
              <a:rPr lang="it-IT" sz="2400" dirty="0" err="1">
                <a:latin typeface="AA Times New Roman" panose="02020603050405020304" pitchFamily="18" charset="0"/>
                <a:ea typeface="AA Times New Roman" panose="02020603050405020304" pitchFamily="18" charset="0"/>
                <a:cs typeface="AA Times New Roman" panose="02020603050405020304" pitchFamily="18" charset="0"/>
              </a:rPr>
              <a:t>cariora</a:t>
            </a:r>
            <a:r>
              <a:rPr lang="it-IT" sz="2400" dirty="0">
                <a:latin typeface="AA Times New Roman" panose="02020603050405020304" pitchFamily="18" charset="0"/>
                <a:ea typeface="AA Times New Roman" panose="02020603050405020304" pitchFamily="18" charset="0"/>
                <a:cs typeface="AA Times New Roman" panose="02020603050405020304" pitchFamily="18" charset="0"/>
              </a:rPr>
              <a:t> </a:t>
            </a:r>
            <a:r>
              <a:rPr lang="it-IT" sz="2400" dirty="0" err="1">
                <a:latin typeface="AA Times New Roman" panose="02020603050405020304" pitchFamily="18" charset="0"/>
                <a:ea typeface="AA Times New Roman" panose="02020603050405020304" pitchFamily="18" charset="0"/>
                <a:cs typeface="AA Times New Roman" panose="02020603050405020304" pitchFamily="18" charset="0"/>
              </a:rPr>
              <a:t>semper</a:t>
            </a:r>
            <a:r>
              <a:rPr lang="it-IT" sz="2400" dirty="0">
                <a:latin typeface="AA Times New Roman" panose="02020603050405020304" pitchFamily="18" charset="0"/>
                <a:ea typeface="AA Times New Roman" panose="02020603050405020304" pitchFamily="18" charset="0"/>
                <a:cs typeface="AA Times New Roman" panose="02020603050405020304" pitchFamily="18" charset="0"/>
              </a:rPr>
              <a:t> omnia </a:t>
            </a:r>
            <a:r>
              <a:rPr lang="it-IT" sz="2400" dirty="0" err="1">
                <a:latin typeface="AA Times New Roman" panose="02020603050405020304" pitchFamily="18" charset="0"/>
                <a:ea typeface="AA Times New Roman" panose="02020603050405020304" pitchFamily="18" charset="0"/>
                <a:cs typeface="AA Times New Roman" panose="02020603050405020304" pitchFamily="18" charset="0"/>
              </a:rPr>
              <a:t>quam</a:t>
            </a:r>
            <a:r>
              <a:rPr lang="it-IT" sz="2400" dirty="0">
                <a:latin typeface="AA Times New Roman" panose="02020603050405020304" pitchFamily="18" charset="0"/>
                <a:ea typeface="AA Times New Roman" panose="02020603050405020304" pitchFamily="18" charset="0"/>
                <a:cs typeface="AA Times New Roman" panose="02020603050405020304" pitchFamily="18" charset="0"/>
              </a:rPr>
              <a:t> </a:t>
            </a:r>
            <a:r>
              <a:rPr lang="it-IT" sz="2400" dirty="0" err="1">
                <a:latin typeface="AA Times New Roman" panose="02020603050405020304" pitchFamily="18" charset="0"/>
                <a:ea typeface="AA Times New Roman" panose="02020603050405020304" pitchFamily="18" charset="0"/>
                <a:cs typeface="AA Times New Roman" panose="02020603050405020304" pitchFamily="18" charset="0"/>
              </a:rPr>
              <a:t>decus</a:t>
            </a:r>
            <a:r>
              <a:rPr lang="it-IT" sz="2400" dirty="0">
                <a:latin typeface="AA Times New Roman" panose="02020603050405020304" pitchFamily="18" charset="0"/>
                <a:ea typeface="AA Times New Roman" panose="02020603050405020304" pitchFamily="18" charset="0"/>
                <a:cs typeface="AA Times New Roman" panose="02020603050405020304" pitchFamily="18" charset="0"/>
              </a:rPr>
              <a:t> </a:t>
            </a:r>
            <a:r>
              <a:rPr lang="it-IT" sz="2400" dirty="0" err="1">
                <a:latin typeface="AA Times New Roman" panose="02020603050405020304" pitchFamily="18" charset="0"/>
                <a:ea typeface="AA Times New Roman" panose="02020603050405020304" pitchFamily="18" charset="0"/>
                <a:cs typeface="AA Times New Roman" panose="02020603050405020304" pitchFamily="18" charset="0"/>
              </a:rPr>
              <a:t>atque</a:t>
            </a:r>
            <a:r>
              <a:rPr lang="it-IT" sz="2400" dirty="0">
                <a:latin typeface="AA Times New Roman" panose="02020603050405020304" pitchFamily="18" charset="0"/>
                <a:ea typeface="AA Times New Roman" panose="02020603050405020304" pitchFamily="18" charset="0"/>
                <a:cs typeface="AA Times New Roman" panose="02020603050405020304" pitchFamily="18" charset="0"/>
              </a:rPr>
              <a:t> </a:t>
            </a:r>
            <a:r>
              <a:rPr lang="it-IT" sz="2400" dirty="0" err="1">
                <a:latin typeface="AA Times New Roman" panose="02020603050405020304" pitchFamily="18" charset="0"/>
                <a:ea typeface="AA Times New Roman" panose="02020603050405020304" pitchFamily="18" charset="0"/>
                <a:cs typeface="AA Times New Roman" panose="02020603050405020304" pitchFamily="18" charset="0"/>
              </a:rPr>
              <a:t>pudicitia</a:t>
            </a:r>
            <a:r>
              <a:rPr lang="it-IT" sz="2400" dirty="0">
                <a:latin typeface="AA Times New Roman" panose="02020603050405020304" pitchFamily="18" charset="0"/>
                <a:ea typeface="AA Times New Roman" panose="02020603050405020304" pitchFamily="18" charset="0"/>
                <a:cs typeface="AA Times New Roman" panose="02020603050405020304" pitchFamily="18" charset="0"/>
              </a:rPr>
              <a:t> </a:t>
            </a:r>
            <a:r>
              <a:rPr lang="it-IT" sz="2400" dirty="0" err="1">
                <a:latin typeface="AA Times New Roman" panose="02020603050405020304" pitchFamily="18" charset="0"/>
                <a:ea typeface="AA Times New Roman" panose="02020603050405020304" pitchFamily="18" charset="0"/>
                <a:cs typeface="AA Times New Roman" panose="02020603050405020304" pitchFamily="18" charset="0"/>
              </a:rPr>
              <a:t>fuit</a:t>
            </a:r>
            <a:r>
              <a:rPr lang="it-IT" sz="2400" dirty="0">
                <a:latin typeface="AA Times New Roman" panose="02020603050405020304" pitchFamily="18" charset="0"/>
                <a:ea typeface="AA Times New Roman" panose="02020603050405020304" pitchFamily="18" charset="0"/>
                <a:cs typeface="AA Times New Roman" panose="02020603050405020304" pitchFamily="18" charset="0"/>
              </a:rPr>
              <a:t>; </a:t>
            </a:r>
            <a:r>
              <a:rPr lang="it-IT" sz="2400" dirty="0" err="1">
                <a:latin typeface="AA Times New Roman" panose="02020603050405020304" pitchFamily="18" charset="0"/>
                <a:ea typeface="AA Times New Roman" panose="02020603050405020304" pitchFamily="18" charset="0"/>
                <a:cs typeface="AA Times New Roman" panose="02020603050405020304" pitchFamily="18" charset="0"/>
              </a:rPr>
              <a:t>pecuniae</a:t>
            </a:r>
            <a:r>
              <a:rPr lang="it-IT" sz="2400" dirty="0">
                <a:latin typeface="AA Times New Roman" panose="02020603050405020304" pitchFamily="18" charset="0"/>
                <a:ea typeface="AA Times New Roman" panose="02020603050405020304" pitchFamily="18" charset="0"/>
                <a:cs typeface="AA Times New Roman" panose="02020603050405020304" pitchFamily="18" charset="0"/>
              </a:rPr>
              <a:t> an </a:t>
            </a:r>
            <a:r>
              <a:rPr lang="it-IT" sz="2400" dirty="0" err="1">
                <a:latin typeface="AA Times New Roman" panose="02020603050405020304" pitchFamily="18" charset="0"/>
                <a:ea typeface="AA Times New Roman" panose="02020603050405020304" pitchFamily="18" charset="0"/>
                <a:cs typeface="AA Times New Roman" panose="02020603050405020304" pitchFamily="18" charset="0"/>
              </a:rPr>
              <a:t>famae</a:t>
            </a:r>
            <a:r>
              <a:rPr lang="it-IT" sz="2400" dirty="0">
                <a:latin typeface="AA Times New Roman" panose="02020603050405020304" pitchFamily="18" charset="0"/>
                <a:ea typeface="AA Times New Roman" panose="02020603050405020304" pitchFamily="18" charset="0"/>
                <a:cs typeface="AA Times New Roman" panose="02020603050405020304" pitchFamily="18" charset="0"/>
              </a:rPr>
              <a:t> </a:t>
            </a:r>
            <a:r>
              <a:rPr lang="it-IT" sz="2400" dirty="0" err="1">
                <a:latin typeface="AA Times New Roman" panose="02020603050405020304" pitchFamily="18" charset="0"/>
                <a:ea typeface="AA Times New Roman" panose="02020603050405020304" pitchFamily="18" charset="0"/>
                <a:cs typeface="AA Times New Roman" panose="02020603050405020304" pitchFamily="18" charset="0"/>
              </a:rPr>
              <a:t>minus</a:t>
            </a:r>
            <a:r>
              <a:rPr lang="it-IT" sz="2400" dirty="0">
                <a:latin typeface="AA Times New Roman" panose="02020603050405020304" pitchFamily="18" charset="0"/>
                <a:ea typeface="AA Times New Roman" panose="02020603050405020304" pitchFamily="18" charset="0"/>
                <a:cs typeface="AA Times New Roman" panose="02020603050405020304" pitchFamily="18" charset="0"/>
              </a:rPr>
              <a:t> </a:t>
            </a:r>
            <a:r>
              <a:rPr lang="it-IT" sz="2400" dirty="0" err="1">
                <a:latin typeface="AA Times New Roman" panose="02020603050405020304" pitchFamily="18" charset="0"/>
                <a:ea typeface="AA Times New Roman" panose="02020603050405020304" pitchFamily="18" charset="0"/>
                <a:cs typeface="AA Times New Roman" panose="02020603050405020304" pitchFamily="18" charset="0"/>
              </a:rPr>
              <a:t>parceret</a:t>
            </a:r>
            <a:r>
              <a:rPr lang="it-IT" sz="2400" dirty="0">
                <a:latin typeface="AA Times New Roman" panose="02020603050405020304" pitchFamily="18" charset="0"/>
                <a:ea typeface="AA Times New Roman" panose="02020603050405020304" pitchFamily="18" charset="0"/>
                <a:cs typeface="AA Times New Roman" panose="02020603050405020304" pitchFamily="18" charset="0"/>
              </a:rPr>
              <a:t>, </a:t>
            </a:r>
            <a:r>
              <a:rPr lang="it-IT" sz="2400" dirty="0" err="1">
                <a:latin typeface="AA Times New Roman" panose="02020603050405020304" pitchFamily="18" charset="0"/>
                <a:ea typeface="AA Times New Roman" panose="02020603050405020304" pitchFamily="18" charset="0"/>
                <a:cs typeface="AA Times New Roman" panose="02020603050405020304" pitchFamily="18" charset="0"/>
              </a:rPr>
              <a:t>haud</a:t>
            </a:r>
            <a:r>
              <a:rPr lang="it-IT" sz="2400" dirty="0">
                <a:latin typeface="AA Times New Roman" panose="02020603050405020304" pitchFamily="18" charset="0"/>
                <a:ea typeface="AA Times New Roman" panose="02020603050405020304" pitchFamily="18" charset="0"/>
                <a:cs typeface="AA Times New Roman" panose="02020603050405020304" pitchFamily="18" charset="0"/>
              </a:rPr>
              <a:t> facile </a:t>
            </a:r>
            <a:r>
              <a:rPr lang="it-IT" sz="2400" dirty="0" err="1">
                <a:latin typeface="AA Times New Roman" panose="02020603050405020304" pitchFamily="18" charset="0"/>
                <a:ea typeface="AA Times New Roman" panose="02020603050405020304" pitchFamily="18" charset="0"/>
                <a:cs typeface="AA Times New Roman" panose="02020603050405020304" pitchFamily="18" charset="0"/>
              </a:rPr>
              <a:t>discerneres</a:t>
            </a:r>
            <a:r>
              <a:rPr lang="it-IT" sz="2400" dirty="0">
                <a:latin typeface="AA Times New Roman" panose="02020603050405020304" pitchFamily="18" charset="0"/>
                <a:ea typeface="AA Times New Roman" panose="02020603050405020304" pitchFamily="18" charset="0"/>
                <a:cs typeface="AA Times New Roman" panose="02020603050405020304" pitchFamily="18" charset="0"/>
              </a:rPr>
              <a:t>; </a:t>
            </a:r>
            <a:r>
              <a:rPr lang="it-IT" sz="2400" dirty="0" err="1">
                <a:latin typeface="AA Times New Roman" panose="02020603050405020304" pitchFamily="18" charset="0"/>
                <a:ea typeface="AA Times New Roman" panose="02020603050405020304" pitchFamily="18" charset="0"/>
                <a:cs typeface="AA Times New Roman" panose="02020603050405020304" pitchFamily="18" charset="0"/>
              </a:rPr>
              <a:t>lubido</a:t>
            </a:r>
            <a:r>
              <a:rPr lang="it-IT" sz="2400" dirty="0">
                <a:latin typeface="AA Times New Roman" panose="02020603050405020304" pitchFamily="18" charset="0"/>
                <a:ea typeface="AA Times New Roman" panose="02020603050405020304" pitchFamily="18" charset="0"/>
                <a:cs typeface="AA Times New Roman" panose="02020603050405020304" pitchFamily="18" charset="0"/>
              </a:rPr>
              <a:t> sic accensa, ut </a:t>
            </a:r>
            <a:r>
              <a:rPr lang="it-IT" sz="2400" dirty="0" err="1">
                <a:latin typeface="AA Times New Roman" panose="02020603050405020304" pitchFamily="18" charset="0"/>
                <a:ea typeface="AA Times New Roman" panose="02020603050405020304" pitchFamily="18" charset="0"/>
                <a:cs typeface="AA Times New Roman" panose="02020603050405020304" pitchFamily="18" charset="0"/>
              </a:rPr>
              <a:t>saepius</a:t>
            </a:r>
            <a:r>
              <a:rPr lang="it-IT" sz="2400" dirty="0">
                <a:latin typeface="AA Times New Roman" panose="02020603050405020304" pitchFamily="18" charset="0"/>
                <a:ea typeface="AA Times New Roman" panose="02020603050405020304" pitchFamily="18" charset="0"/>
                <a:cs typeface="AA Times New Roman" panose="02020603050405020304" pitchFamily="18" charset="0"/>
              </a:rPr>
              <a:t> </a:t>
            </a:r>
            <a:r>
              <a:rPr lang="it-IT" sz="2400" dirty="0" err="1">
                <a:latin typeface="AA Times New Roman" panose="02020603050405020304" pitchFamily="18" charset="0"/>
                <a:ea typeface="AA Times New Roman" panose="02020603050405020304" pitchFamily="18" charset="0"/>
                <a:cs typeface="AA Times New Roman" panose="02020603050405020304" pitchFamily="18" charset="0"/>
              </a:rPr>
              <a:t>peteret</a:t>
            </a:r>
            <a:r>
              <a:rPr lang="it-IT" sz="2400" dirty="0">
                <a:latin typeface="AA Times New Roman" panose="02020603050405020304" pitchFamily="18" charset="0"/>
                <a:ea typeface="AA Times New Roman" panose="02020603050405020304" pitchFamily="18" charset="0"/>
                <a:cs typeface="AA Times New Roman" panose="02020603050405020304" pitchFamily="18" charset="0"/>
              </a:rPr>
              <a:t> </a:t>
            </a:r>
            <a:r>
              <a:rPr lang="it-IT" sz="2400" dirty="0" err="1">
                <a:latin typeface="AA Times New Roman" panose="02020603050405020304" pitchFamily="18" charset="0"/>
                <a:ea typeface="AA Times New Roman" panose="02020603050405020304" pitchFamily="18" charset="0"/>
                <a:cs typeface="AA Times New Roman" panose="02020603050405020304" pitchFamily="18" charset="0"/>
              </a:rPr>
              <a:t>viros</a:t>
            </a:r>
            <a:r>
              <a:rPr lang="it-IT" sz="2400" dirty="0">
                <a:latin typeface="AA Times New Roman" panose="02020603050405020304" pitchFamily="18" charset="0"/>
                <a:ea typeface="AA Times New Roman" panose="02020603050405020304" pitchFamily="18" charset="0"/>
                <a:cs typeface="AA Times New Roman" panose="02020603050405020304" pitchFamily="18" charset="0"/>
              </a:rPr>
              <a:t> </a:t>
            </a:r>
            <a:r>
              <a:rPr lang="it-IT" sz="2400" dirty="0" err="1">
                <a:latin typeface="AA Times New Roman" panose="02020603050405020304" pitchFamily="18" charset="0"/>
                <a:ea typeface="AA Times New Roman" panose="02020603050405020304" pitchFamily="18" charset="0"/>
                <a:cs typeface="AA Times New Roman" panose="02020603050405020304" pitchFamily="18" charset="0"/>
              </a:rPr>
              <a:t>quam</a:t>
            </a:r>
            <a:r>
              <a:rPr lang="it-IT" sz="2400" dirty="0">
                <a:latin typeface="AA Times New Roman" panose="02020603050405020304" pitchFamily="18" charset="0"/>
                <a:ea typeface="AA Times New Roman" panose="02020603050405020304" pitchFamily="18" charset="0"/>
                <a:cs typeface="AA Times New Roman" panose="02020603050405020304" pitchFamily="18" charset="0"/>
              </a:rPr>
              <a:t> </a:t>
            </a:r>
            <a:r>
              <a:rPr lang="it-IT" sz="2400" dirty="0" err="1">
                <a:latin typeface="AA Times New Roman" panose="02020603050405020304" pitchFamily="18" charset="0"/>
                <a:ea typeface="AA Times New Roman" panose="02020603050405020304" pitchFamily="18" charset="0"/>
                <a:cs typeface="AA Times New Roman" panose="02020603050405020304" pitchFamily="18" charset="0"/>
              </a:rPr>
              <a:t>peteretur</a:t>
            </a:r>
            <a:r>
              <a:rPr lang="it-IT" sz="2400" dirty="0">
                <a:latin typeface="AA Times New Roman" panose="02020603050405020304" pitchFamily="18" charset="0"/>
                <a:ea typeface="AA Times New Roman" panose="02020603050405020304" pitchFamily="18" charset="0"/>
                <a:cs typeface="AA Times New Roman" panose="02020603050405020304" pitchFamily="18" charset="0"/>
              </a:rPr>
              <a:t>. Sed ea </a:t>
            </a:r>
            <a:r>
              <a:rPr lang="it-IT" sz="2400" dirty="0" err="1">
                <a:latin typeface="AA Times New Roman" panose="02020603050405020304" pitchFamily="18" charset="0"/>
                <a:ea typeface="AA Times New Roman" panose="02020603050405020304" pitchFamily="18" charset="0"/>
                <a:cs typeface="AA Times New Roman" panose="02020603050405020304" pitchFamily="18" charset="0"/>
              </a:rPr>
              <a:t>saepe</a:t>
            </a:r>
            <a:r>
              <a:rPr lang="it-IT" sz="2400" dirty="0">
                <a:latin typeface="AA Times New Roman" panose="02020603050405020304" pitchFamily="18" charset="0"/>
                <a:ea typeface="AA Times New Roman" panose="02020603050405020304" pitchFamily="18" charset="0"/>
                <a:cs typeface="AA Times New Roman" panose="02020603050405020304" pitchFamily="18" charset="0"/>
              </a:rPr>
              <a:t> </a:t>
            </a:r>
            <a:r>
              <a:rPr lang="it-IT" sz="2400" dirty="0" err="1">
                <a:latin typeface="AA Times New Roman" panose="02020603050405020304" pitchFamily="18" charset="0"/>
                <a:ea typeface="AA Times New Roman" panose="02020603050405020304" pitchFamily="18" charset="0"/>
                <a:cs typeface="AA Times New Roman" panose="02020603050405020304" pitchFamily="18" charset="0"/>
              </a:rPr>
              <a:t>antehac</a:t>
            </a:r>
            <a:r>
              <a:rPr lang="it-IT" sz="2400" dirty="0">
                <a:latin typeface="AA Times New Roman" panose="02020603050405020304" pitchFamily="18" charset="0"/>
                <a:ea typeface="AA Times New Roman" panose="02020603050405020304" pitchFamily="18" charset="0"/>
                <a:cs typeface="AA Times New Roman" panose="02020603050405020304" pitchFamily="18" charset="0"/>
              </a:rPr>
              <a:t> </a:t>
            </a:r>
            <a:r>
              <a:rPr lang="it-IT" sz="2400" dirty="0" err="1">
                <a:latin typeface="AA Times New Roman" panose="02020603050405020304" pitchFamily="18" charset="0"/>
                <a:ea typeface="AA Times New Roman" panose="02020603050405020304" pitchFamily="18" charset="0"/>
                <a:cs typeface="AA Times New Roman" panose="02020603050405020304" pitchFamily="18" charset="0"/>
              </a:rPr>
              <a:t>fidem</a:t>
            </a:r>
            <a:r>
              <a:rPr lang="it-IT" sz="2400" dirty="0">
                <a:latin typeface="AA Times New Roman" panose="02020603050405020304" pitchFamily="18" charset="0"/>
                <a:ea typeface="AA Times New Roman" panose="02020603050405020304" pitchFamily="18" charset="0"/>
                <a:cs typeface="AA Times New Roman" panose="02020603050405020304" pitchFamily="18" charset="0"/>
              </a:rPr>
              <a:t> </a:t>
            </a:r>
            <a:r>
              <a:rPr lang="it-IT" sz="2400" dirty="0" err="1">
                <a:latin typeface="AA Times New Roman" panose="02020603050405020304" pitchFamily="18" charset="0"/>
                <a:ea typeface="AA Times New Roman" panose="02020603050405020304" pitchFamily="18" charset="0"/>
                <a:cs typeface="AA Times New Roman" panose="02020603050405020304" pitchFamily="18" charset="0"/>
              </a:rPr>
              <a:t>prodiderat</a:t>
            </a:r>
            <a:r>
              <a:rPr lang="it-IT" sz="2400" dirty="0">
                <a:latin typeface="AA Times New Roman" panose="02020603050405020304" pitchFamily="18" charset="0"/>
                <a:ea typeface="AA Times New Roman" panose="02020603050405020304" pitchFamily="18" charset="0"/>
                <a:cs typeface="AA Times New Roman" panose="02020603050405020304" pitchFamily="18" charset="0"/>
              </a:rPr>
              <a:t>, </a:t>
            </a:r>
            <a:r>
              <a:rPr lang="it-IT" sz="2400" dirty="0" err="1">
                <a:latin typeface="AA Times New Roman" panose="02020603050405020304" pitchFamily="18" charset="0"/>
                <a:ea typeface="AA Times New Roman" panose="02020603050405020304" pitchFamily="18" charset="0"/>
                <a:cs typeface="AA Times New Roman" panose="02020603050405020304" pitchFamily="18" charset="0"/>
              </a:rPr>
              <a:t>creditum</a:t>
            </a:r>
            <a:r>
              <a:rPr lang="it-IT" sz="2400" dirty="0">
                <a:latin typeface="AA Times New Roman" panose="02020603050405020304" pitchFamily="18" charset="0"/>
                <a:ea typeface="AA Times New Roman" panose="02020603050405020304" pitchFamily="18" charset="0"/>
                <a:cs typeface="AA Times New Roman" panose="02020603050405020304" pitchFamily="18" charset="0"/>
              </a:rPr>
              <a:t> </a:t>
            </a:r>
            <a:r>
              <a:rPr lang="it-IT" sz="2400" dirty="0" err="1">
                <a:latin typeface="AA Times New Roman" panose="02020603050405020304" pitchFamily="18" charset="0"/>
                <a:ea typeface="AA Times New Roman" panose="02020603050405020304" pitchFamily="18" charset="0"/>
                <a:cs typeface="AA Times New Roman" panose="02020603050405020304" pitchFamily="18" charset="0"/>
              </a:rPr>
              <a:t>abiuraverat</a:t>
            </a:r>
            <a:r>
              <a:rPr lang="it-IT" sz="2400" dirty="0">
                <a:latin typeface="AA Times New Roman" panose="02020603050405020304" pitchFamily="18" charset="0"/>
                <a:ea typeface="AA Times New Roman" panose="02020603050405020304" pitchFamily="18" charset="0"/>
                <a:cs typeface="AA Times New Roman" panose="02020603050405020304" pitchFamily="18" charset="0"/>
              </a:rPr>
              <a:t>, </a:t>
            </a:r>
            <a:r>
              <a:rPr lang="it-IT" sz="2400" dirty="0" err="1">
                <a:latin typeface="AA Times New Roman" panose="02020603050405020304" pitchFamily="18" charset="0"/>
                <a:ea typeface="AA Times New Roman" panose="02020603050405020304" pitchFamily="18" charset="0"/>
                <a:cs typeface="AA Times New Roman" panose="02020603050405020304" pitchFamily="18" charset="0"/>
              </a:rPr>
              <a:t>caedis</a:t>
            </a:r>
            <a:r>
              <a:rPr lang="it-IT" sz="2400" dirty="0">
                <a:latin typeface="AA Times New Roman" panose="02020603050405020304" pitchFamily="18" charset="0"/>
                <a:ea typeface="AA Times New Roman" panose="02020603050405020304" pitchFamily="18" charset="0"/>
                <a:cs typeface="AA Times New Roman" panose="02020603050405020304" pitchFamily="18" charset="0"/>
              </a:rPr>
              <a:t> conscia </a:t>
            </a:r>
            <a:r>
              <a:rPr lang="it-IT" sz="2400" dirty="0" err="1">
                <a:latin typeface="AA Times New Roman" panose="02020603050405020304" pitchFamily="18" charset="0"/>
                <a:ea typeface="AA Times New Roman" panose="02020603050405020304" pitchFamily="18" charset="0"/>
                <a:cs typeface="AA Times New Roman" panose="02020603050405020304" pitchFamily="18" charset="0"/>
              </a:rPr>
              <a:t>fuerat</a:t>
            </a:r>
            <a:r>
              <a:rPr lang="it-IT" sz="2400" dirty="0">
                <a:latin typeface="AA Times New Roman" panose="02020603050405020304" pitchFamily="18" charset="0"/>
                <a:ea typeface="AA Times New Roman" panose="02020603050405020304" pitchFamily="18" charset="0"/>
                <a:cs typeface="AA Times New Roman" panose="02020603050405020304" pitchFamily="18" charset="0"/>
              </a:rPr>
              <a:t>; </a:t>
            </a:r>
            <a:r>
              <a:rPr lang="it-IT" sz="2400" dirty="0" err="1">
                <a:latin typeface="AA Times New Roman" panose="02020603050405020304" pitchFamily="18" charset="0"/>
                <a:ea typeface="AA Times New Roman" panose="02020603050405020304" pitchFamily="18" charset="0"/>
                <a:cs typeface="AA Times New Roman" panose="02020603050405020304" pitchFamily="18" charset="0"/>
              </a:rPr>
              <a:t>luxuria</a:t>
            </a:r>
            <a:r>
              <a:rPr lang="it-IT" sz="2400" dirty="0">
                <a:latin typeface="AA Times New Roman" panose="02020603050405020304" pitchFamily="18" charset="0"/>
                <a:ea typeface="AA Times New Roman" panose="02020603050405020304" pitchFamily="18" charset="0"/>
                <a:cs typeface="AA Times New Roman" panose="02020603050405020304" pitchFamily="18" charset="0"/>
              </a:rPr>
              <a:t> </a:t>
            </a:r>
            <a:r>
              <a:rPr lang="it-IT" sz="2400" dirty="0" err="1">
                <a:latin typeface="AA Times New Roman" panose="02020603050405020304" pitchFamily="18" charset="0"/>
                <a:ea typeface="AA Times New Roman" panose="02020603050405020304" pitchFamily="18" charset="0"/>
                <a:cs typeface="AA Times New Roman" panose="02020603050405020304" pitchFamily="18" charset="0"/>
              </a:rPr>
              <a:t>atque</a:t>
            </a:r>
            <a:r>
              <a:rPr lang="it-IT" sz="2400" dirty="0">
                <a:latin typeface="AA Times New Roman" panose="02020603050405020304" pitchFamily="18" charset="0"/>
                <a:ea typeface="AA Times New Roman" panose="02020603050405020304" pitchFamily="18" charset="0"/>
                <a:cs typeface="AA Times New Roman" panose="02020603050405020304" pitchFamily="18" charset="0"/>
              </a:rPr>
              <a:t> inopia </a:t>
            </a:r>
            <a:r>
              <a:rPr lang="it-IT" sz="2400" dirty="0" err="1">
                <a:latin typeface="AA Times New Roman" panose="02020603050405020304" pitchFamily="18" charset="0"/>
                <a:ea typeface="AA Times New Roman" panose="02020603050405020304" pitchFamily="18" charset="0"/>
                <a:cs typeface="AA Times New Roman" panose="02020603050405020304" pitchFamily="18" charset="0"/>
              </a:rPr>
              <a:t>praeceps</a:t>
            </a:r>
            <a:r>
              <a:rPr lang="it-IT" sz="2400" dirty="0">
                <a:latin typeface="AA Times New Roman" panose="02020603050405020304" pitchFamily="18" charset="0"/>
                <a:ea typeface="AA Times New Roman" panose="02020603050405020304" pitchFamily="18" charset="0"/>
                <a:cs typeface="AA Times New Roman" panose="02020603050405020304" pitchFamily="18" charset="0"/>
              </a:rPr>
              <a:t> </a:t>
            </a:r>
            <a:r>
              <a:rPr lang="it-IT" sz="2400" dirty="0" err="1">
                <a:latin typeface="AA Times New Roman" panose="02020603050405020304" pitchFamily="18" charset="0"/>
                <a:ea typeface="AA Times New Roman" panose="02020603050405020304" pitchFamily="18" charset="0"/>
                <a:cs typeface="AA Times New Roman" panose="02020603050405020304" pitchFamily="18" charset="0"/>
              </a:rPr>
              <a:t>abierat</a:t>
            </a:r>
            <a:r>
              <a:rPr lang="it-IT" sz="2400" dirty="0">
                <a:latin typeface="AA Times New Roman" panose="02020603050405020304" pitchFamily="18" charset="0"/>
                <a:ea typeface="AA Times New Roman" panose="02020603050405020304" pitchFamily="18" charset="0"/>
                <a:cs typeface="AA Times New Roman" panose="02020603050405020304" pitchFamily="18" charset="0"/>
              </a:rPr>
              <a:t>. </a:t>
            </a:r>
            <a:r>
              <a:rPr lang="it-IT" sz="2400" b="1" dirty="0" err="1">
                <a:latin typeface="AA Times New Roman" panose="02020603050405020304" pitchFamily="18" charset="0"/>
                <a:ea typeface="AA Times New Roman" panose="02020603050405020304" pitchFamily="18" charset="0"/>
                <a:cs typeface="AA Times New Roman" panose="02020603050405020304" pitchFamily="18" charset="0"/>
              </a:rPr>
              <a:t>Verum</a:t>
            </a:r>
            <a:r>
              <a:rPr lang="it-IT" sz="2400" b="1" dirty="0">
                <a:latin typeface="AA Times New Roman" panose="02020603050405020304" pitchFamily="18" charset="0"/>
                <a:ea typeface="AA Times New Roman" panose="02020603050405020304" pitchFamily="18" charset="0"/>
                <a:cs typeface="AA Times New Roman" panose="02020603050405020304" pitchFamily="18" charset="0"/>
              </a:rPr>
              <a:t>  </a:t>
            </a:r>
            <a:r>
              <a:rPr lang="it-IT" sz="2400" b="1" dirty="0" err="1">
                <a:latin typeface="AA Times New Roman" panose="02020603050405020304" pitchFamily="18" charset="0"/>
                <a:ea typeface="AA Times New Roman" panose="02020603050405020304" pitchFamily="18" charset="0"/>
                <a:cs typeface="AA Times New Roman" panose="02020603050405020304" pitchFamily="18" charset="0"/>
              </a:rPr>
              <a:t>ingenium</a:t>
            </a:r>
            <a:r>
              <a:rPr lang="it-IT" sz="2400" b="1" dirty="0">
                <a:latin typeface="AA Times New Roman" panose="02020603050405020304" pitchFamily="18" charset="0"/>
                <a:ea typeface="AA Times New Roman" panose="02020603050405020304" pitchFamily="18" charset="0"/>
                <a:cs typeface="AA Times New Roman" panose="02020603050405020304" pitchFamily="18" charset="0"/>
              </a:rPr>
              <a:t> eius </a:t>
            </a:r>
            <a:r>
              <a:rPr lang="it-IT" sz="2400" b="1" dirty="0" err="1">
                <a:latin typeface="AA Times New Roman" panose="02020603050405020304" pitchFamily="18" charset="0"/>
                <a:ea typeface="AA Times New Roman" panose="02020603050405020304" pitchFamily="18" charset="0"/>
                <a:cs typeface="AA Times New Roman" panose="02020603050405020304" pitchFamily="18" charset="0"/>
              </a:rPr>
              <a:t>haud</a:t>
            </a:r>
            <a:r>
              <a:rPr lang="it-IT" sz="2400" b="1" dirty="0">
                <a:latin typeface="AA Times New Roman" panose="02020603050405020304" pitchFamily="18" charset="0"/>
                <a:ea typeface="AA Times New Roman" panose="02020603050405020304" pitchFamily="18" charset="0"/>
                <a:cs typeface="AA Times New Roman" panose="02020603050405020304" pitchFamily="18" charset="0"/>
              </a:rPr>
              <a:t> absurdum</a:t>
            </a:r>
            <a:r>
              <a:rPr lang="it-IT" sz="2400" dirty="0">
                <a:latin typeface="AA Times New Roman" panose="02020603050405020304" pitchFamily="18" charset="0"/>
                <a:ea typeface="AA Times New Roman" panose="02020603050405020304" pitchFamily="18" charset="0"/>
                <a:cs typeface="AA Times New Roman" panose="02020603050405020304" pitchFamily="18" charset="0"/>
              </a:rPr>
              <a:t>: </a:t>
            </a:r>
            <a:r>
              <a:rPr lang="it-IT" sz="2400" b="1" dirty="0">
                <a:latin typeface="AA Times New Roman" panose="02020603050405020304" pitchFamily="18" charset="0"/>
                <a:ea typeface="AA Times New Roman" panose="02020603050405020304" pitchFamily="18" charset="0"/>
                <a:cs typeface="AA Times New Roman" panose="02020603050405020304" pitchFamily="18" charset="0"/>
              </a:rPr>
              <a:t>posse versus facere, </a:t>
            </a:r>
            <a:r>
              <a:rPr lang="it-IT" sz="2400" b="1" dirty="0" err="1">
                <a:latin typeface="AA Times New Roman" panose="02020603050405020304" pitchFamily="18" charset="0"/>
                <a:ea typeface="AA Times New Roman" panose="02020603050405020304" pitchFamily="18" charset="0"/>
                <a:cs typeface="AA Times New Roman" panose="02020603050405020304" pitchFamily="18" charset="0"/>
              </a:rPr>
              <a:t>iocum</a:t>
            </a:r>
            <a:r>
              <a:rPr lang="it-IT" sz="2400" b="1" dirty="0">
                <a:latin typeface="AA Times New Roman" panose="02020603050405020304" pitchFamily="18" charset="0"/>
                <a:ea typeface="AA Times New Roman" panose="02020603050405020304" pitchFamily="18" charset="0"/>
                <a:cs typeface="AA Times New Roman" panose="02020603050405020304" pitchFamily="18" charset="0"/>
              </a:rPr>
              <a:t> </a:t>
            </a:r>
            <a:r>
              <a:rPr lang="it-IT" sz="2400" b="1" dirty="0" err="1">
                <a:latin typeface="AA Times New Roman" panose="02020603050405020304" pitchFamily="18" charset="0"/>
                <a:ea typeface="AA Times New Roman" panose="02020603050405020304" pitchFamily="18" charset="0"/>
                <a:cs typeface="AA Times New Roman" panose="02020603050405020304" pitchFamily="18" charset="0"/>
              </a:rPr>
              <a:t>movere</a:t>
            </a:r>
            <a:r>
              <a:rPr lang="it-IT" sz="2400" b="1" dirty="0">
                <a:latin typeface="AA Times New Roman" panose="02020603050405020304" pitchFamily="18" charset="0"/>
                <a:ea typeface="AA Times New Roman" panose="02020603050405020304" pitchFamily="18" charset="0"/>
                <a:cs typeface="AA Times New Roman" panose="02020603050405020304" pitchFamily="18" charset="0"/>
              </a:rPr>
              <a:t>, sermone uti vel modesto vel molli vel procaci; </a:t>
            </a:r>
            <a:r>
              <a:rPr lang="it-IT" sz="2400" b="1" dirty="0" err="1">
                <a:latin typeface="AA Times New Roman" panose="02020603050405020304" pitchFamily="18" charset="0"/>
                <a:ea typeface="AA Times New Roman" panose="02020603050405020304" pitchFamily="18" charset="0"/>
                <a:cs typeface="AA Times New Roman" panose="02020603050405020304" pitchFamily="18" charset="0"/>
              </a:rPr>
              <a:t>prorsus</a:t>
            </a:r>
            <a:r>
              <a:rPr lang="it-IT" sz="2400" b="1" dirty="0">
                <a:latin typeface="AA Times New Roman" panose="02020603050405020304" pitchFamily="18" charset="0"/>
                <a:ea typeface="AA Times New Roman" panose="02020603050405020304" pitchFamily="18" charset="0"/>
                <a:cs typeface="AA Times New Roman" panose="02020603050405020304" pitchFamily="18" charset="0"/>
              </a:rPr>
              <a:t> </a:t>
            </a:r>
            <a:r>
              <a:rPr lang="it-IT" sz="2400" b="1" dirty="0" err="1">
                <a:latin typeface="AA Times New Roman" panose="02020603050405020304" pitchFamily="18" charset="0"/>
                <a:ea typeface="AA Times New Roman" panose="02020603050405020304" pitchFamily="18" charset="0"/>
                <a:cs typeface="AA Times New Roman" panose="02020603050405020304" pitchFamily="18" charset="0"/>
              </a:rPr>
              <a:t>multae</a:t>
            </a:r>
            <a:r>
              <a:rPr lang="it-IT" sz="2400" b="1" dirty="0">
                <a:latin typeface="AA Times New Roman" panose="02020603050405020304" pitchFamily="18" charset="0"/>
                <a:ea typeface="AA Times New Roman" panose="02020603050405020304" pitchFamily="18" charset="0"/>
                <a:cs typeface="AA Times New Roman" panose="02020603050405020304" pitchFamily="18" charset="0"/>
              </a:rPr>
              <a:t> </a:t>
            </a:r>
            <a:r>
              <a:rPr lang="it-IT" sz="2400" b="1" dirty="0" err="1">
                <a:latin typeface="AA Times New Roman" panose="02020603050405020304" pitchFamily="18" charset="0"/>
                <a:ea typeface="AA Times New Roman" panose="02020603050405020304" pitchFamily="18" charset="0"/>
                <a:cs typeface="AA Times New Roman" panose="02020603050405020304" pitchFamily="18" charset="0"/>
              </a:rPr>
              <a:t>facetiae</a:t>
            </a:r>
            <a:r>
              <a:rPr lang="it-IT" sz="2400" b="1" dirty="0">
                <a:latin typeface="AA Times New Roman" panose="02020603050405020304" pitchFamily="18" charset="0"/>
                <a:ea typeface="AA Times New Roman" panose="02020603050405020304" pitchFamily="18" charset="0"/>
                <a:cs typeface="AA Times New Roman" panose="02020603050405020304" pitchFamily="18" charset="0"/>
              </a:rPr>
              <a:t> </a:t>
            </a:r>
            <a:r>
              <a:rPr lang="it-IT" sz="2400" b="1" dirty="0" err="1">
                <a:latin typeface="AA Times New Roman" panose="02020603050405020304" pitchFamily="18" charset="0"/>
                <a:ea typeface="AA Times New Roman" panose="02020603050405020304" pitchFamily="18" charset="0"/>
                <a:cs typeface="AA Times New Roman" panose="02020603050405020304" pitchFamily="18" charset="0"/>
              </a:rPr>
              <a:t>multusque</a:t>
            </a:r>
            <a:r>
              <a:rPr lang="it-IT" sz="2400" b="1" dirty="0">
                <a:latin typeface="AA Times New Roman" panose="02020603050405020304" pitchFamily="18" charset="0"/>
                <a:ea typeface="AA Times New Roman" panose="02020603050405020304" pitchFamily="18" charset="0"/>
                <a:cs typeface="AA Times New Roman" panose="02020603050405020304" pitchFamily="18" charset="0"/>
              </a:rPr>
              <a:t> </a:t>
            </a:r>
            <a:r>
              <a:rPr lang="it-IT" sz="2400" b="1" dirty="0" err="1">
                <a:latin typeface="AA Times New Roman" panose="02020603050405020304" pitchFamily="18" charset="0"/>
                <a:ea typeface="AA Times New Roman" panose="02020603050405020304" pitchFamily="18" charset="0"/>
                <a:cs typeface="AA Times New Roman" panose="02020603050405020304" pitchFamily="18" charset="0"/>
              </a:rPr>
              <a:t>lepos</a:t>
            </a:r>
            <a:r>
              <a:rPr lang="it-IT" sz="2400" b="1" dirty="0">
                <a:latin typeface="AA Times New Roman" panose="02020603050405020304" pitchFamily="18" charset="0"/>
                <a:ea typeface="AA Times New Roman" panose="02020603050405020304" pitchFamily="18" charset="0"/>
                <a:cs typeface="AA Times New Roman" panose="02020603050405020304" pitchFamily="18" charset="0"/>
              </a:rPr>
              <a:t> </a:t>
            </a:r>
            <a:r>
              <a:rPr lang="it-IT" sz="2400" b="1" dirty="0" err="1">
                <a:latin typeface="AA Times New Roman" panose="02020603050405020304" pitchFamily="18" charset="0"/>
                <a:ea typeface="AA Times New Roman" panose="02020603050405020304" pitchFamily="18" charset="0"/>
                <a:cs typeface="AA Times New Roman" panose="02020603050405020304" pitchFamily="18" charset="0"/>
              </a:rPr>
              <a:t>inerat</a:t>
            </a:r>
            <a:r>
              <a:rPr lang="it-IT" sz="2400" dirty="0">
                <a:latin typeface="AA Times New Roman" panose="02020603050405020304" pitchFamily="18" charset="0"/>
                <a:ea typeface="AA Times New Roman" panose="02020603050405020304" pitchFamily="18" charset="0"/>
                <a:cs typeface="AA Times New Roman" panose="02020603050405020304" pitchFamily="18" charset="0"/>
              </a:rPr>
              <a:t>.</a:t>
            </a:r>
          </a:p>
        </p:txBody>
      </p:sp>
    </p:spTree>
    <p:extLst>
      <p:ext uri="{BB962C8B-B14F-4D97-AF65-F5344CB8AC3E}">
        <p14:creationId xmlns:p14="http://schemas.microsoft.com/office/powerpoint/2010/main" val="27786031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97DCE9E-B5EC-E173-B2A4-BCAADEAC022F}"/>
              </a:ext>
            </a:extLst>
          </p:cNvPr>
          <p:cNvSpPr>
            <a:spLocks noGrp="1"/>
          </p:cNvSpPr>
          <p:nvPr>
            <p:ph type="title"/>
          </p:nvPr>
        </p:nvSpPr>
        <p:spPr/>
        <p:txBody>
          <a:bodyPr>
            <a:normAutofit/>
          </a:bodyPr>
          <a:lstStyle/>
          <a:p>
            <a:pPr algn="ctr"/>
            <a:r>
              <a:rPr lang="it-IT" sz="3200" dirty="0">
                <a:solidFill>
                  <a:srgbClr val="FF0000"/>
                </a:solidFill>
                <a:latin typeface="AA Times New Roman" panose="02020603050405020304" pitchFamily="18" charset="0"/>
                <a:ea typeface="AA Times New Roman" panose="02020603050405020304" pitchFamily="18" charset="0"/>
                <a:cs typeface="AA Times New Roman" panose="02020603050405020304" pitchFamily="18" charset="0"/>
              </a:rPr>
              <a:t>Traduzione</a:t>
            </a:r>
          </a:p>
        </p:txBody>
      </p:sp>
      <p:sp>
        <p:nvSpPr>
          <p:cNvPr id="3" name="Segnaposto contenuto 2">
            <a:extLst>
              <a:ext uri="{FF2B5EF4-FFF2-40B4-BE49-F238E27FC236}">
                <a16:creationId xmlns:a16="http://schemas.microsoft.com/office/drawing/2014/main" id="{DCC1A282-B0D1-B329-816E-E7751F9F88E7}"/>
              </a:ext>
            </a:extLst>
          </p:cNvPr>
          <p:cNvSpPr>
            <a:spLocks noGrp="1"/>
          </p:cNvSpPr>
          <p:nvPr>
            <p:ph idx="1"/>
          </p:nvPr>
        </p:nvSpPr>
        <p:spPr/>
        <p:txBody>
          <a:bodyPr>
            <a:noAutofit/>
          </a:bodyPr>
          <a:lstStyle/>
          <a:p>
            <a:pPr marL="0" indent="0">
              <a:buNone/>
            </a:pPr>
            <a:r>
              <a:rPr lang="it-IT" sz="2100" i="0" dirty="0">
                <a:solidFill>
                  <a:srgbClr val="292F40"/>
                </a:solidFill>
                <a:effectLst/>
                <a:latin typeface="AA Times New Roman" panose="02020603050405020304" pitchFamily="18" charset="0"/>
                <a:ea typeface="AA Times New Roman" panose="02020603050405020304" pitchFamily="18" charset="0"/>
                <a:cs typeface="AA Times New Roman" panose="02020603050405020304" pitchFamily="18" charset="0"/>
              </a:rPr>
              <a:t>Ma tra questi vi era </a:t>
            </a:r>
            <a:r>
              <a:rPr lang="it-IT" sz="2100" i="0" dirty="0" err="1">
                <a:solidFill>
                  <a:srgbClr val="292F40"/>
                </a:solidFill>
                <a:effectLst/>
                <a:latin typeface="AA Times New Roman" panose="02020603050405020304" pitchFamily="18" charset="0"/>
                <a:ea typeface="AA Times New Roman" panose="02020603050405020304" pitchFamily="18" charset="0"/>
                <a:cs typeface="AA Times New Roman" panose="02020603050405020304" pitchFamily="18" charset="0"/>
              </a:rPr>
              <a:t>Sempronia</a:t>
            </a:r>
            <a:r>
              <a:rPr lang="it-IT" sz="2100" i="0" dirty="0">
                <a:solidFill>
                  <a:srgbClr val="292F40"/>
                </a:solidFill>
                <a:effectLst/>
                <a:latin typeface="AA Times New Roman" panose="02020603050405020304" pitchFamily="18" charset="0"/>
                <a:ea typeface="AA Times New Roman" panose="02020603050405020304" pitchFamily="18" charset="0"/>
                <a:cs typeface="AA Times New Roman" panose="02020603050405020304" pitchFamily="18" charset="0"/>
              </a:rPr>
              <a:t>, che spesso aveva commesso molte azioni di virile audacia. Questa donna fu abbastanza fortunata per la stirpe e l'aspetto, e inoltre per il marito e i figli; </a:t>
            </a:r>
            <a:r>
              <a:rPr lang="it-IT" sz="2100" b="1" i="0" dirty="0">
                <a:solidFill>
                  <a:srgbClr val="292F40"/>
                </a:solidFill>
                <a:effectLst/>
                <a:latin typeface="AA Times New Roman" panose="02020603050405020304" pitchFamily="18" charset="0"/>
                <a:ea typeface="AA Times New Roman" panose="02020603050405020304" pitchFamily="18" charset="0"/>
                <a:cs typeface="AA Times New Roman" panose="02020603050405020304" pitchFamily="18" charset="0"/>
              </a:rPr>
              <a:t>era istruita nelle lettere greche e latine, nel suonare la cetra e nel ballare in maniera più raffinata di quanto fosse necessario per una donna onesta, e inoltre in molte altre cose che sono strumenti di dissolutezza</a:t>
            </a:r>
            <a:r>
              <a:rPr lang="it-IT" sz="2100" i="0" dirty="0">
                <a:solidFill>
                  <a:srgbClr val="292F40"/>
                </a:solidFill>
                <a:effectLst/>
                <a:latin typeface="AA Times New Roman" panose="02020603050405020304" pitchFamily="18" charset="0"/>
                <a:ea typeface="AA Times New Roman" panose="02020603050405020304" pitchFamily="18" charset="0"/>
                <a:cs typeface="AA Times New Roman" panose="02020603050405020304" pitchFamily="18" charset="0"/>
              </a:rPr>
              <a:t>. Ma per lei furono sempre gradite tutte le cose più del decoro e del pudore; tu non avresti potuto capire se lei avesse meno misericordia per il denaro o per la buona fama; la libidine era così ardente che ricercava gli uomini più spesso di quanto fosse cercata da loro. Ma spesso quella in precedenza aveva tradito un giuramento, negato un debito, era stata complice di un delitto; per la lussuria e la povertà era caduta a precipizio. </a:t>
            </a:r>
            <a:r>
              <a:rPr lang="it-IT" sz="2100" b="1" i="0" dirty="0">
                <a:solidFill>
                  <a:srgbClr val="292F40"/>
                </a:solidFill>
                <a:effectLst/>
                <a:latin typeface="AA Times New Roman" panose="02020603050405020304" pitchFamily="18" charset="0"/>
                <a:ea typeface="AA Times New Roman" panose="02020603050405020304" pitchFamily="18" charset="0"/>
                <a:cs typeface="AA Times New Roman" panose="02020603050405020304" pitchFamily="18" charset="0"/>
              </a:rPr>
              <a:t>Ma il suo ingegno non era spregevole: era in grado di comporre versi, suscitare il riso, adoperare un linguaggio modesto o languido o sfrontato; insomma, in lei c'erano molta arguzia e molta grazia</a:t>
            </a:r>
            <a:r>
              <a:rPr lang="it-IT" sz="2100" i="0" dirty="0">
                <a:solidFill>
                  <a:srgbClr val="292F40"/>
                </a:solidFill>
                <a:effectLst/>
                <a:latin typeface="AA Times New Roman" panose="02020603050405020304" pitchFamily="18" charset="0"/>
                <a:ea typeface="AA Times New Roman" panose="02020603050405020304" pitchFamily="18" charset="0"/>
                <a:cs typeface="AA Times New Roman" panose="02020603050405020304" pitchFamily="18" charset="0"/>
              </a:rPr>
              <a:t>. </a:t>
            </a:r>
            <a:br>
              <a:rPr lang="it-IT" sz="2100" i="0" dirty="0">
                <a:solidFill>
                  <a:srgbClr val="292F40"/>
                </a:solidFill>
                <a:effectLst/>
                <a:latin typeface="AA Times New Roman" panose="02020603050405020304" pitchFamily="18" charset="0"/>
                <a:ea typeface="AA Times New Roman" panose="02020603050405020304" pitchFamily="18" charset="0"/>
                <a:cs typeface="AA Times New Roman" panose="02020603050405020304" pitchFamily="18" charset="0"/>
              </a:rPr>
            </a:br>
            <a:endParaRPr lang="it-IT" sz="2100" dirty="0">
              <a:latin typeface="AA Times New Roman" panose="02020603050405020304" pitchFamily="18" charset="0"/>
              <a:ea typeface="AA Times New Roman" panose="02020603050405020304" pitchFamily="18" charset="0"/>
              <a:cs typeface="AA Times New Roman" panose="02020603050405020304" pitchFamily="18" charset="0"/>
            </a:endParaRPr>
          </a:p>
        </p:txBody>
      </p:sp>
    </p:spTree>
    <p:extLst>
      <p:ext uri="{BB962C8B-B14F-4D97-AF65-F5344CB8AC3E}">
        <p14:creationId xmlns:p14="http://schemas.microsoft.com/office/powerpoint/2010/main" val="24779925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3D21726-3C59-3412-0CE2-F4F4A35C0ACC}"/>
              </a:ext>
            </a:extLst>
          </p:cNvPr>
          <p:cNvSpPr>
            <a:spLocks noGrp="1"/>
          </p:cNvSpPr>
          <p:nvPr>
            <p:ph type="title"/>
          </p:nvPr>
        </p:nvSpPr>
        <p:spPr/>
        <p:txBody>
          <a:bodyPr>
            <a:normAutofit/>
          </a:bodyPr>
          <a:lstStyle/>
          <a:p>
            <a:pPr algn="ctr"/>
            <a:r>
              <a:rPr lang="it-IT" sz="3200" dirty="0">
                <a:solidFill>
                  <a:srgbClr val="FF0000"/>
                </a:solidFill>
                <a:latin typeface="AA Times New Roman" panose="02020603050405020304" pitchFamily="18" charset="0"/>
                <a:ea typeface="AA Times New Roman" panose="02020603050405020304" pitchFamily="18" charset="0"/>
                <a:cs typeface="AA Times New Roman" panose="02020603050405020304" pitchFamily="18" charset="0"/>
              </a:rPr>
              <a:t>La donna romana</a:t>
            </a:r>
          </a:p>
        </p:txBody>
      </p:sp>
      <p:sp>
        <p:nvSpPr>
          <p:cNvPr id="3" name="Segnaposto contenuto 2">
            <a:extLst>
              <a:ext uri="{FF2B5EF4-FFF2-40B4-BE49-F238E27FC236}">
                <a16:creationId xmlns:a16="http://schemas.microsoft.com/office/drawing/2014/main" id="{EDBEEEBF-8FDC-5F18-B934-DDFF92E3F9CB}"/>
              </a:ext>
            </a:extLst>
          </p:cNvPr>
          <p:cNvSpPr>
            <a:spLocks noGrp="1"/>
          </p:cNvSpPr>
          <p:nvPr>
            <p:ph idx="1"/>
          </p:nvPr>
        </p:nvSpPr>
        <p:spPr/>
        <p:txBody>
          <a:bodyPr>
            <a:normAutofit/>
          </a:bodyPr>
          <a:lstStyle/>
          <a:p>
            <a:pPr algn="just"/>
            <a:r>
              <a:rPr lang="it-IT" sz="2400" dirty="0">
                <a:latin typeface="AA Times New Roman" panose="02020603050405020304" pitchFamily="18" charset="0"/>
                <a:ea typeface="AA Times New Roman" panose="02020603050405020304" pitchFamily="18" charset="0"/>
                <a:cs typeface="AA Times New Roman" panose="02020603050405020304" pitchFamily="18" charset="0"/>
              </a:rPr>
              <a:t>Secondo il </a:t>
            </a:r>
            <a:r>
              <a:rPr lang="it-IT" sz="2400" b="1" i="1" dirty="0">
                <a:latin typeface="AA Times New Roman" panose="02020603050405020304" pitchFamily="18" charset="0"/>
                <a:ea typeface="AA Times New Roman" panose="02020603050405020304" pitchFamily="18" charset="0"/>
                <a:cs typeface="AA Times New Roman" panose="02020603050405020304" pitchFamily="18" charset="0"/>
              </a:rPr>
              <a:t>mos maiorum</a:t>
            </a:r>
            <a:r>
              <a:rPr lang="it-IT" sz="2400" dirty="0">
                <a:latin typeface="AA Times New Roman" panose="02020603050405020304" pitchFamily="18" charset="0"/>
                <a:ea typeface="AA Times New Roman" panose="02020603050405020304" pitchFamily="18" charset="0"/>
                <a:cs typeface="AA Times New Roman" panose="02020603050405020304" pitchFamily="18" charset="0"/>
              </a:rPr>
              <a:t>, la donna doveva rispettare certi canoni, che ricaviamo sia delle opere letterarie che, soprattutto, dalle iscrizioni funebri femminili, in cui appunto si lodano questi aspetti considerati positivi. </a:t>
            </a:r>
          </a:p>
          <a:p>
            <a:pPr algn="just"/>
            <a:r>
              <a:rPr lang="it-IT" sz="2400" dirty="0">
                <a:latin typeface="AA Times New Roman" panose="02020603050405020304" pitchFamily="18" charset="0"/>
                <a:ea typeface="AA Times New Roman" panose="02020603050405020304" pitchFamily="18" charset="0"/>
                <a:cs typeface="AA Times New Roman" panose="02020603050405020304" pitchFamily="18" charset="0"/>
              </a:rPr>
              <a:t>Matrona romana esemplare: </a:t>
            </a:r>
            <a:r>
              <a:rPr lang="it-IT" sz="2400" i="1" dirty="0" err="1">
                <a:latin typeface="AA Times New Roman" panose="02020603050405020304" pitchFamily="18" charset="0"/>
                <a:ea typeface="AA Times New Roman" panose="02020603050405020304" pitchFamily="18" charset="0"/>
                <a:cs typeface="AA Times New Roman" panose="02020603050405020304" pitchFamily="18" charset="0"/>
              </a:rPr>
              <a:t>univira</a:t>
            </a:r>
            <a:r>
              <a:rPr lang="it-IT" sz="2400" dirty="0">
                <a:latin typeface="AA Times New Roman" panose="02020603050405020304" pitchFamily="18" charset="0"/>
                <a:ea typeface="AA Times New Roman" panose="02020603050405020304" pitchFamily="18" charset="0"/>
                <a:cs typeface="AA Times New Roman" panose="02020603050405020304" pitchFamily="18" charset="0"/>
              </a:rPr>
              <a:t> (si sposa con un solo uomo), </a:t>
            </a:r>
            <a:r>
              <a:rPr lang="it-IT" sz="2400" i="1" dirty="0">
                <a:latin typeface="AA Times New Roman" panose="02020603050405020304" pitchFamily="18" charset="0"/>
                <a:ea typeface="AA Times New Roman" panose="02020603050405020304" pitchFamily="18" charset="0"/>
                <a:cs typeface="AA Times New Roman" panose="02020603050405020304" pitchFamily="18" charset="0"/>
              </a:rPr>
              <a:t>casta</a:t>
            </a:r>
            <a:r>
              <a:rPr lang="it-IT" sz="2400" dirty="0">
                <a:latin typeface="AA Times New Roman" panose="02020603050405020304" pitchFamily="18" charset="0"/>
                <a:ea typeface="AA Times New Roman" panose="02020603050405020304" pitchFamily="18" charset="0"/>
                <a:cs typeface="AA Times New Roman" panose="02020603050405020304" pitchFamily="18" charset="0"/>
              </a:rPr>
              <a:t> (fedele al marito), </a:t>
            </a:r>
            <a:r>
              <a:rPr lang="it-IT" sz="2400" i="1" dirty="0">
                <a:latin typeface="AA Times New Roman" panose="02020603050405020304" pitchFamily="18" charset="0"/>
                <a:ea typeface="AA Times New Roman" panose="02020603050405020304" pitchFamily="18" charset="0"/>
                <a:cs typeface="AA Times New Roman" panose="02020603050405020304" pitchFamily="18" charset="0"/>
              </a:rPr>
              <a:t>pudica</a:t>
            </a:r>
            <a:r>
              <a:rPr lang="it-IT" sz="2400" dirty="0">
                <a:latin typeface="AA Times New Roman" panose="02020603050405020304" pitchFamily="18" charset="0"/>
                <a:ea typeface="AA Times New Roman" panose="02020603050405020304" pitchFamily="18" charset="0"/>
                <a:cs typeface="AA Times New Roman" panose="02020603050405020304" pitchFamily="18" charset="0"/>
              </a:rPr>
              <a:t> (rispettosa del «decoro»). In caso di adulterio, la donna era sempre considerata colpevole, mentre il marito solo in caso in cui avesse avuto rapporti con un’altra matrona, mentre le unioni con liberte, schiave e prostitute erano del tutto normali. </a:t>
            </a:r>
          </a:p>
          <a:p>
            <a:pPr algn="just"/>
            <a:r>
              <a:rPr lang="it-IT" sz="2400" dirty="0">
                <a:latin typeface="AA Times New Roman" panose="02020603050405020304" pitchFamily="18" charset="0"/>
                <a:ea typeface="AA Times New Roman" panose="02020603050405020304" pitchFamily="18" charset="0"/>
                <a:cs typeface="AA Times New Roman" panose="02020603050405020304" pitchFamily="18" charset="0"/>
              </a:rPr>
              <a:t>Al tempo stesso, però, si coglie il </a:t>
            </a:r>
            <a:r>
              <a:rPr lang="it-IT" sz="2400" b="1" dirty="0">
                <a:latin typeface="AA Times New Roman" panose="02020603050405020304" pitchFamily="18" charset="0"/>
                <a:ea typeface="AA Times New Roman" panose="02020603050405020304" pitchFamily="18" charset="0"/>
                <a:cs typeface="AA Times New Roman" panose="02020603050405020304" pitchFamily="18" charset="0"/>
              </a:rPr>
              <a:t>fascino dell’autore per la </a:t>
            </a:r>
            <a:r>
              <a:rPr lang="it-IT" sz="2400" b="1" i="1" dirty="0" err="1">
                <a:latin typeface="AA Times New Roman" panose="02020603050405020304" pitchFamily="18" charset="0"/>
                <a:ea typeface="AA Times New Roman" panose="02020603050405020304" pitchFamily="18" charset="0"/>
                <a:cs typeface="AA Times New Roman" panose="02020603050405020304" pitchFamily="18" charset="0"/>
              </a:rPr>
              <a:t>doctrina</a:t>
            </a:r>
            <a:r>
              <a:rPr lang="it-IT" sz="2400" b="1" dirty="0">
                <a:latin typeface="AA Times New Roman" panose="02020603050405020304" pitchFamily="18" charset="0"/>
                <a:ea typeface="AA Times New Roman" panose="02020603050405020304" pitchFamily="18" charset="0"/>
                <a:cs typeface="AA Times New Roman" panose="02020603050405020304" pitchFamily="18" charset="0"/>
              </a:rPr>
              <a:t> e l’intelligenza di </a:t>
            </a:r>
            <a:r>
              <a:rPr lang="it-IT" sz="2400" b="1" dirty="0" err="1">
                <a:latin typeface="AA Times New Roman" panose="02020603050405020304" pitchFamily="18" charset="0"/>
                <a:ea typeface="AA Times New Roman" panose="02020603050405020304" pitchFamily="18" charset="0"/>
                <a:cs typeface="AA Times New Roman" panose="02020603050405020304" pitchFamily="18" charset="0"/>
              </a:rPr>
              <a:t>Sempronia</a:t>
            </a:r>
            <a:r>
              <a:rPr lang="it-IT" sz="2400" dirty="0">
                <a:latin typeface="AA Times New Roman" panose="02020603050405020304" pitchFamily="18" charset="0"/>
                <a:ea typeface="AA Times New Roman" panose="02020603050405020304" pitchFamily="18" charset="0"/>
                <a:cs typeface="AA Times New Roman" panose="02020603050405020304" pitchFamily="18" charset="0"/>
              </a:rPr>
              <a:t>. </a:t>
            </a:r>
          </a:p>
        </p:txBody>
      </p:sp>
    </p:spTree>
    <p:extLst>
      <p:ext uri="{BB962C8B-B14F-4D97-AF65-F5344CB8AC3E}">
        <p14:creationId xmlns:p14="http://schemas.microsoft.com/office/powerpoint/2010/main" val="30572995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838F724-F601-9BCD-A116-B9C359D02FE0}"/>
              </a:ext>
            </a:extLst>
          </p:cNvPr>
          <p:cNvSpPr>
            <a:spLocks noGrp="1"/>
          </p:cNvSpPr>
          <p:nvPr>
            <p:ph type="title"/>
          </p:nvPr>
        </p:nvSpPr>
        <p:spPr/>
        <p:txBody>
          <a:bodyPr>
            <a:normAutofit/>
          </a:bodyPr>
          <a:lstStyle/>
          <a:p>
            <a:pPr algn="ctr"/>
            <a:r>
              <a:rPr lang="it-IT" sz="3200" dirty="0">
                <a:solidFill>
                  <a:srgbClr val="FF0000"/>
                </a:solidFill>
                <a:latin typeface="AA Times New Roman" panose="02020603050405020304" pitchFamily="18" charset="0"/>
                <a:ea typeface="AA Times New Roman" panose="02020603050405020304" pitchFamily="18" charset="0"/>
                <a:cs typeface="AA Times New Roman" panose="02020603050405020304" pitchFamily="18" charset="0"/>
              </a:rPr>
              <a:t>Properzio e cinzia (libro I)</a:t>
            </a:r>
          </a:p>
        </p:txBody>
      </p:sp>
      <p:sp>
        <p:nvSpPr>
          <p:cNvPr id="3" name="Segnaposto contenuto 2">
            <a:extLst>
              <a:ext uri="{FF2B5EF4-FFF2-40B4-BE49-F238E27FC236}">
                <a16:creationId xmlns:a16="http://schemas.microsoft.com/office/drawing/2014/main" id="{E603D87C-5046-6544-8523-34BBF1674944}"/>
              </a:ext>
            </a:extLst>
          </p:cNvPr>
          <p:cNvSpPr>
            <a:spLocks noGrp="1"/>
          </p:cNvSpPr>
          <p:nvPr>
            <p:ph idx="1"/>
          </p:nvPr>
        </p:nvSpPr>
        <p:spPr/>
        <p:txBody>
          <a:bodyPr/>
          <a:lstStyle/>
          <a:p>
            <a:pPr algn="just"/>
            <a:r>
              <a:rPr lang="it-IT" sz="2200" dirty="0">
                <a:latin typeface="AA Times New Roman" panose="02020603050405020304" pitchFamily="18" charset="0"/>
                <a:ea typeface="AA Times New Roman" panose="02020603050405020304" pitchFamily="18" charset="0"/>
                <a:cs typeface="AA Times New Roman" panose="02020603050405020304" pitchFamily="18" charset="0"/>
              </a:rPr>
              <a:t>Nel libro I, il rapporto tra Properzio e Cinzia prosegue tra alti e bassi, anche attraverso una serie di situazioni topiche:</a:t>
            </a:r>
          </a:p>
          <a:p>
            <a:pPr algn="just">
              <a:buFont typeface="Wingdings" panose="05000000000000000000" pitchFamily="2" charset="2"/>
              <a:buChar char="Ø"/>
            </a:pPr>
            <a:r>
              <a:rPr lang="it-IT" sz="2200" u="sng" dirty="0">
                <a:latin typeface="AA Times New Roman" panose="02020603050405020304" pitchFamily="18" charset="0"/>
                <a:ea typeface="AA Times New Roman" panose="02020603050405020304" pitchFamily="18" charset="0"/>
                <a:cs typeface="AA Times New Roman" panose="02020603050405020304" pitchFamily="18" charset="0"/>
              </a:rPr>
              <a:t>Elegia 3</a:t>
            </a:r>
            <a:r>
              <a:rPr lang="it-IT" sz="2200" dirty="0">
                <a:latin typeface="AA Times New Roman" panose="02020603050405020304" pitchFamily="18" charset="0"/>
                <a:ea typeface="AA Times New Roman" panose="02020603050405020304" pitchFamily="18" charset="0"/>
                <a:cs typeface="AA Times New Roman" panose="02020603050405020304" pitchFamily="18" charset="0"/>
              </a:rPr>
              <a:t>. Properzio torna a casa ebbro da una festa, e trova Cinzia a letto ad aspettarlo (e a rimproverarlo). Paragone ironico con Ulisse e Penelope. </a:t>
            </a:r>
          </a:p>
          <a:p>
            <a:pPr algn="just">
              <a:buFont typeface="Wingdings" panose="05000000000000000000" pitchFamily="2" charset="2"/>
              <a:buChar char="Ø"/>
            </a:pPr>
            <a:r>
              <a:rPr lang="it-IT" sz="2200" u="sng" dirty="0">
                <a:latin typeface="AA Times New Roman" panose="02020603050405020304" pitchFamily="18" charset="0"/>
                <a:ea typeface="AA Times New Roman" panose="02020603050405020304" pitchFamily="18" charset="0"/>
                <a:cs typeface="AA Times New Roman" panose="02020603050405020304" pitchFamily="18" charset="0"/>
              </a:rPr>
              <a:t>Elegia 6</a:t>
            </a:r>
            <a:r>
              <a:rPr lang="it-IT" sz="2200" dirty="0">
                <a:latin typeface="AA Times New Roman" panose="02020603050405020304" pitchFamily="18" charset="0"/>
                <a:ea typeface="AA Times New Roman" panose="02020603050405020304" pitchFamily="18" charset="0"/>
                <a:cs typeface="AA Times New Roman" panose="02020603050405020304" pitchFamily="18" charset="0"/>
              </a:rPr>
              <a:t>. Augurio di buon viaggio a Tullo, dedicatario del libro. Properzio, invitato a seguirlo, è costretto a rinunciare, in quanto la sua donna lo tiene legato a Roma.</a:t>
            </a:r>
          </a:p>
          <a:p>
            <a:pPr algn="just">
              <a:buFont typeface="Wingdings" panose="05000000000000000000" pitchFamily="2" charset="2"/>
              <a:buChar char="Ø"/>
            </a:pPr>
            <a:r>
              <a:rPr lang="it-IT" sz="2200" u="sng" dirty="0">
                <a:latin typeface="AA Times New Roman" panose="02020603050405020304" pitchFamily="18" charset="0"/>
                <a:ea typeface="AA Times New Roman" panose="02020603050405020304" pitchFamily="18" charset="0"/>
                <a:cs typeface="AA Times New Roman" panose="02020603050405020304" pitchFamily="18" charset="0"/>
              </a:rPr>
              <a:t>Elegia 8</a:t>
            </a:r>
            <a:r>
              <a:rPr lang="it-IT" sz="2200" dirty="0">
                <a:latin typeface="AA Times New Roman" panose="02020603050405020304" pitchFamily="18" charset="0"/>
                <a:ea typeface="AA Times New Roman" panose="02020603050405020304" pitchFamily="18" charset="0"/>
                <a:cs typeface="AA Times New Roman" panose="02020603050405020304" pitchFamily="18" charset="0"/>
              </a:rPr>
              <a:t>. Questa volta è Cinzia a partire per l’Illiria, per seguire uno spasimante. </a:t>
            </a:r>
          </a:p>
          <a:p>
            <a:pPr algn="just">
              <a:buFont typeface="Wingdings" panose="05000000000000000000" pitchFamily="2" charset="2"/>
              <a:buChar char="Ø"/>
            </a:pPr>
            <a:r>
              <a:rPr lang="it-IT" sz="2200" u="sng" dirty="0">
                <a:latin typeface="AA Times New Roman" panose="02020603050405020304" pitchFamily="18" charset="0"/>
                <a:ea typeface="AA Times New Roman" panose="02020603050405020304" pitchFamily="18" charset="0"/>
                <a:cs typeface="AA Times New Roman" panose="02020603050405020304" pitchFamily="18" charset="0"/>
              </a:rPr>
              <a:t>Elegia 11</a:t>
            </a:r>
            <a:r>
              <a:rPr lang="it-IT" sz="2200" dirty="0">
                <a:latin typeface="AA Times New Roman" panose="02020603050405020304" pitchFamily="18" charset="0"/>
                <a:ea typeface="AA Times New Roman" panose="02020603050405020304" pitchFamily="18" charset="0"/>
                <a:cs typeface="AA Times New Roman" panose="02020603050405020304" pitchFamily="18" charset="0"/>
              </a:rPr>
              <a:t>. Invettiva del poeta contro le acque di Baia, dove Cinzia soggiorna. Quel luogo, infatti, è troppo ricco di insidie per la sua fedeltà a Properzio. </a:t>
            </a:r>
          </a:p>
          <a:p>
            <a:pPr marL="0" indent="0">
              <a:buNone/>
            </a:pPr>
            <a:endParaRPr lang="it-IT" dirty="0"/>
          </a:p>
        </p:txBody>
      </p:sp>
    </p:spTree>
    <p:extLst>
      <p:ext uri="{BB962C8B-B14F-4D97-AF65-F5344CB8AC3E}">
        <p14:creationId xmlns:p14="http://schemas.microsoft.com/office/powerpoint/2010/main" val="5534255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E58E172-5CBE-EE57-B477-15104A8F931A}"/>
              </a:ext>
            </a:extLst>
          </p:cNvPr>
          <p:cNvSpPr>
            <a:spLocks noGrp="1"/>
          </p:cNvSpPr>
          <p:nvPr>
            <p:ph type="title"/>
          </p:nvPr>
        </p:nvSpPr>
        <p:spPr/>
        <p:txBody>
          <a:bodyPr>
            <a:normAutofit/>
          </a:bodyPr>
          <a:lstStyle/>
          <a:p>
            <a:pPr algn="ctr"/>
            <a:r>
              <a:rPr lang="it-IT" sz="3200" dirty="0">
                <a:solidFill>
                  <a:srgbClr val="FF0000"/>
                </a:solidFill>
                <a:latin typeface="AA Times New Roman" panose="02020603050405020304" pitchFamily="18" charset="0"/>
                <a:ea typeface="AA Times New Roman" panose="02020603050405020304" pitchFamily="18" charset="0"/>
                <a:cs typeface="AA Times New Roman" panose="02020603050405020304" pitchFamily="18" charset="0"/>
              </a:rPr>
              <a:t>Elegia XIX (libro I)</a:t>
            </a:r>
          </a:p>
        </p:txBody>
      </p:sp>
      <p:sp>
        <p:nvSpPr>
          <p:cNvPr id="3" name="Segnaposto contenuto 2">
            <a:extLst>
              <a:ext uri="{FF2B5EF4-FFF2-40B4-BE49-F238E27FC236}">
                <a16:creationId xmlns:a16="http://schemas.microsoft.com/office/drawing/2014/main" id="{77B1C139-9752-335B-4627-3C1B447D3D60}"/>
              </a:ext>
            </a:extLst>
          </p:cNvPr>
          <p:cNvSpPr>
            <a:spLocks noGrp="1"/>
          </p:cNvSpPr>
          <p:nvPr>
            <p:ph idx="1"/>
          </p:nvPr>
        </p:nvSpPr>
        <p:spPr/>
        <p:txBody>
          <a:bodyPr>
            <a:normAutofit/>
          </a:bodyPr>
          <a:lstStyle/>
          <a:p>
            <a:pPr algn="just"/>
            <a:r>
              <a:rPr lang="it-IT" sz="2400" dirty="0">
                <a:latin typeface="AA Times New Roman" panose="02020603050405020304" pitchFamily="18" charset="0"/>
                <a:ea typeface="AA Times New Roman" panose="02020603050405020304" pitchFamily="18" charset="0"/>
                <a:cs typeface="AA Times New Roman" panose="02020603050405020304" pitchFamily="18" charset="0"/>
              </a:rPr>
              <a:t>Nell’elegia 19, il </a:t>
            </a:r>
            <a:r>
              <a:rPr lang="it-IT" sz="2400" b="1" dirty="0">
                <a:latin typeface="AA Times New Roman" panose="02020603050405020304" pitchFamily="18" charset="0"/>
                <a:ea typeface="AA Times New Roman" panose="02020603050405020304" pitchFamily="18" charset="0"/>
                <a:cs typeface="AA Times New Roman" panose="02020603050405020304" pitchFamily="18" charset="0"/>
              </a:rPr>
              <a:t>tema dell’amore si intreccia con quello della morte</a:t>
            </a:r>
            <a:r>
              <a:rPr lang="it-IT" sz="2400" dirty="0">
                <a:latin typeface="AA Times New Roman" panose="02020603050405020304" pitchFamily="18" charset="0"/>
                <a:ea typeface="AA Times New Roman" panose="02020603050405020304" pitchFamily="18" charset="0"/>
                <a:cs typeface="AA Times New Roman" panose="02020603050405020304" pitchFamily="18" charset="0"/>
              </a:rPr>
              <a:t>. </a:t>
            </a:r>
          </a:p>
          <a:p>
            <a:pPr algn="just"/>
            <a:r>
              <a:rPr lang="it-IT" sz="2400" dirty="0">
                <a:latin typeface="AA Times New Roman" panose="02020603050405020304" pitchFamily="18" charset="0"/>
                <a:ea typeface="AA Times New Roman" panose="02020603050405020304" pitchFamily="18" charset="0"/>
                <a:cs typeface="AA Times New Roman" panose="02020603050405020304" pitchFamily="18" charset="0"/>
              </a:rPr>
              <a:t>Properzio non ha paura né della morte né dell’oltretomba: </a:t>
            </a:r>
            <a:r>
              <a:rPr lang="it-IT" sz="2400" b="1" dirty="0">
                <a:latin typeface="AA Times New Roman" panose="02020603050405020304" pitchFamily="18" charset="0"/>
                <a:ea typeface="AA Times New Roman" panose="02020603050405020304" pitchFamily="18" charset="0"/>
                <a:cs typeface="AA Times New Roman" panose="02020603050405020304" pitchFamily="18" charset="0"/>
              </a:rPr>
              <a:t>teme soltanto che, una volta sepolto, gli venga meno l’amore di Cinzia</a:t>
            </a:r>
            <a:r>
              <a:rPr lang="it-IT" sz="2400" dirty="0">
                <a:latin typeface="AA Times New Roman" panose="02020603050405020304" pitchFamily="18" charset="0"/>
                <a:ea typeface="AA Times New Roman" panose="02020603050405020304" pitchFamily="18" charset="0"/>
                <a:cs typeface="AA Times New Roman" panose="02020603050405020304" pitchFamily="18" charset="0"/>
              </a:rPr>
              <a:t>. A lei, lui rimarrà fedele anche nell’Oltretomba, senza lasciarsi ammaliare dalle eroine del mito. </a:t>
            </a:r>
          </a:p>
          <a:p>
            <a:pPr algn="just"/>
            <a:r>
              <a:rPr lang="it-IT" sz="2400" dirty="0">
                <a:latin typeface="AA Times New Roman" panose="02020603050405020304" pitchFamily="18" charset="0"/>
                <a:ea typeface="AA Times New Roman" panose="02020603050405020304" pitchFamily="18" charset="0"/>
                <a:cs typeface="AA Times New Roman" panose="02020603050405020304" pitchFamily="18" charset="0"/>
              </a:rPr>
              <a:t>Si augura che Cinzia continui a provare sulle ceneri gli stessi sentimenti di affetto, ma teme che Amore la convinca a dimenticarlo. È bene, allora, </a:t>
            </a:r>
            <a:r>
              <a:rPr lang="it-IT" sz="2400" b="1" dirty="0">
                <a:latin typeface="AA Times New Roman" panose="02020603050405020304" pitchFamily="18" charset="0"/>
                <a:ea typeface="AA Times New Roman" panose="02020603050405020304" pitchFamily="18" charset="0"/>
                <a:cs typeface="AA Times New Roman" panose="02020603050405020304" pitchFamily="18" charset="0"/>
              </a:rPr>
              <a:t>approfittare delle gioie d’amore, </a:t>
            </a:r>
            <a:r>
              <a:rPr lang="it-IT" sz="2400" b="1" dirty="0" err="1">
                <a:latin typeface="AA Times New Roman" panose="02020603050405020304" pitchFamily="18" charset="0"/>
                <a:ea typeface="AA Times New Roman" panose="02020603050405020304" pitchFamily="18" charset="0"/>
                <a:cs typeface="AA Times New Roman" panose="02020603050405020304" pitchFamily="18" charset="0"/>
              </a:rPr>
              <a:t>finchè</a:t>
            </a:r>
            <a:r>
              <a:rPr lang="it-IT" sz="2400" b="1" dirty="0">
                <a:latin typeface="AA Times New Roman" panose="02020603050405020304" pitchFamily="18" charset="0"/>
                <a:ea typeface="AA Times New Roman" panose="02020603050405020304" pitchFamily="18" charset="0"/>
                <a:cs typeface="AA Times New Roman" panose="02020603050405020304" pitchFamily="18" charset="0"/>
              </a:rPr>
              <a:t> lo consente la brevità della vita</a:t>
            </a:r>
            <a:r>
              <a:rPr lang="it-IT" sz="2400" dirty="0">
                <a:latin typeface="AA Times New Roman" panose="02020603050405020304" pitchFamily="18" charset="0"/>
                <a:ea typeface="AA Times New Roman" panose="02020603050405020304" pitchFamily="18" charset="0"/>
                <a:cs typeface="AA Times New Roman" panose="02020603050405020304" pitchFamily="18" charset="0"/>
              </a:rPr>
              <a:t>. </a:t>
            </a:r>
          </a:p>
        </p:txBody>
      </p:sp>
    </p:spTree>
    <p:extLst>
      <p:ext uri="{BB962C8B-B14F-4D97-AF65-F5344CB8AC3E}">
        <p14:creationId xmlns:p14="http://schemas.microsoft.com/office/powerpoint/2010/main" val="6255821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989382E-5255-2BE5-D69B-2A6C3B4A6DEB}"/>
              </a:ext>
            </a:extLst>
          </p:cNvPr>
          <p:cNvSpPr>
            <a:spLocks noGrp="1"/>
          </p:cNvSpPr>
          <p:nvPr>
            <p:ph type="title"/>
          </p:nvPr>
        </p:nvSpPr>
        <p:spPr/>
        <p:txBody>
          <a:bodyPr>
            <a:normAutofit/>
          </a:bodyPr>
          <a:lstStyle/>
          <a:p>
            <a:pPr algn="ctr"/>
            <a:r>
              <a:rPr lang="it-IT" sz="3200" dirty="0" err="1">
                <a:solidFill>
                  <a:srgbClr val="FF0000"/>
                </a:solidFill>
                <a:latin typeface="AA Times New Roman" panose="02020603050405020304" pitchFamily="18" charset="0"/>
                <a:ea typeface="AA Times New Roman" panose="02020603050405020304" pitchFamily="18" charset="0"/>
                <a:cs typeface="AA Times New Roman" panose="02020603050405020304" pitchFamily="18" charset="0"/>
              </a:rPr>
              <a:t>vv</a:t>
            </a:r>
            <a:r>
              <a:rPr lang="it-IT" sz="3200" dirty="0">
                <a:solidFill>
                  <a:srgbClr val="FF0000"/>
                </a:solidFill>
                <a:latin typeface="AA Times New Roman" panose="02020603050405020304" pitchFamily="18" charset="0"/>
                <a:ea typeface="AA Times New Roman" panose="02020603050405020304" pitchFamily="18" charset="0"/>
                <a:cs typeface="AA Times New Roman" panose="02020603050405020304" pitchFamily="18" charset="0"/>
              </a:rPr>
              <a:t>. 1 - 12</a:t>
            </a:r>
          </a:p>
        </p:txBody>
      </p:sp>
      <p:sp>
        <p:nvSpPr>
          <p:cNvPr id="3" name="Segnaposto contenuto 2">
            <a:extLst>
              <a:ext uri="{FF2B5EF4-FFF2-40B4-BE49-F238E27FC236}">
                <a16:creationId xmlns:a16="http://schemas.microsoft.com/office/drawing/2014/main" id="{AB791BE4-878B-5F4C-7FDC-26F183512C08}"/>
              </a:ext>
            </a:extLst>
          </p:cNvPr>
          <p:cNvSpPr>
            <a:spLocks noGrp="1"/>
          </p:cNvSpPr>
          <p:nvPr>
            <p:ph idx="1"/>
          </p:nvPr>
        </p:nvSpPr>
        <p:spPr/>
        <p:txBody>
          <a:bodyPr>
            <a:normAutofit fontScale="92500" lnSpcReduction="20000"/>
          </a:bodyPr>
          <a:lstStyle/>
          <a:p>
            <a:pPr marL="0" indent="0">
              <a:buNone/>
            </a:pPr>
            <a:r>
              <a:rPr lang="it-IT" dirty="0">
                <a:latin typeface="AA Times New Roman" panose="02020603050405020304" pitchFamily="18" charset="0"/>
                <a:ea typeface="AA Times New Roman" panose="02020603050405020304" pitchFamily="18" charset="0"/>
                <a:cs typeface="AA Times New Roman" panose="02020603050405020304" pitchFamily="18" charset="0"/>
              </a:rPr>
              <a:t>Non ego nunc </a:t>
            </a:r>
            <a:r>
              <a:rPr lang="it-IT" dirty="0" err="1">
                <a:latin typeface="AA Times New Roman" panose="02020603050405020304" pitchFamily="18" charset="0"/>
                <a:ea typeface="AA Times New Roman" panose="02020603050405020304" pitchFamily="18" charset="0"/>
                <a:cs typeface="AA Times New Roman" panose="02020603050405020304" pitchFamily="18" charset="0"/>
              </a:rPr>
              <a:t>tristis</a:t>
            </a:r>
            <a:r>
              <a:rPr lang="it-IT" dirty="0">
                <a:latin typeface="AA Times New Roman" panose="02020603050405020304" pitchFamily="18" charset="0"/>
                <a:ea typeface="AA Times New Roman" panose="02020603050405020304" pitchFamily="18" charset="0"/>
                <a:cs typeface="AA Times New Roman" panose="02020603050405020304" pitchFamily="18" charset="0"/>
              </a:rPr>
              <a:t> </a:t>
            </a:r>
            <a:r>
              <a:rPr lang="it-IT" dirty="0" err="1">
                <a:latin typeface="AA Times New Roman" panose="02020603050405020304" pitchFamily="18" charset="0"/>
                <a:ea typeface="AA Times New Roman" panose="02020603050405020304" pitchFamily="18" charset="0"/>
                <a:cs typeface="AA Times New Roman" panose="02020603050405020304" pitchFamily="18" charset="0"/>
              </a:rPr>
              <a:t>vereor</a:t>
            </a:r>
            <a:r>
              <a:rPr lang="it-IT" dirty="0">
                <a:latin typeface="AA Times New Roman" panose="02020603050405020304" pitchFamily="18" charset="0"/>
                <a:ea typeface="AA Times New Roman" panose="02020603050405020304" pitchFamily="18" charset="0"/>
                <a:cs typeface="AA Times New Roman" panose="02020603050405020304" pitchFamily="18" charset="0"/>
              </a:rPr>
              <a:t>, mea Cynthia, Manis,</a:t>
            </a:r>
          </a:p>
          <a:p>
            <a:pPr marL="0" indent="0">
              <a:buNone/>
            </a:pPr>
            <a:r>
              <a:rPr lang="it-IT" dirty="0" err="1">
                <a:latin typeface="AA Times New Roman" panose="02020603050405020304" pitchFamily="18" charset="0"/>
                <a:ea typeface="AA Times New Roman" panose="02020603050405020304" pitchFamily="18" charset="0"/>
                <a:cs typeface="AA Times New Roman" panose="02020603050405020304" pitchFamily="18" charset="0"/>
              </a:rPr>
              <a:t>nec</a:t>
            </a:r>
            <a:r>
              <a:rPr lang="it-IT" dirty="0">
                <a:latin typeface="AA Times New Roman" panose="02020603050405020304" pitchFamily="18" charset="0"/>
                <a:ea typeface="AA Times New Roman" panose="02020603050405020304" pitchFamily="18" charset="0"/>
                <a:cs typeface="AA Times New Roman" panose="02020603050405020304" pitchFamily="18" charset="0"/>
              </a:rPr>
              <a:t> </a:t>
            </a:r>
            <a:r>
              <a:rPr lang="it-IT" dirty="0" err="1">
                <a:latin typeface="AA Times New Roman" panose="02020603050405020304" pitchFamily="18" charset="0"/>
                <a:ea typeface="AA Times New Roman" panose="02020603050405020304" pitchFamily="18" charset="0"/>
                <a:cs typeface="AA Times New Roman" panose="02020603050405020304" pitchFamily="18" charset="0"/>
              </a:rPr>
              <a:t>moror</a:t>
            </a:r>
            <a:r>
              <a:rPr lang="it-IT" dirty="0">
                <a:latin typeface="AA Times New Roman" panose="02020603050405020304" pitchFamily="18" charset="0"/>
                <a:ea typeface="AA Times New Roman" panose="02020603050405020304" pitchFamily="18" charset="0"/>
                <a:cs typeface="AA Times New Roman" panose="02020603050405020304" pitchFamily="18" charset="0"/>
              </a:rPr>
              <a:t> </a:t>
            </a:r>
            <a:r>
              <a:rPr lang="it-IT" dirty="0" err="1">
                <a:latin typeface="AA Times New Roman" panose="02020603050405020304" pitchFamily="18" charset="0"/>
                <a:ea typeface="AA Times New Roman" panose="02020603050405020304" pitchFamily="18" charset="0"/>
                <a:cs typeface="AA Times New Roman" panose="02020603050405020304" pitchFamily="18" charset="0"/>
              </a:rPr>
              <a:t>extremo</a:t>
            </a:r>
            <a:r>
              <a:rPr lang="it-IT" dirty="0">
                <a:latin typeface="AA Times New Roman" panose="02020603050405020304" pitchFamily="18" charset="0"/>
                <a:ea typeface="AA Times New Roman" panose="02020603050405020304" pitchFamily="18" charset="0"/>
                <a:cs typeface="AA Times New Roman" panose="02020603050405020304" pitchFamily="18" charset="0"/>
              </a:rPr>
              <a:t> debita fata rogo;</a:t>
            </a:r>
          </a:p>
          <a:p>
            <a:pPr marL="0" indent="0">
              <a:buNone/>
            </a:pPr>
            <a:r>
              <a:rPr lang="it-IT" dirty="0">
                <a:latin typeface="AA Times New Roman" panose="02020603050405020304" pitchFamily="18" charset="0"/>
                <a:ea typeface="AA Times New Roman" panose="02020603050405020304" pitchFamily="18" charset="0"/>
                <a:cs typeface="AA Times New Roman" panose="02020603050405020304" pitchFamily="18" charset="0"/>
              </a:rPr>
              <a:t>sed ne forte tuo </a:t>
            </a:r>
            <a:r>
              <a:rPr lang="it-IT" dirty="0" err="1">
                <a:latin typeface="AA Times New Roman" panose="02020603050405020304" pitchFamily="18" charset="0"/>
                <a:ea typeface="AA Times New Roman" panose="02020603050405020304" pitchFamily="18" charset="0"/>
                <a:cs typeface="AA Times New Roman" panose="02020603050405020304" pitchFamily="18" charset="0"/>
              </a:rPr>
              <a:t>careat</a:t>
            </a:r>
            <a:r>
              <a:rPr lang="it-IT" dirty="0">
                <a:latin typeface="AA Times New Roman" panose="02020603050405020304" pitchFamily="18" charset="0"/>
                <a:ea typeface="AA Times New Roman" panose="02020603050405020304" pitchFamily="18" charset="0"/>
                <a:cs typeface="AA Times New Roman" panose="02020603050405020304" pitchFamily="18" charset="0"/>
              </a:rPr>
              <a:t> </a:t>
            </a:r>
            <a:r>
              <a:rPr lang="it-IT" dirty="0" err="1">
                <a:latin typeface="AA Times New Roman" panose="02020603050405020304" pitchFamily="18" charset="0"/>
                <a:ea typeface="AA Times New Roman" panose="02020603050405020304" pitchFamily="18" charset="0"/>
                <a:cs typeface="AA Times New Roman" panose="02020603050405020304" pitchFamily="18" charset="0"/>
              </a:rPr>
              <a:t>mihi</a:t>
            </a:r>
            <a:r>
              <a:rPr lang="it-IT" dirty="0">
                <a:latin typeface="AA Times New Roman" panose="02020603050405020304" pitchFamily="18" charset="0"/>
                <a:ea typeface="AA Times New Roman" panose="02020603050405020304" pitchFamily="18" charset="0"/>
                <a:cs typeface="AA Times New Roman" panose="02020603050405020304" pitchFamily="18" charset="0"/>
              </a:rPr>
              <a:t> </a:t>
            </a:r>
            <a:r>
              <a:rPr lang="it-IT" dirty="0" err="1">
                <a:latin typeface="AA Times New Roman" panose="02020603050405020304" pitchFamily="18" charset="0"/>
                <a:ea typeface="AA Times New Roman" panose="02020603050405020304" pitchFamily="18" charset="0"/>
                <a:cs typeface="AA Times New Roman" panose="02020603050405020304" pitchFamily="18" charset="0"/>
              </a:rPr>
              <a:t>funus</a:t>
            </a:r>
            <a:r>
              <a:rPr lang="it-IT" dirty="0">
                <a:latin typeface="AA Times New Roman" panose="02020603050405020304" pitchFamily="18" charset="0"/>
                <a:ea typeface="AA Times New Roman" panose="02020603050405020304" pitchFamily="18" charset="0"/>
                <a:cs typeface="AA Times New Roman" panose="02020603050405020304" pitchFamily="18" charset="0"/>
              </a:rPr>
              <a:t> amore,</a:t>
            </a:r>
          </a:p>
          <a:p>
            <a:pPr marL="0" indent="0">
              <a:buNone/>
            </a:pPr>
            <a:r>
              <a:rPr lang="it-IT" dirty="0">
                <a:latin typeface="AA Times New Roman" panose="02020603050405020304" pitchFamily="18" charset="0"/>
                <a:ea typeface="AA Times New Roman" panose="02020603050405020304" pitchFamily="18" charset="0"/>
                <a:cs typeface="AA Times New Roman" panose="02020603050405020304" pitchFamily="18" charset="0"/>
              </a:rPr>
              <a:t>hic timor est </a:t>
            </a:r>
            <a:r>
              <a:rPr lang="it-IT" dirty="0" err="1">
                <a:latin typeface="AA Times New Roman" panose="02020603050405020304" pitchFamily="18" charset="0"/>
                <a:ea typeface="AA Times New Roman" panose="02020603050405020304" pitchFamily="18" charset="0"/>
                <a:cs typeface="AA Times New Roman" panose="02020603050405020304" pitchFamily="18" charset="0"/>
              </a:rPr>
              <a:t>ipsis</a:t>
            </a:r>
            <a:r>
              <a:rPr lang="it-IT" dirty="0">
                <a:latin typeface="AA Times New Roman" panose="02020603050405020304" pitchFamily="18" charset="0"/>
                <a:ea typeface="AA Times New Roman" panose="02020603050405020304" pitchFamily="18" charset="0"/>
                <a:cs typeface="AA Times New Roman" panose="02020603050405020304" pitchFamily="18" charset="0"/>
              </a:rPr>
              <a:t> </a:t>
            </a:r>
            <a:r>
              <a:rPr lang="it-IT" dirty="0" err="1">
                <a:latin typeface="AA Times New Roman" panose="02020603050405020304" pitchFamily="18" charset="0"/>
                <a:ea typeface="AA Times New Roman" panose="02020603050405020304" pitchFamily="18" charset="0"/>
                <a:cs typeface="AA Times New Roman" panose="02020603050405020304" pitchFamily="18" charset="0"/>
              </a:rPr>
              <a:t>durior</a:t>
            </a:r>
            <a:r>
              <a:rPr lang="it-IT" dirty="0">
                <a:latin typeface="AA Times New Roman" panose="02020603050405020304" pitchFamily="18" charset="0"/>
                <a:ea typeface="AA Times New Roman" panose="02020603050405020304" pitchFamily="18" charset="0"/>
                <a:cs typeface="AA Times New Roman" panose="02020603050405020304" pitchFamily="18" charset="0"/>
              </a:rPr>
              <a:t> </a:t>
            </a:r>
            <a:r>
              <a:rPr lang="it-IT" dirty="0" err="1">
                <a:latin typeface="AA Times New Roman" panose="02020603050405020304" pitchFamily="18" charset="0"/>
                <a:ea typeface="AA Times New Roman" panose="02020603050405020304" pitchFamily="18" charset="0"/>
                <a:cs typeface="AA Times New Roman" panose="02020603050405020304" pitchFamily="18" charset="0"/>
              </a:rPr>
              <a:t>exsequiis</a:t>
            </a:r>
            <a:r>
              <a:rPr lang="it-IT" dirty="0">
                <a:latin typeface="AA Times New Roman" panose="02020603050405020304" pitchFamily="18" charset="0"/>
                <a:ea typeface="AA Times New Roman" panose="02020603050405020304" pitchFamily="18" charset="0"/>
                <a:cs typeface="AA Times New Roman" panose="02020603050405020304" pitchFamily="18" charset="0"/>
              </a:rPr>
              <a:t>.</a:t>
            </a:r>
          </a:p>
          <a:p>
            <a:pPr marL="0" indent="0">
              <a:buNone/>
            </a:pPr>
            <a:r>
              <a:rPr lang="it-IT" dirty="0">
                <a:latin typeface="AA Times New Roman" panose="02020603050405020304" pitchFamily="18" charset="0"/>
                <a:ea typeface="AA Times New Roman" panose="02020603050405020304" pitchFamily="18" charset="0"/>
                <a:cs typeface="AA Times New Roman" panose="02020603050405020304" pitchFamily="18" charset="0"/>
              </a:rPr>
              <a:t>Non </a:t>
            </a:r>
            <a:r>
              <a:rPr lang="it-IT" dirty="0" err="1">
                <a:latin typeface="AA Times New Roman" panose="02020603050405020304" pitchFamily="18" charset="0"/>
                <a:ea typeface="AA Times New Roman" panose="02020603050405020304" pitchFamily="18" charset="0"/>
                <a:cs typeface="AA Times New Roman" panose="02020603050405020304" pitchFamily="18" charset="0"/>
              </a:rPr>
              <a:t>adeo</a:t>
            </a:r>
            <a:r>
              <a:rPr lang="it-IT" dirty="0">
                <a:latin typeface="AA Times New Roman" panose="02020603050405020304" pitchFamily="18" charset="0"/>
                <a:ea typeface="AA Times New Roman" panose="02020603050405020304" pitchFamily="18" charset="0"/>
                <a:cs typeface="AA Times New Roman" panose="02020603050405020304" pitchFamily="18" charset="0"/>
              </a:rPr>
              <a:t> </a:t>
            </a:r>
            <a:r>
              <a:rPr lang="it-IT" dirty="0" err="1">
                <a:latin typeface="AA Times New Roman" panose="02020603050405020304" pitchFamily="18" charset="0"/>
                <a:ea typeface="AA Times New Roman" panose="02020603050405020304" pitchFamily="18" charset="0"/>
                <a:cs typeface="AA Times New Roman" panose="02020603050405020304" pitchFamily="18" charset="0"/>
              </a:rPr>
              <a:t>leviter</a:t>
            </a:r>
            <a:r>
              <a:rPr lang="it-IT" dirty="0">
                <a:latin typeface="AA Times New Roman" panose="02020603050405020304" pitchFamily="18" charset="0"/>
                <a:ea typeface="AA Times New Roman" panose="02020603050405020304" pitchFamily="18" charset="0"/>
                <a:cs typeface="AA Times New Roman" panose="02020603050405020304" pitchFamily="18" charset="0"/>
              </a:rPr>
              <a:t> </a:t>
            </a:r>
            <a:r>
              <a:rPr lang="it-IT" dirty="0" err="1">
                <a:latin typeface="AA Times New Roman" panose="02020603050405020304" pitchFamily="18" charset="0"/>
                <a:ea typeface="AA Times New Roman" panose="02020603050405020304" pitchFamily="18" charset="0"/>
                <a:cs typeface="AA Times New Roman" panose="02020603050405020304" pitchFamily="18" charset="0"/>
              </a:rPr>
              <a:t>nostris</a:t>
            </a:r>
            <a:r>
              <a:rPr lang="it-IT" dirty="0">
                <a:latin typeface="AA Times New Roman" panose="02020603050405020304" pitchFamily="18" charset="0"/>
                <a:ea typeface="AA Times New Roman" panose="02020603050405020304" pitchFamily="18" charset="0"/>
                <a:cs typeface="AA Times New Roman" panose="02020603050405020304" pitchFamily="18" charset="0"/>
              </a:rPr>
              <a:t> </a:t>
            </a:r>
            <a:r>
              <a:rPr lang="it-IT" dirty="0" err="1">
                <a:latin typeface="AA Times New Roman" panose="02020603050405020304" pitchFamily="18" charset="0"/>
                <a:ea typeface="AA Times New Roman" panose="02020603050405020304" pitchFamily="18" charset="0"/>
                <a:cs typeface="AA Times New Roman" panose="02020603050405020304" pitchFamily="18" charset="0"/>
              </a:rPr>
              <a:t>puer</a:t>
            </a:r>
            <a:r>
              <a:rPr lang="it-IT" dirty="0">
                <a:latin typeface="AA Times New Roman" panose="02020603050405020304" pitchFamily="18" charset="0"/>
                <a:ea typeface="AA Times New Roman" panose="02020603050405020304" pitchFamily="18" charset="0"/>
                <a:cs typeface="AA Times New Roman" panose="02020603050405020304" pitchFamily="18" charset="0"/>
              </a:rPr>
              <a:t> </a:t>
            </a:r>
            <a:r>
              <a:rPr lang="it-IT" dirty="0" err="1">
                <a:latin typeface="AA Times New Roman" panose="02020603050405020304" pitchFamily="18" charset="0"/>
                <a:ea typeface="AA Times New Roman" panose="02020603050405020304" pitchFamily="18" charset="0"/>
                <a:cs typeface="AA Times New Roman" panose="02020603050405020304" pitchFamily="18" charset="0"/>
              </a:rPr>
              <a:t>haesit</a:t>
            </a:r>
            <a:r>
              <a:rPr lang="it-IT" dirty="0">
                <a:latin typeface="AA Times New Roman" panose="02020603050405020304" pitchFamily="18" charset="0"/>
                <a:ea typeface="AA Times New Roman" panose="02020603050405020304" pitchFamily="18" charset="0"/>
                <a:cs typeface="AA Times New Roman" panose="02020603050405020304" pitchFamily="18" charset="0"/>
              </a:rPr>
              <a:t> ocellis,</a:t>
            </a:r>
          </a:p>
          <a:p>
            <a:pPr marL="0" indent="0">
              <a:buNone/>
            </a:pPr>
            <a:r>
              <a:rPr lang="it-IT" dirty="0">
                <a:latin typeface="AA Times New Roman" panose="02020603050405020304" pitchFamily="18" charset="0"/>
                <a:ea typeface="AA Times New Roman" panose="02020603050405020304" pitchFamily="18" charset="0"/>
                <a:cs typeface="AA Times New Roman" panose="02020603050405020304" pitchFamily="18" charset="0"/>
              </a:rPr>
              <a:t>ut </a:t>
            </a:r>
            <a:r>
              <a:rPr lang="it-IT" dirty="0" err="1">
                <a:latin typeface="AA Times New Roman" panose="02020603050405020304" pitchFamily="18" charset="0"/>
                <a:ea typeface="AA Times New Roman" panose="02020603050405020304" pitchFamily="18" charset="0"/>
                <a:cs typeface="AA Times New Roman" panose="02020603050405020304" pitchFamily="18" charset="0"/>
              </a:rPr>
              <a:t>meus</a:t>
            </a:r>
            <a:r>
              <a:rPr lang="it-IT" dirty="0">
                <a:latin typeface="AA Times New Roman" panose="02020603050405020304" pitchFamily="18" charset="0"/>
                <a:ea typeface="AA Times New Roman" panose="02020603050405020304" pitchFamily="18" charset="0"/>
                <a:cs typeface="AA Times New Roman" panose="02020603050405020304" pitchFamily="18" charset="0"/>
              </a:rPr>
              <a:t> oblito </a:t>
            </a:r>
            <a:r>
              <a:rPr lang="it-IT" dirty="0" err="1">
                <a:latin typeface="AA Times New Roman" panose="02020603050405020304" pitchFamily="18" charset="0"/>
                <a:ea typeface="AA Times New Roman" panose="02020603050405020304" pitchFamily="18" charset="0"/>
                <a:cs typeface="AA Times New Roman" panose="02020603050405020304" pitchFamily="18" charset="0"/>
              </a:rPr>
              <a:t>pulvis</a:t>
            </a:r>
            <a:r>
              <a:rPr lang="it-IT" dirty="0">
                <a:latin typeface="AA Times New Roman" panose="02020603050405020304" pitchFamily="18" charset="0"/>
                <a:ea typeface="AA Times New Roman" panose="02020603050405020304" pitchFamily="18" charset="0"/>
                <a:cs typeface="AA Times New Roman" panose="02020603050405020304" pitchFamily="18" charset="0"/>
              </a:rPr>
              <a:t> amore </a:t>
            </a:r>
            <a:r>
              <a:rPr lang="it-IT" dirty="0" err="1">
                <a:latin typeface="AA Times New Roman" panose="02020603050405020304" pitchFamily="18" charset="0"/>
                <a:ea typeface="AA Times New Roman" panose="02020603050405020304" pitchFamily="18" charset="0"/>
                <a:cs typeface="AA Times New Roman" panose="02020603050405020304" pitchFamily="18" charset="0"/>
              </a:rPr>
              <a:t>vacet</a:t>
            </a:r>
            <a:r>
              <a:rPr lang="it-IT" dirty="0">
                <a:latin typeface="AA Times New Roman" panose="02020603050405020304" pitchFamily="18" charset="0"/>
                <a:ea typeface="AA Times New Roman" panose="02020603050405020304" pitchFamily="18" charset="0"/>
                <a:cs typeface="AA Times New Roman" panose="02020603050405020304" pitchFamily="18" charset="0"/>
              </a:rPr>
              <a:t>.</a:t>
            </a:r>
          </a:p>
          <a:p>
            <a:pPr marL="0" indent="0">
              <a:buNone/>
            </a:pPr>
            <a:r>
              <a:rPr lang="it-IT" dirty="0" err="1">
                <a:latin typeface="AA Times New Roman" panose="02020603050405020304" pitchFamily="18" charset="0"/>
                <a:ea typeface="AA Times New Roman" panose="02020603050405020304" pitchFamily="18" charset="0"/>
                <a:cs typeface="AA Times New Roman" panose="02020603050405020304" pitchFamily="18" charset="0"/>
              </a:rPr>
              <a:t>Illic</a:t>
            </a:r>
            <a:r>
              <a:rPr lang="it-IT" dirty="0">
                <a:latin typeface="AA Times New Roman" panose="02020603050405020304" pitchFamily="18" charset="0"/>
                <a:ea typeface="AA Times New Roman" panose="02020603050405020304" pitchFamily="18" charset="0"/>
                <a:cs typeface="AA Times New Roman" panose="02020603050405020304" pitchFamily="18" charset="0"/>
              </a:rPr>
              <a:t> </a:t>
            </a:r>
            <a:r>
              <a:rPr lang="it-IT" dirty="0" err="1">
                <a:latin typeface="AA Times New Roman" panose="02020603050405020304" pitchFamily="18" charset="0"/>
                <a:ea typeface="AA Times New Roman" panose="02020603050405020304" pitchFamily="18" charset="0"/>
                <a:cs typeface="AA Times New Roman" panose="02020603050405020304" pitchFamily="18" charset="0"/>
              </a:rPr>
              <a:t>Phylacides</a:t>
            </a:r>
            <a:r>
              <a:rPr lang="it-IT" dirty="0">
                <a:latin typeface="AA Times New Roman" panose="02020603050405020304" pitchFamily="18" charset="0"/>
                <a:ea typeface="AA Times New Roman" panose="02020603050405020304" pitchFamily="18" charset="0"/>
                <a:cs typeface="AA Times New Roman" panose="02020603050405020304" pitchFamily="18" charset="0"/>
              </a:rPr>
              <a:t> </a:t>
            </a:r>
            <a:r>
              <a:rPr lang="it-IT" dirty="0" err="1">
                <a:latin typeface="AA Times New Roman" panose="02020603050405020304" pitchFamily="18" charset="0"/>
                <a:ea typeface="AA Times New Roman" panose="02020603050405020304" pitchFamily="18" charset="0"/>
                <a:cs typeface="AA Times New Roman" panose="02020603050405020304" pitchFamily="18" charset="0"/>
              </a:rPr>
              <a:t>iucundae</a:t>
            </a:r>
            <a:r>
              <a:rPr lang="it-IT" dirty="0">
                <a:latin typeface="AA Times New Roman" panose="02020603050405020304" pitchFamily="18" charset="0"/>
                <a:ea typeface="AA Times New Roman" panose="02020603050405020304" pitchFamily="18" charset="0"/>
                <a:cs typeface="AA Times New Roman" panose="02020603050405020304" pitchFamily="18" charset="0"/>
              </a:rPr>
              <a:t> </a:t>
            </a:r>
            <a:r>
              <a:rPr lang="it-IT" dirty="0" err="1">
                <a:latin typeface="AA Times New Roman" panose="02020603050405020304" pitchFamily="18" charset="0"/>
                <a:ea typeface="AA Times New Roman" panose="02020603050405020304" pitchFamily="18" charset="0"/>
                <a:cs typeface="AA Times New Roman" panose="02020603050405020304" pitchFamily="18" charset="0"/>
              </a:rPr>
              <a:t>coniugis</a:t>
            </a:r>
            <a:r>
              <a:rPr lang="it-IT" dirty="0">
                <a:latin typeface="AA Times New Roman" panose="02020603050405020304" pitchFamily="18" charset="0"/>
                <a:ea typeface="AA Times New Roman" panose="02020603050405020304" pitchFamily="18" charset="0"/>
                <a:cs typeface="AA Times New Roman" panose="02020603050405020304" pitchFamily="18" charset="0"/>
              </a:rPr>
              <a:t> </a:t>
            </a:r>
            <a:r>
              <a:rPr lang="it-IT" dirty="0" err="1">
                <a:latin typeface="AA Times New Roman" panose="02020603050405020304" pitchFamily="18" charset="0"/>
                <a:ea typeface="AA Times New Roman" panose="02020603050405020304" pitchFamily="18" charset="0"/>
                <a:cs typeface="AA Times New Roman" panose="02020603050405020304" pitchFamily="18" charset="0"/>
              </a:rPr>
              <a:t>heros</a:t>
            </a:r>
            <a:endParaRPr lang="it-IT" dirty="0">
              <a:latin typeface="AA Times New Roman" panose="02020603050405020304" pitchFamily="18" charset="0"/>
              <a:ea typeface="AA Times New Roman" panose="02020603050405020304" pitchFamily="18" charset="0"/>
              <a:cs typeface="AA Times New Roman" panose="02020603050405020304" pitchFamily="18" charset="0"/>
            </a:endParaRPr>
          </a:p>
          <a:p>
            <a:pPr marL="0" indent="0">
              <a:buNone/>
            </a:pPr>
            <a:r>
              <a:rPr lang="it-IT" dirty="0">
                <a:latin typeface="AA Times New Roman" panose="02020603050405020304" pitchFamily="18" charset="0"/>
                <a:ea typeface="AA Times New Roman" panose="02020603050405020304" pitchFamily="18" charset="0"/>
                <a:cs typeface="AA Times New Roman" panose="02020603050405020304" pitchFamily="18" charset="0"/>
              </a:rPr>
              <a:t>non </a:t>
            </a:r>
            <a:r>
              <a:rPr lang="it-IT" dirty="0" err="1">
                <a:latin typeface="AA Times New Roman" panose="02020603050405020304" pitchFamily="18" charset="0"/>
                <a:ea typeface="AA Times New Roman" panose="02020603050405020304" pitchFamily="18" charset="0"/>
                <a:cs typeface="AA Times New Roman" panose="02020603050405020304" pitchFamily="18" charset="0"/>
              </a:rPr>
              <a:t>potuit</a:t>
            </a:r>
            <a:r>
              <a:rPr lang="it-IT" dirty="0">
                <a:latin typeface="AA Times New Roman" panose="02020603050405020304" pitchFamily="18" charset="0"/>
                <a:ea typeface="AA Times New Roman" panose="02020603050405020304" pitchFamily="18" charset="0"/>
                <a:cs typeface="AA Times New Roman" panose="02020603050405020304" pitchFamily="18" charset="0"/>
              </a:rPr>
              <a:t> </a:t>
            </a:r>
            <a:r>
              <a:rPr lang="it-IT" dirty="0" err="1">
                <a:latin typeface="AA Times New Roman" panose="02020603050405020304" pitchFamily="18" charset="0"/>
                <a:ea typeface="AA Times New Roman" panose="02020603050405020304" pitchFamily="18" charset="0"/>
                <a:cs typeface="AA Times New Roman" panose="02020603050405020304" pitchFamily="18" charset="0"/>
              </a:rPr>
              <a:t>caecis</a:t>
            </a:r>
            <a:r>
              <a:rPr lang="it-IT" dirty="0">
                <a:latin typeface="AA Times New Roman" panose="02020603050405020304" pitchFamily="18" charset="0"/>
                <a:ea typeface="AA Times New Roman" panose="02020603050405020304" pitchFamily="18" charset="0"/>
                <a:cs typeface="AA Times New Roman" panose="02020603050405020304" pitchFamily="18" charset="0"/>
              </a:rPr>
              <a:t> </a:t>
            </a:r>
            <a:r>
              <a:rPr lang="it-IT" dirty="0" err="1">
                <a:latin typeface="AA Times New Roman" panose="02020603050405020304" pitchFamily="18" charset="0"/>
                <a:ea typeface="AA Times New Roman" panose="02020603050405020304" pitchFamily="18" charset="0"/>
                <a:cs typeface="AA Times New Roman" panose="02020603050405020304" pitchFamily="18" charset="0"/>
              </a:rPr>
              <a:t>immemor</a:t>
            </a:r>
            <a:r>
              <a:rPr lang="it-IT" dirty="0">
                <a:latin typeface="AA Times New Roman" panose="02020603050405020304" pitchFamily="18" charset="0"/>
                <a:ea typeface="AA Times New Roman" panose="02020603050405020304" pitchFamily="18" charset="0"/>
                <a:cs typeface="AA Times New Roman" panose="02020603050405020304" pitchFamily="18" charset="0"/>
              </a:rPr>
              <a:t> esse </a:t>
            </a:r>
            <a:r>
              <a:rPr lang="it-IT" dirty="0" err="1">
                <a:latin typeface="AA Times New Roman" panose="02020603050405020304" pitchFamily="18" charset="0"/>
                <a:ea typeface="AA Times New Roman" panose="02020603050405020304" pitchFamily="18" charset="0"/>
                <a:cs typeface="AA Times New Roman" panose="02020603050405020304" pitchFamily="18" charset="0"/>
              </a:rPr>
              <a:t>locis</a:t>
            </a:r>
            <a:r>
              <a:rPr lang="it-IT" dirty="0">
                <a:latin typeface="AA Times New Roman" panose="02020603050405020304" pitchFamily="18" charset="0"/>
                <a:ea typeface="AA Times New Roman" panose="02020603050405020304" pitchFamily="18" charset="0"/>
                <a:cs typeface="AA Times New Roman" panose="02020603050405020304" pitchFamily="18" charset="0"/>
              </a:rPr>
              <a:t>,</a:t>
            </a:r>
          </a:p>
          <a:p>
            <a:pPr marL="0" indent="0">
              <a:buNone/>
            </a:pPr>
            <a:r>
              <a:rPr lang="it-IT" dirty="0">
                <a:latin typeface="AA Times New Roman" panose="02020603050405020304" pitchFamily="18" charset="0"/>
                <a:ea typeface="AA Times New Roman" panose="02020603050405020304" pitchFamily="18" charset="0"/>
                <a:cs typeface="AA Times New Roman" panose="02020603050405020304" pitchFamily="18" charset="0"/>
              </a:rPr>
              <a:t>sed </a:t>
            </a:r>
            <a:r>
              <a:rPr lang="it-IT" dirty="0" err="1">
                <a:latin typeface="AA Times New Roman" panose="02020603050405020304" pitchFamily="18" charset="0"/>
                <a:ea typeface="AA Times New Roman" panose="02020603050405020304" pitchFamily="18" charset="0"/>
                <a:cs typeface="AA Times New Roman" panose="02020603050405020304" pitchFamily="18" charset="0"/>
              </a:rPr>
              <a:t>cupidus</a:t>
            </a:r>
            <a:r>
              <a:rPr lang="it-IT" dirty="0">
                <a:latin typeface="AA Times New Roman" panose="02020603050405020304" pitchFamily="18" charset="0"/>
                <a:ea typeface="AA Times New Roman" panose="02020603050405020304" pitchFamily="18" charset="0"/>
                <a:cs typeface="AA Times New Roman" panose="02020603050405020304" pitchFamily="18" charset="0"/>
              </a:rPr>
              <a:t> </a:t>
            </a:r>
            <a:r>
              <a:rPr lang="it-IT" dirty="0" err="1">
                <a:latin typeface="AA Times New Roman" panose="02020603050405020304" pitchFamily="18" charset="0"/>
                <a:ea typeface="AA Times New Roman" panose="02020603050405020304" pitchFamily="18" charset="0"/>
                <a:cs typeface="AA Times New Roman" panose="02020603050405020304" pitchFamily="18" charset="0"/>
              </a:rPr>
              <a:t>falsis</a:t>
            </a:r>
            <a:r>
              <a:rPr lang="it-IT" dirty="0">
                <a:latin typeface="AA Times New Roman" panose="02020603050405020304" pitchFamily="18" charset="0"/>
                <a:ea typeface="AA Times New Roman" panose="02020603050405020304" pitchFamily="18" charset="0"/>
                <a:cs typeface="AA Times New Roman" panose="02020603050405020304" pitchFamily="18" charset="0"/>
              </a:rPr>
              <a:t> attingere gaudia </a:t>
            </a:r>
            <a:r>
              <a:rPr lang="it-IT" dirty="0" err="1">
                <a:latin typeface="AA Times New Roman" panose="02020603050405020304" pitchFamily="18" charset="0"/>
                <a:ea typeface="AA Times New Roman" panose="02020603050405020304" pitchFamily="18" charset="0"/>
                <a:cs typeface="AA Times New Roman" panose="02020603050405020304" pitchFamily="18" charset="0"/>
              </a:rPr>
              <a:t>palmis</a:t>
            </a:r>
            <a:endParaRPr lang="it-IT" dirty="0">
              <a:latin typeface="AA Times New Roman" panose="02020603050405020304" pitchFamily="18" charset="0"/>
              <a:ea typeface="AA Times New Roman" panose="02020603050405020304" pitchFamily="18" charset="0"/>
              <a:cs typeface="AA Times New Roman" panose="02020603050405020304" pitchFamily="18" charset="0"/>
            </a:endParaRPr>
          </a:p>
          <a:p>
            <a:pPr marL="0" indent="0">
              <a:buNone/>
            </a:pPr>
            <a:r>
              <a:rPr lang="it-IT" dirty="0" err="1">
                <a:latin typeface="AA Times New Roman" panose="02020603050405020304" pitchFamily="18" charset="0"/>
                <a:ea typeface="AA Times New Roman" panose="02020603050405020304" pitchFamily="18" charset="0"/>
                <a:cs typeface="AA Times New Roman" panose="02020603050405020304" pitchFamily="18" charset="0"/>
              </a:rPr>
              <a:t>Thessalus</a:t>
            </a:r>
            <a:r>
              <a:rPr lang="it-IT" dirty="0">
                <a:latin typeface="AA Times New Roman" panose="02020603050405020304" pitchFamily="18" charset="0"/>
                <a:ea typeface="AA Times New Roman" panose="02020603050405020304" pitchFamily="18" charset="0"/>
                <a:cs typeface="AA Times New Roman" panose="02020603050405020304" pitchFamily="18" charset="0"/>
              </a:rPr>
              <a:t> </a:t>
            </a:r>
            <a:r>
              <a:rPr lang="it-IT" dirty="0" err="1">
                <a:latin typeface="AA Times New Roman" panose="02020603050405020304" pitchFamily="18" charset="0"/>
                <a:ea typeface="AA Times New Roman" panose="02020603050405020304" pitchFamily="18" charset="0"/>
                <a:cs typeface="AA Times New Roman" panose="02020603050405020304" pitchFamily="18" charset="0"/>
              </a:rPr>
              <a:t>antiquam</a:t>
            </a:r>
            <a:r>
              <a:rPr lang="it-IT" dirty="0">
                <a:latin typeface="AA Times New Roman" panose="02020603050405020304" pitchFamily="18" charset="0"/>
                <a:ea typeface="AA Times New Roman" panose="02020603050405020304" pitchFamily="18" charset="0"/>
                <a:cs typeface="AA Times New Roman" panose="02020603050405020304" pitchFamily="18" charset="0"/>
              </a:rPr>
              <a:t> </a:t>
            </a:r>
            <a:r>
              <a:rPr lang="it-IT" dirty="0" err="1">
                <a:latin typeface="AA Times New Roman" panose="02020603050405020304" pitchFamily="18" charset="0"/>
                <a:ea typeface="AA Times New Roman" panose="02020603050405020304" pitchFamily="18" charset="0"/>
                <a:cs typeface="AA Times New Roman" panose="02020603050405020304" pitchFamily="18" charset="0"/>
              </a:rPr>
              <a:t>venerat</a:t>
            </a:r>
            <a:r>
              <a:rPr lang="it-IT" dirty="0">
                <a:latin typeface="AA Times New Roman" panose="02020603050405020304" pitchFamily="18" charset="0"/>
                <a:ea typeface="AA Times New Roman" panose="02020603050405020304" pitchFamily="18" charset="0"/>
                <a:cs typeface="AA Times New Roman" panose="02020603050405020304" pitchFamily="18" charset="0"/>
              </a:rPr>
              <a:t> umbra </a:t>
            </a:r>
            <a:r>
              <a:rPr lang="it-IT" dirty="0" err="1">
                <a:latin typeface="AA Times New Roman" panose="02020603050405020304" pitchFamily="18" charset="0"/>
                <a:ea typeface="AA Times New Roman" panose="02020603050405020304" pitchFamily="18" charset="0"/>
                <a:cs typeface="AA Times New Roman" panose="02020603050405020304" pitchFamily="18" charset="0"/>
              </a:rPr>
              <a:t>domum</a:t>
            </a:r>
            <a:r>
              <a:rPr lang="it-IT" dirty="0">
                <a:latin typeface="AA Times New Roman" panose="02020603050405020304" pitchFamily="18" charset="0"/>
                <a:ea typeface="AA Times New Roman" panose="02020603050405020304" pitchFamily="18" charset="0"/>
                <a:cs typeface="AA Times New Roman" panose="02020603050405020304" pitchFamily="18" charset="0"/>
              </a:rPr>
              <a:t>.</a:t>
            </a:r>
          </a:p>
          <a:p>
            <a:pPr marL="0" indent="0">
              <a:buNone/>
            </a:pPr>
            <a:r>
              <a:rPr lang="it-IT" dirty="0" err="1">
                <a:latin typeface="AA Times New Roman" panose="02020603050405020304" pitchFamily="18" charset="0"/>
                <a:ea typeface="AA Times New Roman" panose="02020603050405020304" pitchFamily="18" charset="0"/>
                <a:cs typeface="AA Times New Roman" panose="02020603050405020304" pitchFamily="18" charset="0"/>
              </a:rPr>
              <a:t>illic</a:t>
            </a:r>
            <a:r>
              <a:rPr lang="it-IT" dirty="0">
                <a:latin typeface="AA Times New Roman" panose="02020603050405020304" pitchFamily="18" charset="0"/>
                <a:ea typeface="AA Times New Roman" panose="02020603050405020304" pitchFamily="18" charset="0"/>
                <a:cs typeface="AA Times New Roman" panose="02020603050405020304" pitchFamily="18" charset="0"/>
              </a:rPr>
              <a:t> </a:t>
            </a:r>
            <a:r>
              <a:rPr lang="it-IT" dirty="0" err="1">
                <a:latin typeface="AA Times New Roman" panose="02020603050405020304" pitchFamily="18" charset="0"/>
                <a:ea typeface="AA Times New Roman" panose="02020603050405020304" pitchFamily="18" charset="0"/>
                <a:cs typeface="AA Times New Roman" panose="02020603050405020304" pitchFamily="18" charset="0"/>
              </a:rPr>
              <a:t>quidquid</a:t>
            </a:r>
            <a:r>
              <a:rPr lang="it-IT" dirty="0">
                <a:latin typeface="AA Times New Roman" panose="02020603050405020304" pitchFamily="18" charset="0"/>
                <a:ea typeface="AA Times New Roman" panose="02020603050405020304" pitchFamily="18" charset="0"/>
                <a:cs typeface="AA Times New Roman" panose="02020603050405020304" pitchFamily="18" charset="0"/>
              </a:rPr>
              <a:t> ero, </a:t>
            </a:r>
            <a:r>
              <a:rPr lang="it-IT" dirty="0" err="1">
                <a:latin typeface="AA Times New Roman" panose="02020603050405020304" pitchFamily="18" charset="0"/>
                <a:ea typeface="AA Times New Roman" panose="02020603050405020304" pitchFamily="18" charset="0"/>
                <a:cs typeface="AA Times New Roman" panose="02020603050405020304" pitchFamily="18" charset="0"/>
              </a:rPr>
              <a:t>semper</a:t>
            </a:r>
            <a:r>
              <a:rPr lang="it-IT" dirty="0">
                <a:latin typeface="AA Times New Roman" panose="02020603050405020304" pitchFamily="18" charset="0"/>
                <a:ea typeface="AA Times New Roman" panose="02020603050405020304" pitchFamily="18" charset="0"/>
                <a:cs typeface="AA Times New Roman" panose="02020603050405020304" pitchFamily="18" charset="0"/>
              </a:rPr>
              <a:t> tua dicar imago:</a:t>
            </a:r>
          </a:p>
          <a:p>
            <a:pPr marL="0" indent="0">
              <a:buNone/>
            </a:pPr>
            <a:r>
              <a:rPr lang="it-IT" dirty="0" err="1">
                <a:latin typeface="AA Times New Roman" panose="02020603050405020304" pitchFamily="18" charset="0"/>
                <a:ea typeface="AA Times New Roman" panose="02020603050405020304" pitchFamily="18" charset="0"/>
                <a:cs typeface="AA Times New Roman" panose="02020603050405020304" pitchFamily="18" charset="0"/>
              </a:rPr>
              <a:t>traicit</a:t>
            </a:r>
            <a:r>
              <a:rPr lang="it-IT" dirty="0">
                <a:latin typeface="AA Times New Roman" panose="02020603050405020304" pitchFamily="18" charset="0"/>
                <a:ea typeface="AA Times New Roman" panose="02020603050405020304" pitchFamily="18" charset="0"/>
                <a:cs typeface="AA Times New Roman" panose="02020603050405020304" pitchFamily="18" charset="0"/>
              </a:rPr>
              <a:t> et fati </a:t>
            </a:r>
            <a:r>
              <a:rPr lang="it-IT" dirty="0" err="1">
                <a:latin typeface="AA Times New Roman" panose="02020603050405020304" pitchFamily="18" charset="0"/>
                <a:ea typeface="AA Times New Roman" panose="02020603050405020304" pitchFamily="18" charset="0"/>
                <a:cs typeface="AA Times New Roman" panose="02020603050405020304" pitchFamily="18" charset="0"/>
              </a:rPr>
              <a:t>litora</a:t>
            </a:r>
            <a:r>
              <a:rPr lang="it-IT" dirty="0">
                <a:latin typeface="AA Times New Roman" panose="02020603050405020304" pitchFamily="18" charset="0"/>
                <a:ea typeface="AA Times New Roman" panose="02020603050405020304" pitchFamily="18" charset="0"/>
                <a:cs typeface="AA Times New Roman" panose="02020603050405020304" pitchFamily="18" charset="0"/>
              </a:rPr>
              <a:t> </a:t>
            </a:r>
            <a:r>
              <a:rPr lang="it-IT" dirty="0" err="1">
                <a:latin typeface="AA Times New Roman" panose="02020603050405020304" pitchFamily="18" charset="0"/>
                <a:ea typeface="AA Times New Roman" panose="02020603050405020304" pitchFamily="18" charset="0"/>
                <a:cs typeface="AA Times New Roman" panose="02020603050405020304" pitchFamily="18" charset="0"/>
              </a:rPr>
              <a:t>magnus</a:t>
            </a:r>
            <a:r>
              <a:rPr lang="it-IT" dirty="0">
                <a:latin typeface="AA Times New Roman" panose="02020603050405020304" pitchFamily="18" charset="0"/>
                <a:ea typeface="AA Times New Roman" panose="02020603050405020304" pitchFamily="18" charset="0"/>
                <a:cs typeface="AA Times New Roman" panose="02020603050405020304" pitchFamily="18" charset="0"/>
              </a:rPr>
              <a:t> amor.</a:t>
            </a:r>
          </a:p>
        </p:txBody>
      </p:sp>
    </p:spTree>
    <p:extLst>
      <p:ext uri="{BB962C8B-B14F-4D97-AF65-F5344CB8AC3E}">
        <p14:creationId xmlns:p14="http://schemas.microsoft.com/office/powerpoint/2010/main" val="1386586584"/>
      </p:ext>
    </p:extLst>
  </p:cSld>
  <p:clrMapOvr>
    <a:masterClrMapping/>
  </p:clrMapOvr>
</p:sld>
</file>

<file path=ppt/theme/theme1.xml><?xml version="1.0" encoding="utf-8"?>
<a:theme xmlns:a="http://schemas.openxmlformats.org/drawingml/2006/main" name="ArchiveVTI">
  <a:themeElements>
    <a:clrScheme name="AnalogousFromLightSeedLeftStep">
      <a:dk1>
        <a:srgbClr val="000000"/>
      </a:dk1>
      <a:lt1>
        <a:srgbClr val="FFFFFF"/>
      </a:lt1>
      <a:dk2>
        <a:srgbClr val="3B213A"/>
      </a:dk2>
      <a:lt2>
        <a:srgbClr val="E3E2E8"/>
      </a:lt2>
      <a:accent1>
        <a:srgbClr val="93A94E"/>
      </a:accent1>
      <a:accent2>
        <a:srgbClr val="B6A03C"/>
      </a:accent2>
      <a:accent3>
        <a:srgbClr val="EA8946"/>
      </a:accent3>
      <a:accent4>
        <a:srgbClr val="EB4E4F"/>
      </a:accent4>
      <a:accent5>
        <a:srgbClr val="EE6EA5"/>
      </a:accent5>
      <a:accent6>
        <a:srgbClr val="EB4ED2"/>
      </a:accent6>
      <a:hlink>
        <a:srgbClr val="7A69AE"/>
      </a:hlink>
      <a:folHlink>
        <a:srgbClr val="7F7F7F"/>
      </a:folHlink>
    </a:clrScheme>
    <a:fontScheme name="Custom 170">
      <a:majorFont>
        <a:latin typeface="Bembo"/>
        <a:ea typeface=""/>
        <a:cs typeface=""/>
      </a:majorFont>
      <a:minorFont>
        <a:latin typeface="Bemb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rchiveVTI" id="{514BDC9F-20AC-40CA-9FE7-B30987BCD2D4}" vid="{D8FA1533-D953-46ED-B2C7-B32AF1BED7A8}"/>
    </a:ext>
  </a:extLst>
</a:theme>
</file>

<file path=docProps/app.xml><?xml version="1.0" encoding="utf-8"?>
<Properties xmlns="http://schemas.openxmlformats.org/officeDocument/2006/extended-properties" xmlns:vt="http://schemas.openxmlformats.org/officeDocument/2006/docPropsVTypes">
  <TotalTime>150</TotalTime>
  <Words>2157</Words>
  <Application>Microsoft Office PowerPoint</Application>
  <PresentationFormat>Widescreen</PresentationFormat>
  <Paragraphs>123</Paragraphs>
  <Slides>19</Slides>
  <Notes>0</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19</vt:i4>
      </vt:variant>
    </vt:vector>
  </HeadingPairs>
  <TitlesOfParts>
    <vt:vector size="24" baseType="lpstr">
      <vt:lpstr>AA Times New Roman</vt:lpstr>
      <vt:lpstr>Arial</vt:lpstr>
      <vt:lpstr>Bembo</vt:lpstr>
      <vt:lpstr>Wingdings</vt:lpstr>
      <vt:lpstr>ArchiveVTI</vt:lpstr>
      <vt:lpstr>Lettura e commento delle  elegie di Properzio </vt:lpstr>
      <vt:lpstr>La docta puella: il caso di Sempronia</vt:lpstr>
      <vt:lpstr>Chi era Sempronia</vt:lpstr>
      <vt:lpstr>De catilinae coniuratione, cap. 25</vt:lpstr>
      <vt:lpstr>Traduzione</vt:lpstr>
      <vt:lpstr>La donna romana</vt:lpstr>
      <vt:lpstr>Properzio e cinzia (libro I)</vt:lpstr>
      <vt:lpstr>Elegia XIX (libro I)</vt:lpstr>
      <vt:lpstr>vv. 1 - 12</vt:lpstr>
      <vt:lpstr>vv. 13-24</vt:lpstr>
      <vt:lpstr>vv. 25-26</vt:lpstr>
      <vt:lpstr>Traduzione</vt:lpstr>
      <vt:lpstr>Traduzione</vt:lpstr>
      <vt:lpstr>Traduzione</vt:lpstr>
      <vt:lpstr>Commento (1)</vt:lpstr>
      <vt:lpstr>Commento (2)</vt:lpstr>
      <vt:lpstr>Commento (3)</vt:lpstr>
      <vt:lpstr>Un parallelo catulliano (carme 5)</vt:lpstr>
      <vt:lpstr>Traduzione carme 5</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ALFA DESIGN STUDIO</dc:creator>
  <cp:lastModifiedBy>ALFA DESIGN STUDIO</cp:lastModifiedBy>
  <cp:revision>1</cp:revision>
  <dcterms:created xsi:type="dcterms:W3CDTF">2024-11-08T12:16:04Z</dcterms:created>
  <dcterms:modified xsi:type="dcterms:W3CDTF">2024-11-08T14:46:46Z</dcterms:modified>
</cp:coreProperties>
</file>