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A1147-5826-4E43-BDAA-543EF6BF9405}" v="1" dt="2024-11-22T14:13:07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53BA1147-5826-4E43-BDAA-543EF6BF9405}"/>
    <pc:docChg chg="undo custSel addSld delSld modSld addMainMaster delMainMaster">
      <pc:chgData name="ALFA DESIGN STUDIO" userId="e3f148eb-4aaa-4303-8f3b-29cde3a54df4" providerId="ADAL" clId="{53BA1147-5826-4E43-BDAA-543EF6BF9405}" dt="2024-11-22T15:15:48.228" v="5237" actId="20577"/>
      <pc:docMkLst>
        <pc:docMk/>
      </pc:docMkLst>
      <pc:sldChg chg="del">
        <pc:chgData name="ALFA DESIGN STUDIO" userId="e3f148eb-4aaa-4303-8f3b-29cde3a54df4" providerId="ADAL" clId="{53BA1147-5826-4E43-BDAA-543EF6BF9405}" dt="2024-11-22T13:59:17.363" v="4" actId="2696"/>
        <pc:sldMkLst>
          <pc:docMk/>
          <pc:sldMk cId="1776305343" sldId="256"/>
        </pc:sldMkLst>
      </pc:sldChg>
      <pc:sldChg chg="modSp add mod">
        <pc:chgData name="ALFA DESIGN STUDIO" userId="e3f148eb-4aaa-4303-8f3b-29cde3a54df4" providerId="ADAL" clId="{53BA1147-5826-4E43-BDAA-543EF6BF9405}" dt="2024-11-22T13:59:23.950" v="6" actId="20577"/>
        <pc:sldMkLst>
          <pc:docMk/>
          <pc:sldMk cId="1327610931" sldId="257"/>
        </pc:sldMkLst>
        <pc:spChg chg="mod">
          <ac:chgData name="ALFA DESIGN STUDIO" userId="e3f148eb-4aaa-4303-8f3b-29cde3a54df4" providerId="ADAL" clId="{53BA1147-5826-4E43-BDAA-543EF6BF9405}" dt="2024-11-22T13:59:23.950" v="6" actId="20577"/>
          <ac:spMkLst>
            <pc:docMk/>
            <pc:sldMk cId="1327610931" sldId="257"/>
            <ac:spMk id="3" creationId="{EC65D761-7FCE-8F22-74EF-6D6638844BD5}"/>
          </ac:spMkLst>
        </pc:spChg>
      </pc:sldChg>
      <pc:sldChg chg="modSp add mod">
        <pc:chgData name="ALFA DESIGN STUDIO" userId="e3f148eb-4aaa-4303-8f3b-29cde3a54df4" providerId="ADAL" clId="{53BA1147-5826-4E43-BDAA-543EF6BF9405}" dt="2024-11-22T14:09:01.024" v="842" actId="113"/>
        <pc:sldMkLst>
          <pc:docMk/>
          <pc:sldMk cId="2450085751" sldId="258"/>
        </pc:sldMkLst>
        <pc:spChg chg="mod">
          <ac:chgData name="ALFA DESIGN STUDIO" userId="e3f148eb-4aaa-4303-8f3b-29cde3a54df4" providerId="ADAL" clId="{53BA1147-5826-4E43-BDAA-543EF6BF9405}" dt="2024-11-22T14:01:57.424" v="68" actId="20577"/>
          <ac:spMkLst>
            <pc:docMk/>
            <pc:sldMk cId="2450085751" sldId="258"/>
            <ac:spMk id="2" creationId="{26F2D5FB-4717-9D3B-C294-DAFBDFF2019E}"/>
          </ac:spMkLst>
        </pc:spChg>
        <pc:spChg chg="mod">
          <ac:chgData name="ALFA DESIGN STUDIO" userId="e3f148eb-4aaa-4303-8f3b-29cde3a54df4" providerId="ADAL" clId="{53BA1147-5826-4E43-BDAA-543EF6BF9405}" dt="2024-11-22T14:09:01.024" v="842" actId="113"/>
          <ac:spMkLst>
            <pc:docMk/>
            <pc:sldMk cId="2450085751" sldId="258"/>
            <ac:spMk id="3" creationId="{95C26960-560D-A5BB-FCCA-9B454B7EAF64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35:17.812" v="3227" actId="113"/>
        <pc:sldMkLst>
          <pc:docMk/>
          <pc:sldMk cId="1960210219" sldId="259"/>
        </pc:sldMkLst>
        <pc:spChg chg="mod">
          <ac:chgData name="ALFA DESIGN STUDIO" userId="e3f148eb-4aaa-4303-8f3b-29cde3a54df4" providerId="ADAL" clId="{53BA1147-5826-4E43-BDAA-543EF6BF9405}" dt="2024-11-22T14:13:07.547" v="913"/>
          <ac:spMkLst>
            <pc:docMk/>
            <pc:sldMk cId="1960210219" sldId="259"/>
            <ac:spMk id="2" creationId="{E0AAFC00-2DE3-2B26-1142-92DD0076452F}"/>
          </ac:spMkLst>
        </pc:spChg>
        <pc:spChg chg="mod">
          <ac:chgData name="ALFA DESIGN STUDIO" userId="e3f148eb-4aaa-4303-8f3b-29cde3a54df4" providerId="ADAL" clId="{53BA1147-5826-4E43-BDAA-543EF6BF9405}" dt="2024-11-22T14:35:17.812" v="3227" actId="113"/>
          <ac:spMkLst>
            <pc:docMk/>
            <pc:sldMk cId="1960210219" sldId="259"/>
            <ac:spMk id="3" creationId="{58F2B8CC-5BDE-A203-1DC8-4E7CC85AA546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35:00.054" v="3224" actId="113"/>
        <pc:sldMkLst>
          <pc:docMk/>
          <pc:sldMk cId="385355218" sldId="260"/>
        </pc:sldMkLst>
        <pc:spChg chg="mod">
          <ac:chgData name="ALFA DESIGN STUDIO" userId="e3f148eb-4aaa-4303-8f3b-29cde3a54df4" providerId="ADAL" clId="{53BA1147-5826-4E43-BDAA-543EF6BF9405}" dt="2024-11-22T14:13:52.173" v="923" actId="20577"/>
          <ac:spMkLst>
            <pc:docMk/>
            <pc:sldMk cId="385355218" sldId="260"/>
            <ac:spMk id="2" creationId="{764C80EF-3412-818D-6469-7EA9049E6EEE}"/>
          </ac:spMkLst>
        </pc:spChg>
        <pc:spChg chg="mod">
          <ac:chgData name="ALFA DESIGN STUDIO" userId="e3f148eb-4aaa-4303-8f3b-29cde3a54df4" providerId="ADAL" clId="{53BA1147-5826-4E43-BDAA-543EF6BF9405}" dt="2024-11-22T14:35:00.054" v="3224" actId="113"/>
          <ac:spMkLst>
            <pc:docMk/>
            <pc:sldMk cId="385355218" sldId="260"/>
            <ac:spMk id="3" creationId="{6F2E987A-A5AD-7E92-24F5-3A2B25893549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15:47.176" v="984" actId="2711"/>
        <pc:sldMkLst>
          <pc:docMk/>
          <pc:sldMk cId="380452399" sldId="261"/>
        </pc:sldMkLst>
        <pc:spChg chg="mod">
          <ac:chgData name="ALFA DESIGN STUDIO" userId="e3f148eb-4aaa-4303-8f3b-29cde3a54df4" providerId="ADAL" clId="{53BA1147-5826-4E43-BDAA-543EF6BF9405}" dt="2024-11-22T14:15:11.503" v="967" actId="122"/>
          <ac:spMkLst>
            <pc:docMk/>
            <pc:sldMk cId="380452399" sldId="261"/>
            <ac:spMk id="2" creationId="{E5CE6F76-61DC-4DCA-A754-1739F08C51DA}"/>
          </ac:spMkLst>
        </pc:spChg>
        <pc:spChg chg="mod">
          <ac:chgData name="ALFA DESIGN STUDIO" userId="e3f148eb-4aaa-4303-8f3b-29cde3a54df4" providerId="ADAL" clId="{53BA1147-5826-4E43-BDAA-543EF6BF9405}" dt="2024-11-22T14:15:47.176" v="984" actId="2711"/>
          <ac:spMkLst>
            <pc:docMk/>
            <pc:sldMk cId="380452399" sldId="261"/>
            <ac:spMk id="3" creationId="{E83D6D16-BC92-7B45-E70F-C551182702CD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35:12.225" v="3226" actId="113"/>
        <pc:sldMkLst>
          <pc:docMk/>
          <pc:sldMk cId="1191946450" sldId="262"/>
        </pc:sldMkLst>
        <pc:spChg chg="mod">
          <ac:chgData name="ALFA DESIGN STUDIO" userId="e3f148eb-4aaa-4303-8f3b-29cde3a54df4" providerId="ADAL" clId="{53BA1147-5826-4E43-BDAA-543EF6BF9405}" dt="2024-11-22T14:16:15.788" v="999" actId="122"/>
          <ac:spMkLst>
            <pc:docMk/>
            <pc:sldMk cId="1191946450" sldId="262"/>
            <ac:spMk id="2" creationId="{CC8CED43-7936-00D9-E9A0-298AACE2D12A}"/>
          </ac:spMkLst>
        </pc:spChg>
        <pc:spChg chg="mod">
          <ac:chgData name="ALFA DESIGN STUDIO" userId="e3f148eb-4aaa-4303-8f3b-29cde3a54df4" providerId="ADAL" clId="{53BA1147-5826-4E43-BDAA-543EF6BF9405}" dt="2024-11-22T14:35:12.225" v="3226" actId="113"/>
          <ac:spMkLst>
            <pc:docMk/>
            <pc:sldMk cId="1191946450" sldId="262"/>
            <ac:spMk id="3" creationId="{414D88C9-29B3-06B1-5E92-D4872235A5E9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35:32.713" v="3228" actId="113"/>
        <pc:sldMkLst>
          <pc:docMk/>
          <pc:sldMk cId="1171578438" sldId="263"/>
        </pc:sldMkLst>
        <pc:spChg chg="mod">
          <ac:chgData name="ALFA DESIGN STUDIO" userId="e3f148eb-4aaa-4303-8f3b-29cde3a54df4" providerId="ADAL" clId="{53BA1147-5826-4E43-BDAA-543EF6BF9405}" dt="2024-11-22T14:21:02.011" v="1660" actId="207"/>
          <ac:spMkLst>
            <pc:docMk/>
            <pc:sldMk cId="1171578438" sldId="263"/>
            <ac:spMk id="2" creationId="{29876EAB-9A23-2C64-A634-40753ADD66CD}"/>
          </ac:spMkLst>
        </pc:spChg>
        <pc:spChg chg="mod">
          <ac:chgData name="ALFA DESIGN STUDIO" userId="e3f148eb-4aaa-4303-8f3b-29cde3a54df4" providerId="ADAL" clId="{53BA1147-5826-4E43-BDAA-543EF6BF9405}" dt="2024-11-22T14:35:32.713" v="3228" actId="113"/>
          <ac:spMkLst>
            <pc:docMk/>
            <pc:sldMk cId="1171578438" sldId="263"/>
            <ac:spMk id="3" creationId="{445E85BC-493D-DCA0-C89C-387869EE9CD6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27:17.038" v="2668" actId="255"/>
        <pc:sldMkLst>
          <pc:docMk/>
          <pc:sldMk cId="2673168854" sldId="264"/>
        </pc:sldMkLst>
        <pc:spChg chg="mod">
          <ac:chgData name="ALFA DESIGN STUDIO" userId="e3f148eb-4aaa-4303-8f3b-29cde3a54df4" providerId="ADAL" clId="{53BA1147-5826-4E43-BDAA-543EF6BF9405}" dt="2024-11-22T14:27:17.038" v="2668" actId="255"/>
          <ac:spMkLst>
            <pc:docMk/>
            <pc:sldMk cId="2673168854" sldId="264"/>
            <ac:spMk id="2" creationId="{70EA355A-5970-1F43-4E17-5A7A94535944}"/>
          </ac:spMkLst>
        </pc:spChg>
        <pc:spChg chg="mod">
          <ac:chgData name="ALFA DESIGN STUDIO" userId="e3f148eb-4aaa-4303-8f3b-29cde3a54df4" providerId="ADAL" clId="{53BA1147-5826-4E43-BDAA-543EF6BF9405}" dt="2024-11-22T14:26:56.638" v="2654" actId="12"/>
          <ac:spMkLst>
            <pc:docMk/>
            <pc:sldMk cId="2673168854" sldId="264"/>
            <ac:spMk id="3" creationId="{6ECBE075-38E9-BE34-3650-0A91D1C886BD}"/>
          </ac:spMkLst>
        </pc:spChg>
      </pc:sldChg>
      <pc:sldChg chg="modSp new mod">
        <pc:chgData name="ALFA DESIGN STUDIO" userId="e3f148eb-4aaa-4303-8f3b-29cde3a54df4" providerId="ADAL" clId="{53BA1147-5826-4E43-BDAA-543EF6BF9405}" dt="2024-11-22T14:39:44.267" v="3678" actId="113"/>
        <pc:sldMkLst>
          <pc:docMk/>
          <pc:sldMk cId="4099355711" sldId="265"/>
        </pc:sldMkLst>
        <pc:spChg chg="mod">
          <ac:chgData name="ALFA DESIGN STUDIO" userId="e3f148eb-4aaa-4303-8f3b-29cde3a54df4" providerId="ADAL" clId="{53BA1147-5826-4E43-BDAA-543EF6BF9405}" dt="2024-11-22T14:30:41.551" v="2681" actId="207"/>
          <ac:spMkLst>
            <pc:docMk/>
            <pc:sldMk cId="4099355711" sldId="265"/>
            <ac:spMk id="2" creationId="{7FDC02D6-7A84-5957-DA96-ED733ADE3450}"/>
          </ac:spMkLst>
        </pc:spChg>
        <pc:spChg chg="mod">
          <ac:chgData name="ALFA DESIGN STUDIO" userId="e3f148eb-4aaa-4303-8f3b-29cde3a54df4" providerId="ADAL" clId="{53BA1147-5826-4E43-BDAA-543EF6BF9405}" dt="2024-11-22T14:39:44.267" v="3678" actId="113"/>
          <ac:spMkLst>
            <pc:docMk/>
            <pc:sldMk cId="4099355711" sldId="265"/>
            <ac:spMk id="3" creationId="{F638B54E-9C37-F43E-7D54-61BA2A2C8403}"/>
          </ac:spMkLst>
        </pc:spChg>
      </pc:sldChg>
      <pc:sldChg chg="modSp new mod">
        <pc:chgData name="ALFA DESIGN STUDIO" userId="e3f148eb-4aaa-4303-8f3b-29cde3a54df4" providerId="ADAL" clId="{53BA1147-5826-4E43-BDAA-543EF6BF9405}" dt="2024-11-22T15:04:21.329" v="4836" actId="113"/>
        <pc:sldMkLst>
          <pc:docMk/>
          <pc:sldMk cId="529034505" sldId="266"/>
        </pc:sldMkLst>
        <pc:spChg chg="mod">
          <ac:chgData name="ALFA DESIGN STUDIO" userId="e3f148eb-4aaa-4303-8f3b-29cde3a54df4" providerId="ADAL" clId="{53BA1147-5826-4E43-BDAA-543EF6BF9405}" dt="2024-11-22T14:46:02.663" v="3755" actId="20577"/>
          <ac:spMkLst>
            <pc:docMk/>
            <pc:sldMk cId="529034505" sldId="266"/>
            <ac:spMk id="2" creationId="{9FF97380-2C98-697C-232A-D7B456DEC7A6}"/>
          </ac:spMkLst>
        </pc:spChg>
        <pc:spChg chg="mod">
          <ac:chgData name="ALFA DESIGN STUDIO" userId="e3f148eb-4aaa-4303-8f3b-29cde3a54df4" providerId="ADAL" clId="{53BA1147-5826-4E43-BDAA-543EF6BF9405}" dt="2024-11-22T15:04:21.329" v="4836" actId="113"/>
          <ac:spMkLst>
            <pc:docMk/>
            <pc:sldMk cId="529034505" sldId="266"/>
            <ac:spMk id="3" creationId="{79FB30D7-FF74-2954-9A17-BF0CBAC1B4A4}"/>
          </ac:spMkLst>
        </pc:spChg>
      </pc:sldChg>
      <pc:sldChg chg="modSp new mod">
        <pc:chgData name="ALFA DESIGN STUDIO" userId="e3f148eb-4aaa-4303-8f3b-29cde3a54df4" providerId="ADAL" clId="{53BA1147-5826-4E43-BDAA-543EF6BF9405}" dt="2024-11-22T15:04:39.904" v="4838" actId="113"/>
        <pc:sldMkLst>
          <pc:docMk/>
          <pc:sldMk cId="3167857914" sldId="267"/>
        </pc:sldMkLst>
        <pc:spChg chg="mod">
          <ac:chgData name="ALFA DESIGN STUDIO" userId="e3f148eb-4aaa-4303-8f3b-29cde3a54df4" providerId="ADAL" clId="{53BA1147-5826-4E43-BDAA-543EF6BF9405}" dt="2024-11-22T14:47:30.855" v="3817" actId="255"/>
          <ac:spMkLst>
            <pc:docMk/>
            <pc:sldMk cId="3167857914" sldId="267"/>
            <ac:spMk id="2" creationId="{04C064E4-7A13-436E-E0A0-7EB4CDF60273}"/>
          </ac:spMkLst>
        </pc:spChg>
        <pc:spChg chg="mod">
          <ac:chgData name="ALFA DESIGN STUDIO" userId="e3f148eb-4aaa-4303-8f3b-29cde3a54df4" providerId="ADAL" clId="{53BA1147-5826-4E43-BDAA-543EF6BF9405}" dt="2024-11-22T15:04:39.904" v="4838" actId="113"/>
          <ac:spMkLst>
            <pc:docMk/>
            <pc:sldMk cId="3167857914" sldId="267"/>
            <ac:spMk id="3" creationId="{A06B788A-45D5-BFEF-0BB7-4F3C3B7FC1A4}"/>
          </ac:spMkLst>
        </pc:spChg>
      </pc:sldChg>
      <pc:sldChg chg="modSp new mod">
        <pc:chgData name="ALFA DESIGN STUDIO" userId="e3f148eb-4aaa-4303-8f3b-29cde3a54df4" providerId="ADAL" clId="{53BA1147-5826-4E43-BDAA-543EF6BF9405}" dt="2024-11-22T15:13:37.348" v="4947" actId="113"/>
        <pc:sldMkLst>
          <pc:docMk/>
          <pc:sldMk cId="315201955" sldId="268"/>
        </pc:sldMkLst>
        <pc:spChg chg="mod">
          <ac:chgData name="ALFA DESIGN STUDIO" userId="e3f148eb-4aaa-4303-8f3b-29cde3a54df4" providerId="ADAL" clId="{53BA1147-5826-4E43-BDAA-543EF6BF9405}" dt="2024-11-22T14:52:09.986" v="3877" actId="255"/>
          <ac:spMkLst>
            <pc:docMk/>
            <pc:sldMk cId="315201955" sldId="268"/>
            <ac:spMk id="2" creationId="{06AE304B-FC25-F7EE-D8CA-4E64DC78C37F}"/>
          </ac:spMkLst>
        </pc:spChg>
        <pc:spChg chg="mod">
          <ac:chgData name="ALFA DESIGN STUDIO" userId="e3f148eb-4aaa-4303-8f3b-29cde3a54df4" providerId="ADAL" clId="{53BA1147-5826-4E43-BDAA-543EF6BF9405}" dt="2024-11-22T15:13:37.348" v="4947" actId="113"/>
          <ac:spMkLst>
            <pc:docMk/>
            <pc:sldMk cId="315201955" sldId="268"/>
            <ac:spMk id="3" creationId="{AE15E623-8B08-6817-C6E8-850D9E88D2DB}"/>
          </ac:spMkLst>
        </pc:spChg>
      </pc:sldChg>
      <pc:sldChg chg="modSp new mod">
        <pc:chgData name="ALFA DESIGN STUDIO" userId="e3f148eb-4aaa-4303-8f3b-29cde3a54df4" providerId="ADAL" clId="{53BA1147-5826-4E43-BDAA-543EF6BF9405}" dt="2024-11-22T15:13:59.044" v="4971" actId="20577"/>
        <pc:sldMkLst>
          <pc:docMk/>
          <pc:sldMk cId="4244277403" sldId="269"/>
        </pc:sldMkLst>
        <pc:spChg chg="mod">
          <ac:chgData name="ALFA DESIGN STUDIO" userId="e3f148eb-4aaa-4303-8f3b-29cde3a54df4" providerId="ADAL" clId="{53BA1147-5826-4E43-BDAA-543EF6BF9405}" dt="2024-11-22T14:53:22.636" v="3908" actId="255"/>
          <ac:spMkLst>
            <pc:docMk/>
            <pc:sldMk cId="4244277403" sldId="269"/>
            <ac:spMk id="2" creationId="{C0D48148-D954-B867-91E1-EC12B9CBB8D7}"/>
          </ac:spMkLst>
        </pc:spChg>
        <pc:spChg chg="mod">
          <ac:chgData name="ALFA DESIGN STUDIO" userId="e3f148eb-4aaa-4303-8f3b-29cde3a54df4" providerId="ADAL" clId="{53BA1147-5826-4E43-BDAA-543EF6BF9405}" dt="2024-11-22T15:13:59.044" v="4971" actId="20577"/>
          <ac:spMkLst>
            <pc:docMk/>
            <pc:sldMk cId="4244277403" sldId="269"/>
            <ac:spMk id="3" creationId="{524D8E46-B18E-F4C2-0738-E061BB3BB28E}"/>
          </ac:spMkLst>
        </pc:spChg>
      </pc:sldChg>
      <pc:sldChg chg="modSp new mod">
        <pc:chgData name="ALFA DESIGN STUDIO" userId="e3f148eb-4aaa-4303-8f3b-29cde3a54df4" providerId="ADAL" clId="{53BA1147-5826-4E43-BDAA-543EF6BF9405}" dt="2024-11-22T15:03:48.056" v="4834" actId="114"/>
        <pc:sldMkLst>
          <pc:docMk/>
          <pc:sldMk cId="1168492703" sldId="270"/>
        </pc:sldMkLst>
        <pc:spChg chg="mod">
          <ac:chgData name="ALFA DESIGN STUDIO" userId="e3f148eb-4aaa-4303-8f3b-29cde3a54df4" providerId="ADAL" clId="{53BA1147-5826-4E43-BDAA-543EF6BF9405}" dt="2024-11-22T14:56:45.513" v="3941" actId="255"/>
          <ac:spMkLst>
            <pc:docMk/>
            <pc:sldMk cId="1168492703" sldId="270"/>
            <ac:spMk id="2" creationId="{222A608C-940B-826A-8BF1-D47FBEC9F066}"/>
          </ac:spMkLst>
        </pc:spChg>
        <pc:spChg chg="mod">
          <ac:chgData name="ALFA DESIGN STUDIO" userId="e3f148eb-4aaa-4303-8f3b-29cde3a54df4" providerId="ADAL" clId="{53BA1147-5826-4E43-BDAA-543EF6BF9405}" dt="2024-11-22T15:03:48.056" v="4834" actId="114"/>
          <ac:spMkLst>
            <pc:docMk/>
            <pc:sldMk cId="1168492703" sldId="270"/>
            <ac:spMk id="3" creationId="{0EA19866-8871-9D96-6F29-E1B51BE3E099}"/>
          </ac:spMkLst>
        </pc:spChg>
      </pc:sldChg>
      <pc:sldChg chg="modSp new mod">
        <pc:chgData name="ALFA DESIGN STUDIO" userId="e3f148eb-4aaa-4303-8f3b-29cde3a54df4" providerId="ADAL" clId="{53BA1147-5826-4E43-BDAA-543EF6BF9405}" dt="2024-11-22T15:15:48.228" v="5237" actId="20577"/>
        <pc:sldMkLst>
          <pc:docMk/>
          <pc:sldMk cId="1117000378" sldId="271"/>
        </pc:sldMkLst>
        <pc:spChg chg="mod">
          <ac:chgData name="ALFA DESIGN STUDIO" userId="e3f148eb-4aaa-4303-8f3b-29cde3a54df4" providerId="ADAL" clId="{53BA1147-5826-4E43-BDAA-543EF6BF9405}" dt="2024-11-22T15:10:20.237" v="4921" actId="255"/>
          <ac:spMkLst>
            <pc:docMk/>
            <pc:sldMk cId="1117000378" sldId="271"/>
            <ac:spMk id="2" creationId="{F1881256-BC6A-93D1-6EDE-C4CF5A6FB735}"/>
          </ac:spMkLst>
        </pc:spChg>
        <pc:spChg chg="mod">
          <ac:chgData name="ALFA DESIGN STUDIO" userId="e3f148eb-4aaa-4303-8f3b-29cde3a54df4" providerId="ADAL" clId="{53BA1147-5826-4E43-BDAA-543EF6BF9405}" dt="2024-11-22T15:15:48.228" v="5237" actId="20577"/>
          <ac:spMkLst>
            <pc:docMk/>
            <pc:sldMk cId="1117000378" sldId="271"/>
            <ac:spMk id="3" creationId="{4EA810B5-D5ED-5F59-63C8-B62AFE6476DC}"/>
          </ac:spMkLst>
        </pc:spChg>
      </pc:sldChg>
      <pc:sldMasterChg chg="del delSldLayout">
        <pc:chgData name="ALFA DESIGN STUDIO" userId="e3f148eb-4aaa-4303-8f3b-29cde3a54df4" providerId="ADAL" clId="{53BA1147-5826-4E43-BDAA-543EF6BF9405}" dt="2024-11-22T13:59:17.363" v="4" actId="2696"/>
        <pc:sldMasterMkLst>
          <pc:docMk/>
          <pc:sldMasterMk cId="2606972181" sldId="2147483648"/>
        </pc:sldMasterMkLst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2512930860" sldId="2147483649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2929339179" sldId="2147483650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805852593" sldId="2147483651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3577372015" sldId="2147483652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748734325" sldId="2147483653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2217334548" sldId="2147483654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3938293589" sldId="2147483655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1583799529" sldId="2147483656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1921547633" sldId="2147483657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3164655582" sldId="2147483658"/>
          </pc:sldLayoutMkLst>
        </pc:sldLayoutChg>
        <pc:sldLayoutChg chg="del">
          <pc:chgData name="ALFA DESIGN STUDIO" userId="e3f148eb-4aaa-4303-8f3b-29cde3a54df4" providerId="ADAL" clId="{53BA1147-5826-4E43-BDAA-543EF6BF9405}" dt="2024-11-22T13:59:17.363" v="4" actId="2696"/>
          <pc:sldLayoutMkLst>
            <pc:docMk/>
            <pc:sldMasterMk cId="2606972181" sldId="2147483648"/>
            <pc:sldLayoutMk cId="3094652434" sldId="2147483659"/>
          </pc:sldLayoutMkLst>
        </pc:sldLayoutChg>
      </pc:sldMasterChg>
      <pc:sldMasterChg chg="add addSldLayout">
        <pc:chgData name="ALFA DESIGN STUDIO" userId="e3f148eb-4aaa-4303-8f3b-29cde3a54df4" providerId="ADAL" clId="{53BA1147-5826-4E43-BDAA-543EF6BF9405}" dt="2024-11-22T13:59:10.623" v="2" actId="27028"/>
        <pc:sldMasterMkLst>
          <pc:docMk/>
          <pc:sldMasterMk cId="3497991546" sldId="2147483712"/>
        </pc:sldMasterMkLst>
        <pc:sldLayoutChg chg="add">
          <pc:chgData name="ALFA DESIGN STUDIO" userId="e3f148eb-4aaa-4303-8f3b-29cde3a54df4" providerId="ADAL" clId="{53BA1147-5826-4E43-BDAA-543EF6BF9405}" dt="2024-11-22T13:59:02.035" v="0" actId="27028"/>
          <pc:sldLayoutMkLst>
            <pc:docMk/>
            <pc:sldMasterMk cId="3497991546" sldId="2147483712"/>
            <pc:sldLayoutMk cId="680069168" sldId="2147483701"/>
          </pc:sldLayoutMkLst>
        </pc:sldLayoutChg>
        <pc:sldLayoutChg chg="add">
          <pc:chgData name="ALFA DESIGN STUDIO" userId="e3f148eb-4aaa-4303-8f3b-29cde3a54df4" providerId="ADAL" clId="{53BA1147-5826-4E43-BDAA-543EF6BF9405}" dt="2024-11-22T13:59:10.623" v="2" actId="27028"/>
          <pc:sldLayoutMkLst>
            <pc:docMk/>
            <pc:sldMasterMk cId="3497991546" sldId="2147483712"/>
            <pc:sldLayoutMk cId="1371982659" sldId="2147483702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November 22,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November 22,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November 22,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7, A.A. 2024-2025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F97380-2C98-697C-232A-D7B456DEC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famosa polemica letteraria: Catullo carme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B30D7-FF74-2954-9A17-BF0CBAC1B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Cui dono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lepidum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novum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libellum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                       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arida modo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pumice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expolitum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Corneli,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tu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solebas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esse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aliquid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putare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nugas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ausus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Italorum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omne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aevum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tribus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explicare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cartis</a:t>
            </a:r>
            <a:endParaRPr lang="it-IT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doctis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Iuppiter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et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laboriosis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Quare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habe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quicquid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hoc libelli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qualecumque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patrona virgo,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plus uno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maneat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perenne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saeclo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9034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C064E4-7A13-436E-E0A0-7EB4CDF60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Carme 1, 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6B788A-45D5-BFEF-0BB7-4F3C3B7FC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chi dovrei offrire (questo) nuovo libretto,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 ora levigato dall’arida pomice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te, Cornelio: tu infatti eri solito attribuire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certo valore alle mie nugae,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fin da quando, tu solo tra gli Italici,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osasti trattare tutta la storia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tre dotti e, per Giove, laboriosi libri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Accetta perciò questo libretto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quel che è e per quanto possa valere; che (possa esso) durare, o Musa,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attraverso gli anni per più di una generazione.</a:t>
            </a:r>
          </a:p>
        </p:txBody>
      </p:sp>
    </p:spTree>
    <p:extLst>
      <p:ext uri="{BB962C8B-B14F-4D97-AF65-F5344CB8AC3E}">
        <p14:creationId xmlns:p14="http://schemas.microsoft.com/office/powerpoint/2010/main" val="3167857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A608C-940B-826A-8BF1-D47FBEC9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A19866-8871-9D96-6F29-E1B51BE3E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componimento proemiale del suo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poetico, Catullo si rivolge 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Cornelio Nepote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storico e biografo sua contemporaneo, che doveva aver scritto un’opera storica in 3 libri strutturata come compendio della Storia universale, dalla creazione del mondo al suo tempo (quest’opera è per noi interamente perduta, ma Nepote è conosciuto come biografo: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 Viris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Illustribus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Nonostante il tono gentile con cui si rivolge a Nepote, che sembra apprezzare il nuovo stile di Catullo e dei neoteroi, nei versi è evidente una polemica letteraria: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Catullo contrappone il suo </a:t>
            </a:r>
            <a:r>
              <a:rPr lang="it-IT" sz="2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Liber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leggero ma curato (aride pomice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expolitum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ai libri sì dotti, ma anche pesanti (laboriosi) di Nepote.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L’ideale di Catullo (ripreso da Properzio) è quello della poesia ellenistica, breve e raffinata, rappresentata dal poeta greco Callimaco. </a:t>
            </a:r>
          </a:p>
        </p:txBody>
      </p:sp>
    </p:spTree>
    <p:extLst>
      <p:ext uri="{BB962C8B-B14F-4D97-AF65-F5344CB8AC3E}">
        <p14:creationId xmlns:p14="http://schemas.microsoft.com/office/powerpoint/2010/main" val="116849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AE304B-FC25-F7EE-D8CA-4E64DC78C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Catullo, Carme 95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5E623-8B08-6817-C6E8-850D9E88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Zmyrna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mei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Cinnae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post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denique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messem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coepta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nonamque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edita post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hiemem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milia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interea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quingenta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Hortensius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uno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* * * 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Zmyrna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cavas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Satrachi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penitus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mittetur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ad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undas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Zmyrnam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saecula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pervolvent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Volusi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annales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Paduam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morientur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ad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ipsam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laxas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scombris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saepe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dabunt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tunicas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Parva mei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cordi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monumenta &lt;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sodalis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&gt;, 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populus tumido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gaudeat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Antimacho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201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D48148-D954-B867-91E1-EC12B9CB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Carme 95, 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4D8E46-B18E-F4C2-0738-E061BB3BB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Smirna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del mio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Cinna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dopo nove estati</a:t>
            </a: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dopo 9 inverni da che è stata iniziata, infine è stata      </a:t>
            </a: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pubblicata, mentre intanto Ortensio ha composto 500000 in un solo anno. </a:t>
            </a: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* * * </a:t>
            </a: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Smirna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arriverà lontano fino alle onde profonde del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Satraco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Smirna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 secoli canuti a lungo srotoleranno</a:t>
            </a:r>
          </a:p>
          <a:p>
            <a:pPr marL="0" indent="0" algn="just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gli annali di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Volusio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moriranno presso il Po</a:t>
            </a:r>
          </a:p>
          <a:p>
            <a:pPr marL="0" indent="0" algn="just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più e più volte offriranno agli sgombri ampi involucri.</a:t>
            </a: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stiano a cuore il piccolo capolavoro del mio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Cinna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mentre il volgo goda del gonfio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Antimaco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277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881256-BC6A-93D1-6EDE-C4CF5A6FB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A810B5-D5ED-5F59-63C8-B62AFE647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Catullo si sente in radicale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opposizione alla poesia tradizionale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privilegiava il genere epico e la “quantità” dei versi rispetto alla loro “qualità”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artistica. In questo testo, alle opere del verboso retore latino Ortensio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Ortalo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agli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Annales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Volusio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di cui ribadisce il giudizio negativo, e agli scritti del poeta greco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Antimaco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Colofone, egli contrappone il poemetto mitologico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Zmyrna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dell’amico Gaio Elvio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Cinna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esaltato come capolavoro imperituro.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Annales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Volusio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un altrimenti ignoto poeta/storico, sono buoni solo, secondo Catullo, a fornire involucri per incartare il pesce; anche altrove, Catullo si scaglia contro questi,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definendoni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«cacata carta». 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0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2D5FB-4717-9D3B-C294-DAFBDFF2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e la scelta della poesia d’amore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26960-560D-A5BB-FCCA-9B454B7EA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Alcuni componimenti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all’interno delle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hanno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carattere programmatico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ossia rivelano gli intenti del poeta riguardo a quello che andrà a comporre. </a:t>
            </a:r>
          </a:p>
          <a:p>
            <a:pPr algn="just"/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Nell’elegia 7 del libro 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Properzio esprime per la prima volta in modo esplicito il rifiuto della poesia magniloquente, contrapponendo l’elegia d’amore (da lui praticata) con quella di carattere epico-tragico. </a:t>
            </a:r>
          </a:p>
          <a:p>
            <a:pPr algn="just"/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Nell’elegia 1 del libro II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(dedicata a Mecenate), invece, Properzio rifiuta il genere del poema epico di contenuto mitico e storico, attraverso l’espediente della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recusatio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Queste prese di posizione poetiche possono sembrarci poco attraenti sul piano letterario, ma sono in realtà profondamente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significative in relazione al contesto storico-politico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008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AAFC00-2DE3-2B26-1142-92DD0076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elegie I 7 (</a:t>
            </a:r>
            <a:r>
              <a:rPr lang="it-IT" sz="3200" cap="none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1-10)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F2B8CC-5BDE-A203-1DC8-4E7CC85AA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Dum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Cadmeae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dicuntur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Pontice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Thebae</a:t>
            </a:r>
            <a:endParaRPr lang="it-IT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armaque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fraternae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tristia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militiae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ita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felix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primo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contendis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Homero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modo fata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mollia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carminibus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nos, ut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consuemus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nostros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agitamus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amores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aliquid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duram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quaerimus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dominam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tantum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ingenio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quantum servire dolori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cogor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aetatis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tempora dura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queri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Hic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conteritur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vitae modus,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mea fama est,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hinc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cupio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nomen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carminis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ire mei.</a:t>
            </a:r>
          </a:p>
        </p:txBody>
      </p:sp>
    </p:spTree>
    <p:extLst>
      <p:ext uri="{BB962C8B-B14F-4D97-AF65-F5344CB8AC3E}">
        <p14:creationId xmlns:p14="http://schemas.microsoft.com/office/powerpoint/2010/main" val="196021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C80EF-3412-818D-6469-7EA9049E6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elegie I 7 (</a:t>
            </a:r>
            <a:r>
              <a:rPr lang="it-IT" sz="3200" cap="none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11-20)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E987A-A5AD-7E92-24F5-3A2B25893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laudent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doctae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solum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placuisse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puellae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Pontice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et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iniustas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saepe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tulisse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minas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legat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assidue post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neglectus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amator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prosint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cognita nostra mala.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 certo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hic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concusserit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arcu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†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quod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nollem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nostros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eviolasse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†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longe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castra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longe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miser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agmina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septem</a:t>
            </a:r>
            <a:endParaRPr lang="it-IT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flebis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aeterno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surda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iacere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situ;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frustra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cupies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mollem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componere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versum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subiciet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carmina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serus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Amor.</a:t>
            </a:r>
          </a:p>
        </p:txBody>
      </p:sp>
    </p:spTree>
    <p:extLst>
      <p:ext uri="{BB962C8B-B14F-4D97-AF65-F5344CB8AC3E}">
        <p14:creationId xmlns:p14="http://schemas.microsoft.com/office/powerpoint/2010/main" val="385355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CE6F76-61DC-4DCA-A754-1739F08C5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elegie I 7 (</a:t>
            </a:r>
            <a:r>
              <a:rPr lang="it-IT" sz="2800" cap="none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8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21-26)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3D6D16-BC92-7B45-E70F-C55118270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me non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humilem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mirabere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saepe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poëtam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tunc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ego Romanis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praeferar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ingeniis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poterunt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iuvenes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nostro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reticere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sepulcro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"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Ardoris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nostri magne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poëta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iaces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."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cave nostra tuo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contemnas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carmina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fastu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saepe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venit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magno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faenore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tardus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Amor.</a:t>
            </a:r>
          </a:p>
        </p:txBody>
      </p:sp>
    </p:spTree>
    <p:extLst>
      <p:ext uri="{BB962C8B-B14F-4D97-AF65-F5344CB8AC3E}">
        <p14:creationId xmlns:p14="http://schemas.microsoft.com/office/powerpoint/2010/main" val="38045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8CED43-7936-00D9-E9A0-298AACE2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4D88C9-29B3-06B1-5E92-D4872235A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Mentre tu, Pontico, canti la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Tebe di Cadmo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le armi funeste della guerra fraterna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(così io sia fortunato) contendi il primato con Omero,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purché il destino alla tua poesia sia propizio,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io, al solito, sono assillato dalle mie vicende d’amore,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cerca di qualche rimedio contro la mia dura padrona.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Più che l’ispirazione, sono costretto a servire la mia sofferenza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 dolermi degli anni difficili della giovinezza.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questo il mio modo di consumare la vita, è questa la mia gloria,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qui desidero che venga la fama della mia poesia.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94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76EAB-9A23-2C64-A634-40753ADD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5E85BC-493D-DCA0-C89C-387869EE9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legga e mi rilegga, in futuro, l’amante negletto,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tragga vantaggio dall’aver conosciuto i miei mali.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elogi, Pontico, solo perché alla mia dotta fanciulla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sono piaciuto, e ho sopportato spesso le sue ingiuste minacce.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Anche tu, se coi suoi dardi infallibili ti colpirà il dio fanciullo,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(quanto vorrei che tu non avessi offeso gli dèi dell’amore)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piangerai che siano lontani da te gli accampamenti, lontane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sette schiere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giacciono mute in perpetuo abbandono.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Invano vorrai comporre teneri versi,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Amore, tardivo, non ti fornirà materia di canto.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157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A355A-5970-1F43-4E17-5A7A9453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CBE075-38E9-BE34-3650-0A91D1C88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dovrai riconoscere, con ammirazione, che sono poeta non umile;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sarò il preferito tra gli ingegni romani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 giovani non riusciranno a tacere sul mio sepolcro: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«O poeta grande della nostra passione, tu giaci qui?»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Guardati bene dal disprezzare, altero, i miei carmi!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giunge tardi, Amore esige spesso interessi elevati. </a:t>
            </a:r>
          </a:p>
        </p:txBody>
      </p:sp>
    </p:spTree>
    <p:extLst>
      <p:ext uri="{BB962C8B-B14F-4D97-AF65-F5344CB8AC3E}">
        <p14:creationId xmlns:p14="http://schemas.microsoft.com/office/powerpoint/2010/main" val="267316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C02D6-7A84-5957-DA96-ED733ADE3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38B54E-9C37-F43E-7D54-61BA2A2C8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si rivolge, per contrapposizione, 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Pontico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un poeta nominato anche da Ovidio che doveva essere conosciuto in età augustea. Quest’ultimo era impegnato a comporre un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poema sulla guerra fratricida tra Eteocle e Polinice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per il controllo sulla città di Tebe (il tema mitologico ha ispirato anche la tragedia: cfr. Eschilo,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Sette contro Tebe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Sofocle,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Antigone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Pontico viene esortato a stare attento: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sarà trafitto dalle frecce di Amore dovrà abbandonare anche lui la poesia epica, e patirà le stesse pene degli innamorati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Quando poi si sforzerà a scrivere versi d’amore, allora si renderà conto della grandezza poetica di Properzio, che i giovani esalteranno dopo la morte come cantore dei loro ardori. </a:t>
            </a:r>
          </a:p>
          <a:p>
            <a:pPr algn="just"/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Nell’elegia 9, peraltro, il desiderio si avvera: anche Pontico cade innamorato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99355711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1392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AA Times New Roman</vt:lpstr>
      <vt:lpstr>Arial</vt:lpstr>
      <vt:lpstr>Bembo</vt:lpstr>
      <vt:lpstr>ArchiveVTI</vt:lpstr>
      <vt:lpstr>Lettura e commento delle  elegie di Properzio </vt:lpstr>
      <vt:lpstr>Properzio e la scelta della poesia d’amore</vt:lpstr>
      <vt:lpstr>Properzio, elegie I 7 (vv. 1-10)</vt:lpstr>
      <vt:lpstr>Properzio, elegie I 7 (vv. 11-20)</vt:lpstr>
      <vt:lpstr>Properzio, elegie I 7 (vv. 21-26)</vt:lpstr>
      <vt:lpstr>Traduzione</vt:lpstr>
      <vt:lpstr>Traduzione</vt:lpstr>
      <vt:lpstr>Traduzione</vt:lpstr>
      <vt:lpstr>Commento</vt:lpstr>
      <vt:lpstr>Una famosa polemica letteraria: Catullo carme 1</vt:lpstr>
      <vt:lpstr>Carme 1, traduzione</vt:lpstr>
      <vt:lpstr>Commento</vt:lpstr>
      <vt:lpstr>Catullo, Carme 95</vt:lpstr>
      <vt:lpstr>Carme 95, traduzione</vt:lpstr>
      <vt:lpstr>Commento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2024-11-22T13:58:34Z</dcterms:created>
  <dcterms:modified xsi:type="dcterms:W3CDTF">2024-11-22T15:15:49Z</dcterms:modified>
</cp:coreProperties>
</file>