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68" r:id="rId14"/>
    <p:sldId id="269" r:id="rId15"/>
    <p:sldId id="271" r:id="rId1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BA1147-5826-4E43-BDAA-543EF6BF9405}" v="1" dt="2024-11-22T14:13:07.5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A DESIGN STUDIO" userId="e3f148eb-4aaa-4303-8f3b-29cde3a54df4" providerId="ADAL" clId="{53BA1147-5826-4E43-BDAA-543EF6BF9405}"/>
    <pc:docChg chg="undo custSel addSld delSld modSld addMainMaster delMainMaster">
      <pc:chgData name="ALFA DESIGN STUDIO" userId="e3f148eb-4aaa-4303-8f3b-29cde3a54df4" providerId="ADAL" clId="{53BA1147-5826-4E43-BDAA-543EF6BF9405}" dt="2024-11-22T15:15:48.228" v="5237" actId="20577"/>
      <pc:docMkLst>
        <pc:docMk/>
      </pc:docMkLst>
      <pc:sldChg chg="del">
        <pc:chgData name="ALFA DESIGN STUDIO" userId="e3f148eb-4aaa-4303-8f3b-29cde3a54df4" providerId="ADAL" clId="{53BA1147-5826-4E43-BDAA-543EF6BF9405}" dt="2024-11-22T13:59:17.363" v="4" actId="2696"/>
        <pc:sldMkLst>
          <pc:docMk/>
          <pc:sldMk cId="1776305343" sldId="256"/>
        </pc:sldMkLst>
      </pc:sldChg>
      <pc:sldChg chg="modSp add mod">
        <pc:chgData name="ALFA DESIGN STUDIO" userId="e3f148eb-4aaa-4303-8f3b-29cde3a54df4" providerId="ADAL" clId="{53BA1147-5826-4E43-BDAA-543EF6BF9405}" dt="2024-11-22T13:59:23.950" v="6" actId="20577"/>
        <pc:sldMkLst>
          <pc:docMk/>
          <pc:sldMk cId="1327610931" sldId="257"/>
        </pc:sldMkLst>
        <pc:spChg chg="mod">
          <ac:chgData name="ALFA DESIGN STUDIO" userId="e3f148eb-4aaa-4303-8f3b-29cde3a54df4" providerId="ADAL" clId="{53BA1147-5826-4E43-BDAA-543EF6BF9405}" dt="2024-11-22T13:59:23.950" v="6" actId="20577"/>
          <ac:spMkLst>
            <pc:docMk/>
            <pc:sldMk cId="1327610931" sldId="257"/>
            <ac:spMk id="3" creationId="{EC65D761-7FCE-8F22-74EF-6D6638844BD5}"/>
          </ac:spMkLst>
        </pc:spChg>
      </pc:sldChg>
      <pc:sldChg chg="modSp add mod">
        <pc:chgData name="ALFA DESIGN STUDIO" userId="e3f148eb-4aaa-4303-8f3b-29cde3a54df4" providerId="ADAL" clId="{53BA1147-5826-4E43-BDAA-543EF6BF9405}" dt="2024-11-22T14:09:01.024" v="842" actId="113"/>
        <pc:sldMkLst>
          <pc:docMk/>
          <pc:sldMk cId="2450085751" sldId="258"/>
        </pc:sldMkLst>
        <pc:spChg chg="mod">
          <ac:chgData name="ALFA DESIGN STUDIO" userId="e3f148eb-4aaa-4303-8f3b-29cde3a54df4" providerId="ADAL" clId="{53BA1147-5826-4E43-BDAA-543EF6BF9405}" dt="2024-11-22T14:01:57.424" v="68" actId="20577"/>
          <ac:spMkLst>
            <pc:docMk/>
            <pc:sldMk cId="2450085751" sldId="258"/>
            <ac:spMk id="2" creationId="{26F2D5FB-4717-9D3B-C294-DAFBDFF2019E}"/>
          </ac:spMkLst>
        </pc:spChg>
        <pc:spChg chg="mod">
          <ac:chgData name="ALFA DESIGN STUDIO" userId="e3f148eb-4aaa-4303-8f3b-29cde3a54df4" providerId="ADAL" clId="{53BA1147-5826-4E43-BDAA-543EF6BF9405}" dt="2024-11-22T14:09:01.024" v="842" actId="113"/>
          <ac:spMkLst>
            <pc:docMk/>
            <pc:sldMk cId="2450085751" sldId="258"/>
            <ac:spMk id="3" creationId="{95C26960-560D-A5BB-FCCA-9B454B7EAF64}"/>
          </ac:spMkLst>
        </pc:spChg>
      </pc:sldChg>
      <pc:sldChg chg="modSp new mod">
        <pc:chgData name="ALFA DESIGN STUDIO" userId="e3f148eb-4aaa-4303-8f3b-29cde3a54df4" providerId="ADAL" clId="{53BA1147-5826-4E43-BDAA-543EF6BF9405}" dt="2024-11-22T14:35:17.812" v="3227" actId="113"/>
        <pc:sldMkLst>
          <pc:docMk/>
          <pc:sldMk cId="1960210219" sldId="259"/>
        </pc:sldMkLst>
        <pc:spChg chg="mod">
          <ac:chgData name="ALFA DESIGN STUDIO" userId="e3f148eb-4aaa-4303-8f3b-29cde3a54df4" providerId="ADAL" clId="{53BA1147-5826-4E43-BDAA-543EF6BF9405}" dt="2024-11-22T14:13:07.547" v="913"/>
          <ac:spMkLst>
            <pc:docMk/>
            <pc:sldMk cId="1960210219" sldId="259"/>
            <ac:spMk id="2" creationId="{E0AAFC00-2DE3-2B26-1142-92DD0076452F}"/>
          </ac:spMkLst>
        </pc:spChg>
        <pc:spChg chg="mod">
          <ac:chgData name="ALFA DESIGN STUDIO" userId="e3f148eb-4aaa-4303-8f3b-29cde3a54df4" providerId="ADAL" clId="{53BA1147-5826-4E43-BDAA-543EF6BF9405}" dt="2024-11-22T14:35:17.812" v="3227" actId="113"/>
          <ac:spMkLst>
            <pc:docMk/>
            <pc:sldMk cId="1960210219" sldId="259"/>
            <ac:spMk id="3" creationId="{58F2B8CC-5BDE-A203-1DC8-4E7CC85AA546}"/>
          </ac:spMkLst>
        </pc:spChg>
      </pc:sldChg>
      <pc:sldChg chg="modSp new mod">
        <pc:chgData name="ALFA DESIGN STUDIO" userId="e3f148eb-4aaa-4303-8f3b-29cde3a54df4" providerId="ADAL" clId="{53BA1147-5826-4E43-BDAA-543EF6BF9405}" dt="2024-11-22T14:35:00.054" v="3224" actId="113"/>
        <pc:sldMkLst>
          <pc:docMk/>
          <pc:sldMk cId="385355218" sldId="260"/>
        </pc:sldMkLst>
        <pc:spChg chg="mod">
          <ac:chgData name="ALFA DESIGN STUDIO" userId="e3f148eb-4aaa-4303-8f3b-29cde3a54df4" providerId="ADAL" clId="{53BA1147-5826-4E43-BDAA-543EF6BF9405}" dt="2024-11-22T14:13:52.173" v="923" actId="20577"/>
          <ac:spMkLst>
            <pc:docMk/>
            <pc:sldMk cId="385355218" sldId="260"/>
            <ac:spMk id="2" creationId="{764C80EF-3412-818D-6469-7EA9049E6EEE}"/>
          </ac:spMkLst>
        </pc:spChg>
        <pc:spChg chg="mod">
          <ac:chgData name="ALFA DESIGN STUDIO" userId="e3f148eb-4aaa-4303-8f3b-29cde3a54df4" providerId="ADAL" clId="{53BA1147-5826-4E43-BDAA-543EF6BF9405}" dt="2024-11-22T14:35:00.054" v="3224" actId="113"/>
          <ac:spMkLst>
            <pc:docMk/>
            <pc:sldMk cId="385355218" sldId="260"/>
            <ac:spMk id="3" creationId="{6F2E987A-A5AD-7E92-24F5-3A2B25893549}"/>
          </ac:spMkLst>
        </pc:spChg>
      </pc:sldChg>
      <pc:sldChg chg="modSp new mod">
        <pc:chgData name="ALFA DESIGN STUDIO" userId="e3f148eb-4aaa-4303-8f3b-29cde3a54df4" providerId="ADAL" clId="{53BA1147-5826-4E43-BDAA-543EF6BF9405}" dt="2024-11-22T14:15:47.176" v="984" actId="2711"/>
        <pc:sldMkLst>
          <pc:docMk/>
          <pc:sldMk cId="380452399" sldId="261"/>
        </pc:sldMkLst>
        <pc:spChg chg="mod">
          <ac:chgData name="ALFA DESIGN STUDIO" userId="e3f148eb-4aaa-4303-8f3b-29cde3a54df4" providerId="ADAL" clId="{53BA1147-5826-4E43-BDAA-543EF6BF9405}" dt="2024-11-22T14:15:11.503" v="967" actId="122"/>
          <ac:spMkLst>
            <pc:docMk/>
            <pc:sldMk cId="380452399" sldId="261"/>
            <ac:spMk id="2" creationId="{E5CE6F76-61DC-4DCA-A754-1739F08C51DA}"/>
          </ac:spMkLst>
        </pc:spChg>
        <pc:spChg chg="mod">
          <ac:chgData name="ALFA DESIGN STUDIO" userId="e3f148eb-4aaa-4303-8f3b-29cde3a54df4" providerId="ADAL" clId="{53BA1147-5826-4E43-BDAA-543EF6BF9405}" dt="2024-11-22T14:15:47.176" v="984" actId="2711"/>
          <ac:spMkLst>
            <pc:docMk/>
            <pc:sldMk cId="380452399" sldId="261"/>
            <ac:spMk id="3" creationId="{E83D6D16-BC92-7B45-E70F-C551182702CD}"/>
          </ac:spMkLst>
        </pc:spChg>
      </pc:sldChg>
      <pc:sldChg chg="modSp new mod">
        <pc:chgData name="ALFA DESIGN STUDIO" userId="e3f148eb-4aaa-4303-8f3b-29cde3a54df4" providerId="ADAL" clId="{53BA1147-5826-4E43-BDAA-543EF6BF9405}" dt="2024-11-22T14:35:12.225" v="3226" actId="113"/>
        <pc:sldMkLst>
          <pc:docMk/>
          <pc:sldMk cId="1191946450" sldId="262"/>
        </pc:sldMkLst>
        <pc:spChg chg="mod">
          <ac:chgData name="ALFA DESIGN STUDIO" userId="e3f148eb-4aaa-4303-8f3b-29cde3a54df4" providerId="ADAL" clId="{53BA1147-5826-4E43-BDAA-543EF6BF9405}" dt="2024-11-22T14:16:15.788" v="999" actId="122"/>
          <ac:spMkLst>
            <pc:docMk/>
            <pc:sldMk cId="1191946450" sldId="262"/>
            <ac:spMk id="2" creationId="{CC8CED43-7936-00D9-E9A0-298AACE2D12A}"/>
          </ac:spMkLst>
        </pc:spChg>
        <pc:spChg chg="mod">
          <ac:chgData name="ALFA DESIGN STUDIO" userId="e3f148eb-4aaa-4303-8f3b-29cde3a54df4" providerId="ADAL" clId="{53BA1147-5826-4E43-BDAA-543EF6BF9405}" dt="2024-11-22T14:35:12.225" v="3226" actId="113"/>
          <ac:spMkLst>
            <pc:docMk/>
            <pc:sldMk cId="1191946450" sldId="262"/>
            <ac:spMk id="3" creationId="{414D88C9-29B3-06B1-5E92-D4872235A5E9}"/>
          </ac:spMkLst>
        </pc:spChg>
      </pc:sldChg>
      <pc:sldChg chg="modSp new mod">
        <pc:chgData name="ALFA DESIGN STUDIO" userId="e3f148eb-4aaa-4303-8f3b-29cde3a54df4" providerId="ADAL" clId="{53BA1147-5826-4E43-BDAA-543EF6BF9405}" dt="2024-11-22T14:35:32.713" v="3228" actId="113"/>
        <pc:sldMkLst>
          <pc:docMk/>
          <pc:sldMk cId="1171578438" sldId="263"/>
        </pc:sldMkLst>
        <pc:spChg chg="mod">
          <ac:chgData name="ALFA DESIGN STUDIO" userId="e3f148eb-4aaa-4303-8f3b-29cde3a54df4" providerId="ADAL" clId="{53BA1147-5826-4E43-BDAA-543EF6BF9405}" dt="2024-11-22T14:21:02.011" v="1660" actId="207"/>
          <ac:spMkLst>
            <pc:docMk/>
            <pc:sldMk cId="1171578438" sldId="263"/>
            <ac:spMk id="2" creationId="{29876EAB-9A23-2C64-A634-40753ADD66CD}"/>
          </ac:spMkLst>
        </pc:spChg>
        <pc:spChg chg="mod">
          <ac:chgData name="ALFA DESIGN STUDIO" userId="e3f148eb-4aaa-4303-8f3b-29cde3a54df4" providerId="ADAL" clId="{53BA1147-5826-4E43-BDAA-543EF6BF9405}" dt="2024-11-22T14:35:32.713" v="3228" actId="113"/>
          <ac:spMkLst>
            <pc:docMk/>
            <pc:sldMk cId="1171578438" sldId="263"/>
            <ac:spMk id="3" creationId="{445E85BC-493D-DCA0-C89C-387869EE9CD6}"/>
          </ac:spMkLst>
        </pc:spChg>
      </pc:sldChg>
      <pc:sldChg chg="modSp new mod">
        <pc:chgData name="ALFA DESIGN STUDIO" userId="e3f148eb-4aaa-4303-8f3b-29cde3a54df4" providerId="ADAL" clId="{53BA1147-5826-4E43-BDAA-543EF6BF9405}" dt="2024-11-22T14:27:17.038" v="2668" actId="255"/>
        <pc:sldMkLst>
          <pc:docMk/>
          <pc:sldMk cId="2673168854" sldId="264"/>
        </pc:sldMkLst>
        <pc:spChg chg="mod">
          <ac:chgData name="ALFA DESIGN STUDIO" userId="e3f148eb-4aaa-4303-8f3b-29cde3a54df4" providerId="ADAL" clId="{53BA1147-5826-4E43-BDAA-543EF6BF9405}" dt="2024-11-22T14:27:17.038" v="2668" actId="255"/>
          <ac:spMkLst>
            <pc:docMk/>
            <pc:sldMk cId="2673168854" sldId="264"/>
            <ac:spMk id="2" creationId="{70EA355A-5970-1F43-4E17-5A7A94535944}"/>
          </ac:spMkLst>
        </pc:spChg>
        <pc:spChg chg="mod">
          <ac:chgData name="ALFA DESIGN STUDIO" userId="e3f148eb-4aaa-4303-8f3b-29cde3a54df4" providerId="ADAL" clId="{53BA1147-5826-4E43-BDAA-543EF6BF9405}" dt="2024-11-22T14:26:56.638" v="2654" actId="12"/>
          <ac:spMkLst>
            <pc:docMk/>
            <pc:sldMk cId="2673168854" sldId="264"/>
            <ac:spMk id="3" creationId="{6ECBE075-38E9-BE34-3650-0A91D1C886BD}"/>
          </ac:spMkLst>
        </pc:spChg>
      </pc:sldChg>
      <pc:sldChg chg="modSp new mod">
        <pc:chgData name="ALFA DESIGN STUDIO" userId="e3f148eb-4aaa-4303-8f3b-29cde3a54df4" providerId="ADAL" clId="{53BA1147-5826-4E43-BDAA-543EF6BF9405}" dt="2024-11-22T14:39:44.267" v="3678" actId="113"/>
        <pc:sldMkLst>
          <pc:docMk/>
          <pc:sldMk cId="4099355711" sldId="265"/>
        </pc:sldMkLst>
        <pc:spChg chg="mod">
          <ac:chgData name="ALFA DESIGN STUDIO" userId="e3f148eb-4aaa-4303-8f3b-29cde3a54df4" providerId="ADAL" clId="{53BA1147-5826-4E43-BDAA-543EF6BF9405}" dt="2024-11-22T14:30:41.551" v="2681" actId="207"/>
          <ac:spMkLst>
            <pc:docMk/>
            <pc:sldMk cId="4099355711" sldId="265"/>
            <ac:spMk id="2" creationId="{7FDC02D6-7A84-5957-DA96-ED733ADE3450}"/>
          </ac:spMkLst>
        </pc:spChg>
        <pc:spChg chg="mod">
          <ac:chgData name="ALFA DESIGN STUDIO" userId="e3f148eb-4aaa-4303-8f3b-29cde3a54df4" providerId="ADAL" clId="{53BA1147-5826-4E43-BDAA-543EF6BF9405}" dt="2024-11-22T14:39:44.267" v="3678" actId="113"/>
          <ac:spMkLst>
            <pc:docMk/>
            <pc:sldMk cId="4099355711" sldId="265"/>
            <ac:spMk id="3" creationId="{F638B54E-9C37-F43E-7D54-61BA2A2C8403}"/>
          </ac:spMkLst>
        </pc:spChg>
      </pc:sldChg>
      <pc:sldChg chg="modSp new mod">
        <pc:chgData name="ALFA DESIGN STUDIO" userId="e3f148eb-4aaa-4303-8f3b-29cde3a54df4" providerId="ADAL" clId="{53BA1147-5826-4E43-BDAA-543EF6BF9405}" dt="2024-11-22T15:04:21.329" v="4836" actId="113"/>
        <pc:sldMkLst>
          <pc:docMk/>
          <pc:sldMk cId="529034505" sldId="266"/>
        </pc:sldMkLst>
        <pc:spChg chg="mod">
          <ac:chgData name="ALFA DESIGN STUDIO" userId="e3f148eb-4aaa-4303-8f3b-29cde3a54df4" providerId="ADAL" clId="{53BA1147-5826-4E43-BDAA-543EF6BF9405}" dt="2024-11-22T14:46:02.663" v="3755" actId="20577"/>
          <ac:spMkLst>
            <pc:docMk/>
            <pc:sldMk cId="529034505" sldId="266"/>
            <ac:spMk id="2" creationId="{9FF97380-2C98-697C-232A-D7B456DEC7A6}"/>
          </ac:spMkLst>
        </pc:spChg>
        <pc:spChg chg="mod">
          <ac:chgData name="ALFA DESIGN STUDIO" userId="e3f148eb-4aaa-4303-8f3b-29cde3a54df4" providerId="ADAL" clId="{53BA1147-5826-4E43-BDAA-543EF6BF9405}" dt="2024-11-22T15:04:21.329" v="4836" actId="113"/>
          <ac:spMkLst>
            <pc:docMk/>
            <pc:sldMk cId="529034505" sldId="266"/>
            <ac:spMk id="3" creationId="{79FB30D7-FF74-2954-9A17-BF0CBAC1B4A4}"/>
          </ac:spMkLst>
        </pc:spChg>
      </pc:sldChg>
      <pc:sldChg chg="modSp new mod">
        <pc:chgData name="ALFA DESIGN STUDIO" userId="e3f148eb-4aaa-4303-8f3b-29cde3a54df4" providerId="ADAL" clId="{53BA1147-5826-4E43-BDAA-543EF6BF9405}" dt="2024-11-22T15:04:39.904" v="4838" actId="113"/>
        <pc:sldMkLst>
          <pc:docMk/>
          <pc:sldMk cId="3167857914" sldId="267"/>
        </pc:sldMkLst>
        <pc:spChg chg="mod">
          <ac:chgData name="ALFA DESIGN STUDIO" userId="e3f148eb-4aaa-4303-8f3b-29cde3a54df4" providerId="ADAL" clId="{53BA1147-5826-4E43-BDAA-543EF6BF9405}" dt="2024-11-22T14:47:30.855" v="3817" actId="255"/>
          <ac:spMkLst>
            <pc:docMk/>
            <pc:sldMk cId="3167857914" sldId="267"/>
            <ac:spMk id="2" creationId="{04C064E4-7A13-436E-E0A0-7EB4CDF60273}"/>
          </ac:spMkLst>
        </pc:spChg>
        <pc:spChg chg="mod">
          <ac:chgData name="ALFA DESIGN STUDIO" userId="e3f148eb-4aaa-4303-8f3b-29cde3a54df4" providerId="ADAL" clId="{53BA1147-5826-4E43-BDAA-543EF6BF9405}" dt="2024-11-22T15:04:39.904" v="4838" actId="113"/>
          <ac:spMkLst>
            <pc:docMk/>
            <pc:sldMk cId="3167857914" sldId="267"/>
            <ac:spMk id="3" creationId="{A06B788A-45D5-BFEF-0BB7-4F3C3B7FC1A4}"/>
          </ac:spMkLst>
        </pc:spChg>
      </pc:sldChg>
      <pc:sldChg chg="modSp new mod">
        <pc:chgData name="ALFA DESIGN STUDIO" userId="e3f148eb-4aaa-4303-8f3b-29cde3a54df4" providerId="ADAL" clId="{53BA1147-5826-4E43-BDAA-543EF6BF9405}" dt="2024-11-22T15:13:37.348" v="4947" actId="113"/>
        <pc:sldMkLst>
          <pc:docMk/>
          <pc:sldMk cId="315201955" sldId="268"/>
        </pc:sldMkLst>
        <pc:spChg chg="mod">
          <ac:chgData name="ALFA DESIGN STUDIO" userId="e3f148eb-4aaa-4303-8f3b-29cde3a54df4" providerId="ADAL" clId="{53BA1147-5826-4E43-BDAA-543EF6BF9405}" dt="2024-11-22T14:52:09.986" v="3877" actId="255"/>
          <ac:spMkLst>
            <pc:docMk/>
            <pc:sldMk cId="315201955" sldId="268"/>
            <ac:spMk id="2" creationId="{06AE304B-FC25-F7EE-D8CA-4E64DC78C37F}"/>
          </ac:spMkLst>
        </pc:spChg>
        <pc:spChg chg="mod">
          <ac:chgData name="ALFA DESIGN STUDIO" userId="e3f148eb-4aaa-4303-8f3b-29cde3a54df4" providerId="ADAL" clId="{53BA1147-5826-4E43-BDAA-543EF6BF9405}" dt="2024-11-22T15:13:37.348" v="4947" actId="113"/>
          <ac:spMkLst>
            <pc:docMk/>
            <pc:sldMk cId="315201955" sldId="268"/>
            <ac:spMk id="3" creationId="{AE15E623-8B08-6817-C6E8-850D9E88D2DB}"/>
          </ac:spMkLst>
        </pc:spChg>
      </pc:sldChg>
      <pc:sldChg chg="modSp new mod">
        <pc:chgData name="ALFA DESIGN STUDIO" userId="e3f148eb-4aaa-4303-8f3b-29cde3a54df4" providerId="ADAL" clId="{53BA1147-5826-4E43-BDAA-543EF6BF9405}" dt="2024-11-22T15:13:59.044" v="4971" actId="20577"/>
        <pc:sldMkLst>
          <pc:docMk/>
          <pc:sldMk cId="4244277403" sldId="269"/>
        </pc:sldMkLst>
        <pc:spChg chg="mod">
          <ac:chgData name="ALFA DESIGN STUDIO" userId="e3f148eb-4aaa-4303-8f3b-29cde3a54df4" providerId="ADAL" clId="{53BA1147-5826-4E43-BDAA-543EF6BF9405}" dt="2024-11-22T14:53:22.636" v="3908" actId="255"/>
          <ac:spMkLst>
            <pc:docMk/>
            <pc:sldMk cId="4244277403" sldId="269"/>
            <ac:spMk id="2" creationId="{C0D48148-D954-B867-91E1-EC12B9CBB8D7}"/>
          </ac:spMkLst>
        </pc:spChg>
        <pc:spChg chg="mod">
          <ac:chgData name="ALFA DESIGN STUDIO" userId="e3f148eb-4aaa-4303-8f3b-29cde3a54df4" providerId="ADAL" clId="{53BA1147-5826-4E43-BDAA-543EF6BF9405}" dt="2024-11-22T15:13:59.044" v="4971" actId="20577"/>
          <ac:spMkLst>
            <pc:docMk/>
            <pc:sldMk cId="4244277403" sldId="269"/>
            <ac:spMk id="3" creationId="{524D8E46-B18E-F4C2-0738-E061BB3BB28E}"/>
          </ac:spMkLst>
        </pc:spChg>
      </pc:sldChg>
      <pc:sldChg chg="modSp new mod">
        <pc:chgData name="ALFA DESIGN STUDIO" userId="e3f148eb-4aaa-4303-8f3b-29cde3a54df4" providerId="ADAL" clId="{53BA1147-5826-4E43-BDAA-543EF6BF9405}" dt="2024-11-22T15:03:48.056" v="4834" actId="114"/>
        <pc:sldMkLst>
          <pc:docMk/>
          <pc:sldMk cId="1168492703" sldId="270"/>
        </pc:sldMkLst>
        <pc:spChg chg="mod">
          <ac:chgData name="ALFA DESIGN STUDIO" userId="e3f148eb-4aaa-4303-8f3b-29cde3a54df4" providerId="ADAL" clId="{53BA1147-5826-4E43-BDAA-543EF6BF9405}" dt="2024-11-22T14:56:45.513" v="3941" actId="255"/>
          <ac:spMkLst>
            <pc:docMk/>
            <pc:sldMk cId="1168492703" sldId="270"/>
            <ac:spMk id="2" creationId="{222A608C-940B-826A-8BF1-D47FBEC9F066}"/>
          </ac:spMkLst>
        </pc:spChg>
        <pc:spChg chg="mod">
          <ac:chgData name="ALFA DESIGN STUDIO" userId="e3f148eb-4aaa-4303-8f3b-29cde3a54df4" providerId="ADAL" clId="{53BA1147-5826-4E43-BDAA-543EF6BF9405}" dt="2024-11-22T15:03:48.056" v="4834" actId="114"/>
          <ac:spMkLst>
            <pc:docMk/>
            <pc:sldMk cId="1168492703" sldId="270"/>
            <ac:spMk id="3" creationId="{0EA19866-8871-9D96-6F29-E1B51BE3E099}"/>
          </ac:spMkLst>
        </pc:spChg>
      </pc:sldChg>
      <pc:sldChg chg="modSp new mod">
        <pc:chgData name="ALFA DESIGN STUDIO" userId="e3f148eb-4aaa-4303-8f3b-29cde3a54df4" providerId="ADAL" clId="{53BA1147-5826-4E43-BDAA-543EF6BF9405}" dt="2024-11-22T15:15:48.228" v="5237" actId="20577"/>
        <pc:sldMkLst>
          <pc:docMk/>
          <pc:sldMk cId="1117000378" sldId="271"/>
        </pc:sldMkLst>
        <pc:spChg chg="mod">
          <ac:chgData name="ALFA DESIGN STUDIO" userId="e3f148eb-4aaa-4303-8f3b-29cde3a54df4" providerId="ADAL" clId="{53BA1147-5826-4E43-BDAA-543EF6BF9405}" dt="2024-11-22T15:10:20.237" v="4921" actId="255"/>
          <ac:spMkLst>
            <pc:docMk/>
            <pc:sldMk cId="1117000378" sldId="271"/>
            <ac:spMk id="2" creationId="{F1881256-BC6A-93D1-6EDE-C4CF5A6FB735}"/>
          </ac:spMkLst>
        </pc:spChg>
        <pc:spChg chg="mod">
          <ac:chgData name="ALFA DESIGN STUDIO" userId="e3f148eb-4aaa-4303-8f3b-29cde3a54df4" providerId="ADAL" clId="{53BA1147-5826-4E43-BDAA-543EF6BF9405}" dt="2024-11-22T15:15:48.228" v="5237" actId="20577"/>
          <ac:spMkLst>
            <pc:docMk/>
            <pc:sldMk cId="1117000378" sldId="271"/>
            <ac:spMk id="3" creationId="{4EA810B5-D5ED-5F59-63C8-B62AFE6476DC}"/>
          </ac:spMkLst>
        </pc:spChg>
      </pc:sldChg>
      <pc:sldMasterChg chg="del delSldLayout">
        <pc:chgData name="ALFA DESIGN STUDIO" userId="e3f148eb-4aaa-4303-8f3b-29cde3a54df4" providerId="ADAL" clId="{53BA1147-5826-4E43-BDAA-543EF6BF9405}" dt="2024-11-22T13:59:17.363" v="4" actId="2696"/>
        <pc:sldMasterMkLst>
          <pc:docMk/>
          <pc:sldMasterMk cId="2606972181" sldId="2147483648"/>
        </pc:sldMasterMkLst>
        <pc:sldLayoutChg chg="del">
          <pc:chgData name="ALFA DESIGN STUDIO" userId="e3f148eb-4aaa-4303-8f3b-29cde3a54df4" providerId="ADAL" clId="{53BA1147-5826-4E43-BDAA-543EF6BF9405}" dt="2024-11-22T13:59:17.363" v="4" actId="2696"/>
          <pc:sldLayoutMkLst>
            <pc:docMk/>
            <pc:sldMasterMk cId="2606972181" sldId="2147483648"/>
            <pc:sldLayoutMk cId="2512930860" sldId="2147483649"/>
          </pc:sldLayoutMkLst>
        </pc:sldLayoutChg>
        <pc:sldLayoutChg chg="del">
          <pc:chgData name="ALFA DESIGN STUDIO" userId="e3f148eb-4aaa-4303-8f3b-29cde3a54df4" providerId="ADAL" clId="{53BA1147-5826-4E43-BDAA-543EF6BF9405}" dt="2024-11-22T13:59:17.363" v="4" actId="2696"/>
          <pc:sldLayoutMkLst>
            <pc:docMk/>
            <pc:sldMasterMk cId="2606972181" sldId="2147483648"/>
            <pc:sldLayoutMk cId="2929339179" sldId="2147483650"/>
          </pc:sldLayoutMkLst>
        </pc:sldLayoutChg>
        <pc:sldLayoutChg chg="del">
          <pc:chgData name="ALFA DESIGN STUDIO" userId="e3f148eb-4aaa-4303-8f3b-29cde3a54df4" providerId="ADAL" clId="{53BA1147-5826-4E43-BDAA-543EF6BF9405}" dt="2024-11-22T13:59:17.363" v="4" actId="2696"/>
          <pc:sldLayoutMkLst>
            <pc:docMk/>
            <pc:sldMasterMk cId="2606972181" sldId="2147483648"/>
            <pc:sldLayoutMk cId="805852593" sldId="2147483651"/>
          </pc:sldLayoutMkLst>
        </pc:sldLayoutChg>
        <pc:sldLayoutChg chg="del">
          <pc:chgData name="ALFA DESIGN STUDIO" userId="e3f148eb-4aaa-4303-8f3b-29cde3a54df4" providerId="ADAL" clId="{53BA1147-5826-4E43-BDAA-543EF6BF9405}" dt="2024-11-22T13:59:17.363" v="4" actId="2696"/>
          <pc:sldLayoutMkLst>
            <pc:docMk/>
            <pc:sldMasterMk cId="2606972181" sldId="2147483648"/>
            <pc:sldLayoutMk cId="3577372015" sldId="2147483652"/>
          </pc:sldLayoutMkLst>
        </pc:sldLayoutChg>
        <pc:sldLayoutChg chg="del">
          <pc:chgData name="ALFA DESIGN STUDIO" userId="e3f148eb-4aaa-4303-8f3b-29cde3a54df4" providerId="ADAL" clId="{53BA1147-5826-4E43-BDAA-543EF6BF9405}" dt="2024-11-22T13:59:17.363" v="4" actId="2696"/>
          <pc:sldLayoutMkLst>
            <pc:docMk/>
            <pc:sldMasterMk cId="2606972181" sldId="2147483648"/>
            <pc:sldLayoutMk cId="748734325" sldId="2147483653"/>
          </pc:sldLayoutMkLst>
        </pc:sldLayoutChg>
        <pc:sldLayoutChg chg="del">
          <pc:chgData name="ALFA DESIGN STUDIO" userId="e3f148eb-4aaa-4303-8f3b-29cde3a54df4" providerId="ADAL" clId="{53BA1147-5826-4E43-BDAA-543EF6BF9405}" dt="2024-11-22T13:59:17.363" v="4" actId="2696"/>
          <pc:sldLayoutMkLst>
            <pc:docMk/>
            <pc:sldMasterMk cId="2606972181" sldId="2147483648"/>
            <pc:sldLayoutMk cId="2217334548" sldId="2147483654"/>
          </pc:sldLayoutMkLst>
        </pc:sldLayoutChg>
        <pc:sldLayoutChg chg="del">
          <pc:chgData name="ALFA DESIGN STUDIO" userId="e3f148eb-4aaa-4303-8f3b-29cde3a54df4" providerId="ADAL" clId="{53BA1147-5826-4E43-BDAA-543EF6BF9405}" dt="2024-11-22T13:59:17.363" v="4" actId="2696"/>
          <pc:sldLayoutMkLst>
            <pc:docMk/>
            <pc:sldMasterMk cId="2606972181" sldId="2147483648"/>
            <pc:sldLayoutMk cId="3938293589" sldId="2147483655"/>
          </pc:sldLayoutMkLst>
        </pc:sldLayoutChg>
        <pc:sldLayoutChg chg="del">
          <pc:chgData name="ALFA DESIGN STUDIO" userId="e3f148eb-4aaa-4303-8f3b-29cde3a54df4" providerId="ADAL" clId="{53BA1147-5826-4E43-BDAA-543EF6BF9405}" dt="2024-11-22T13:59:17.363" v="4" actId="2696"/>
          <pc:sldLayoutMkLst>
            <pc:docMk/>
            <pc:sldMasterMk cId="2606972181" sldId="2147483648"/>
            <pc:sldLayoutMk cId="1583799529" sldId="2147483656"/>
          </pc:sldLayoutMkLst>
        </pc:sldLayoutChg>
        <pc:sldLayoutChg chg="del">
          <pc:chgData name="ALFA DESIGN STUDIO" userId="e3f148eb-4aaa-4303-8f3b-29cde3a54df4" providerId="ADAL" clId="{53BA1147-5826-4E43-BDAA-543EF6BF9405}" dt="2024-11-22T13:59:17.363" v="4" actId="2696"/>
          <pc:sldLayoutMkLst>
            <pc:docMk/>
            <pc:sldMasterMk cId="2606972181" sldId="2147483648"/>
            <pc:sldLayoutMk cId="1921547633" sldId="2147483657"/>
          </pc:sldLayoutMkLst>
        </pc:sldLayoutChg>
        <pc:sldLayoutChg chg="del">
          <pc:chgData name="ALFA DESIGN STUDIO" userId="e3f148eb-4aaa-4303-8f3b-29cde3a54df4" providerId="ADAL" clId="{53BA1147-5826-4E43-BDAA-543EF6BF9405}" dt="2024-11-22T13:59:17.363" v="4" actId="2696"/>
          <pc:sldLayoutMkLst>
            <pc:docMk/>
            <pc:sldMasterMk cId="2606972181" sldId="2147483648"/>
            <pc:sldLayoutMk cId="3164655582" sldId="2147483658"/>
          </pc:sldLayoutMkLst>
        </pc:sldLayoutChg>
        <pc:sldLayoutChg chg="del">
          <pc:chgData name="ALFA DESIGN STUDIO" userId="e3f148eb-4aaa-4303-8f3b-29cde3a54df4" providerId="ADAL" clId="{53BA1147-5826-4E43-BDAA-543EF6BF9405}" dt="2024-11-22T13:59:17.363" v="4" actId="2696"/>
          <pc:sldLayoutMkLst>
            <pc:docMk/>
            <pc:sldMasterMk cId="2606972181" sldId="2147483648"/>
            <pc:sldLayoutMk cId="3094652434" sldId="2147483659"/>
          </pc:sldLayoutMkLst>
        </pc:sldLayoutChg>
      </pc:sldMasterChg>
      <pc:sldMasterChg chg="add addSldLayout">
        <pc:chgData name="ALFA DESIGN STUDIO" userId="e3f148eb-4aaa-4303-8f3b-29cde3a54df4" providerId="ADAL" clId="{53BA1147-5826-4E43-BDAA-543EF6BF9405}" dt="2024-11-22T13:59:10.623" v="2" actId="27028"/>
        <pc:sldMasterMkLst>
          <pc:docMk/>
          <pc:sldMasterMk cId="3497991546" sldId="2147483712"/>
        </pc:sldMasterMkLst>
        <pc:sldLayoutChg chg="add">
          <pc:chgData name="ALFA DESIGN STUDIO" userId="e3f148eb-4aaa-4303-8f3b-29cde3a54df4" providerId="ADAL" clId="{53BA1147-5826-4E43-BDAA-543EF6BF9405}" dt="2024-11-22T13:59:02.035" v="0" actId="27028"/>
          <pc:sldLayoutMkLst>
            <pc:docMk/>
            <pc:sldMasterMk cId="3497991546" sldId="2147483712"/>
            <pc:sldLayoutMk cId="680069168" sldId="2147483701"/>
          </pc:sldLayoutMkLst>
        </pc:sldLayoutChg>
        <pc:sldLayoutChg chg="add">
          <pc:chgData name="ALFA DESIGN STUDIO" userId="e3f148eb-4aaa-4303-8f3b-29cde3a54df4" providerId="ADAL" clId="{53BA1147-5826-4E43-BDAA-543EF6BF9405}" dt="2024-11-22T13:59:10.623" v="2" actId="27028"/>
          <pc:sldLayoutMkLst>
            <pc:docMk/>
            <pc:sldMasterMk cId="3497991546" sldId="2147483712"/>
            <pc:sldLayoutMk cId="1371982659" sldId="2147483702"/>
          </pc:sldLayoutMkLst>
        </pc:sldLayoutChg>
      </pc:sldMaster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21T21:29:10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B333-9E16-4502-96B5-3F586B7E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D0795-5EC7-4FF8-9FC7-22AFA3C55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2DA5B-9862-4A23-8FEC-5C1ABC2E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6456" y="5074920"/>
            <a:ext cx="2647667" cy="365125"/>
          </a:xfrm>
        </p:spPr>
        <p:txBody>
          <a:bodyPr/>
          <a:lstStyle/>
          <a:p>
            <a:fld id="{5D340FED-6E95-4177-A7EF-CD303B9E611D}" type="datetime4">
              <a:rPr lang="en-US" smtClean="0"/>
              <a:t>November 22,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D9A4B-0DA7-46BB-9DCE-3F26075C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451592" y="1408176"/>
            <a:ext cx="277049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A7C47-81AC-431C-A7C3-2BC71AD1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016" y="3136392"/>
            <a:ext cx="545911" cy="580029"/>
          </a:xfrm>
        </p:spPr>
        <p:txBody>
          <a:bodyPr/>
          <a:lstStyle/>
          <a:p>
            <a:fld id="{9D4AEF59-F28E-467C-9EA3-92D1CFAD47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982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E56D6-F195-48D7-978E-7EE16D430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946" y="1104900"/>
            <a:ext cx="8376514" cy="3120504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72F42-5C88-4F7D-803B-C371B570D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8039" y="4442385"/>
            <a:ext cx="6074328" cy="98402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0" spc="16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384F3-2D6A-49F6-8F79-F3955E904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259A-1FE3-4FF9-8A07-BDD8177164ED}" type="datetime4">
              <a:rPr lang="en-US" smtClean="0"/>
              <a:t>November 22,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63F32-CD31-4801-BAE4-09EEB126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5D34C-49ED-4ADB-8693-73B79076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69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customXml" Target="../ink/ink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erson in a dark room&#10;&#10;Description automatically generated">
            <a:extLst>
              <a:ext uri="{FF2B5EF4-FFF2-40B4-BE49-F238E27FC236}">
                <a16:creationId xmlns:a16="http://schemas.microsoft.com/office/drawing/2014/main" id="{DEB2E8C4-C3E7-4048-A43D-9859510CFA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BD2E1-C16B-4996-869C-DD03823A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4DB6A-ED8E-4755-BC7A-B7AA6524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0879" y="1825624"/>
            <a:ext cx="9810604" cy="4428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5CE27-B558-4B88-ACE3-B70423127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A33960BD-7AC1-4217-9611-AAA56D3EE38F}" type="datetime4">
              <a:rPr lang="en-US" smtClean="0"/>
              <a:pPr/>
              <a:t>November 22, 2024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E5D61-F203-4F00-9CF1-AB0AE4937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47827" y="1407402"/>
            <a:ext cx="277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F38BD-5F38-4F6E-B5DD-EB1AF060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9D4AEF59-F28E-467C-9EA3-92D1CFAD475A}" type="slidenum">
              <a:rPr lang="en-US" smtClean="0"/>
              <a:pPr/>
              <a:t>‹N›</a:t>
            </a:fld>
            <a:endParaRPr lang="en-US">
              <a:latin typeface="+mn-lt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14:cNvPr>
              <p14:cNvContentPartPr/>
              <p14:nvPr/>
            </p14:nvContentPartPr>
            <p14:xfrm>
              <a:off x="12490710" y="6342652"/>
              <a:ext cx="360" cy="36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9799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1" r:id="rId2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2800" kern="1200" cap="all" spc="600" baseline="0">
          <a:solidFill>
            <a:schemeClr val="tx1">
              <a:lumMod val="85000"/>
              <a:lumOff val="15000"/>
            </a:schemeClr>
          </a:solidFill>
          <a:latin typeface="+mj-lt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1pPr>
      <a:lvl2pPr marL="27432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8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2pPr>
      <a:lvl3pPr marL="605790" indent="-28575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3pPr>
      <a:lvl4pPr marL="630936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4pPr>
      <a:lvl5pPr marL="82296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45">
            <a:extLst>
              <a:ext uri="{FF2B5EF4-FFF2-40B4-BE49-F238E27FC236}">
                <a16:creationId xmlns:a16="http://schemas.microsoft.com/office/drawing/2014/main" id="{116920EA-132F-46AA-8856-B5D5741D9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: Shape 47">
            <a:extLst>
              <a:ext uri="{FF2B5EF4-FFF2-40B4-BE49-F238E27FC236}">
                <a16:creationId xmlns:a16="http://schemas.microsoft.com/office/drawing/2014/main" id="{57EEA55F-F9C5-4595-AE34-0E172F218B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7807404" cy="6857999"/>
          </a:xfrm>
          <a:custGeom>
            <a:avLst/>
            <a:gdLst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32049 w 7807404"/>
              <a:gd name="connsiteY25" fmla="*/ 251790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7012732 w 7807404"/>
              <a:gd name="connsiteY38" fmla="*/ 3410524 h 6857999"/>
              <a:gd name="connsiteX39" fmla="*/ 7020122 w 7807404"/>
              <a:gd name="connsiteY39" fmla="*/ 3417525 h 6857999"/>
              <a:gd name="connsiteX40" fmla="*/ 7022196 w 7807404"/>
              <a:gd name="connsiteY40" fmla="*/ 3478439 h 6857999"/>
              <a:gd name="connsiteX41" fmla="*/ 6982022 w 7807404"/>
              <a:gd name="connsiteY41" fmla="*/ 3696746 h 6857999"/>
              <a:gd name="connsiteX42" fmla="*/ 6987385 w 7807404"/>
              <a:gd name="connsiteY42" fmla="*/ 3815651 h 6857999"/>
              <a:gd name="connsiteX43" fmla="*/ 6996939 w 7807404"/>
              <a:gd name="connsiteY43" fmla="*/ 3857058 h 6857999"/>
              <a:gd name="connsiteX44" fmla="*/ 7012470 w 7807404"/>
              <a:gd name="connsiteY44" fmla="*/ 3926486 h 6857999"/>
              <a:gd name="connsiteX45" fmla="*/ 7038860 w 7807404"/>
              <a:gd name="connsiteY45" fmla="*/ 3988495 h 6857999"/>
              <a:gd name="connsiteX46" fmla="*/ 7025357 w 7807404"/>
              <a:gd name="connsiteY46" fmla="*/ 4051442 h 6857999"/>
              <a:gd name="connsiteX47" fmla="*/ 7024708 w 7807404"/>
              <a:gd name="connsiteY47" fmla="*/ 4105625 h 6857999"/>
              <a:gd name="connsiteX48" fmla="*/ 7032013 w 7807404"/>
              <a:gd name="connsiteY48" fmla="*/ 4109626 h 6857999"/>
              <a:gd name="connsiteX49" fmla="*/ 7032673 w 7807404"/>
              <a:gd name="connsiteY49" fmla="*/ 4116557 h 6857999"/>
              <a:gd name="connsiteX50" fmla="*/ 7025240 w 7807404"/>
              <a:gd name="connsiteY50" fmla="*/ 4120637 h 6857999"/>
              <a:gd name="connsiteX51" fmla="*/ 7001151 w 7807404"/>
              <a:gd name="connsiteY51" fmla="*/ 4208493 h 6857999"/>
              <a:gd name="connsiteX52" fmla="*/ 6981187 w 7807404"/>
              <a:gd name="connsiteY52" fmla="*/ 4327914 h 6857999"/>
              <a:gd name="connsiteX53" fmla="*/ 6996887 w 7807404"/>
              <a:gd name="connsiteY53" fmla="*/ 4375181 h 6857999"/>
              <a:gd name="connsiteX54" fmla="*/ 6993908 w 7807404"/>
              <a:gd name="connsiteY54" fmla="*/ 4388524 h 6857999"/>
              <a:gd name="connsiteX55" fmla="*/ 7004982 w 7807404"/>
              <a:gd name="connsiteY55" fmla="*/ 4415915 h 6857999"/>
              <a:gd name="connsiteX56" fmla="*/ 7050435 w 7807404"/>
              <a:gd name="connsiteY56" fmla="*/ 4479913 h 6857999"/>
              <a:gd name="connsiteX57" fmla="*/ 7121988 w 7807404"/>
              <a:gd name="connsiteY57" fmla="*/ 4534160 h 6857999"/>
              <a:gd name="connsiteX58" fmla="*/ 7173289 w 7807404"/>
              <a:gd name="connsiteY58" fmla="*/ 4634254 h 6857999"/>
              <a:gd name="connsiteX59" fmla="*/ 7188878 w 7807404"/>
              <a:gd name="connsiteY59" fmla="*/ 4672371 h 6857999"/>
              <a:gd name="connsiteX60" fmla="*/ 7226673 w 7807404"/>
              <a:gd name="connsiteY60" fmla="*/ 4796523 h 6857999"/>
              <a:gd name="connsiteX61" fmla="*/ 7240375 w 7807404"/>
              <a:gd name="connsiteY61" fmla="*/ 4838614 h 6857999"/>
              <a:gd name="connsiteX62" fmla="*/ 7285168 w 7807404"/>
              <a:gd name="connsiteY62" fmla="*/ 4861231 h 6857999"/>
              <a:gd name="connsiteX63" fmla="*/ 7298142 w 7807404"/>
              <a:gd name="connsiteY63" fmla="*/ 4993732 h 6857999"/>
              <a:gd name="connsiteX64" fmla="*/ 7322875 w 7807404"/>
              <a:gd name="connsiteY64" fmla="*/ 5208172 h 6857999"/>
              <a:gd name="connsiteX65" fmla="*/ 7342672 w 7807404"/>
              <a:gd name="connsiteY65" fmla="*/ 5255191 h 6857999"/>
              <a:gd name="connsiteX66" fmla="*/ 7321006 w 7807404"/>
              <a:gd name="connsiteY66" fmla="*/ 5337537 h 6857999"/>
              <a:gd name="connsiteX67" fmla="*/ 7360096 w 7807404"/>
              <a:gd name="connsiteY67" fmla="*/ 5418522 h 6857999"/>
              <a:gd name="connsiteX68" fmla="*/ 7400954 w 7807404"/>
              <a:gd name="connsiteY68" fmla="*/ 5473319 h 6857999"/>
              <a:gd name="connsiteX69" fmla="*/ 7418953 w 7807404"/>
              <a:gd name="connsiteY69" fmla="*/ 5506769 h 6857999"/>
              <a:gd name="connsiteX70" fmla="*/ 7437497 w 7807404"/>
              <a:gd name="connsiteY70" fmla="*/ 5528086 h 6857999"/>
              <a:gd name="connsiteX71" fmla="*/ 7472839 w 7807404"/>
              <a:gd name="connsiteY71" fmla="*/ 5722307 h 6857999"/>
              <a:gd name="connsiteX72" fmla="*/ 7520312 w 7807404"/>
              <a:gd name="connsiteY72" fmla="*/ 5848020 h 6857999"/>
              <a:gd name="connsiteX73" fmla="*/ 7546603 w 7807404"/>
              <a:gd name="connsiteY73" fmla="*/ 5895435 h 6857999"/>
              <a:gd name="connsiteX74" fmla="*/ 7574370 w 7807404"/>
              <a:gd name="connsiteY74" fmla="*/ 6116987 h 6857999"/>
              <a:gd name="connsiteX75" fmla="*/ 7588278 w 7807404"/>
              <a:gd name="connsiteY75" fmla="*/ 6239240 h 6857999"/>
              <a:gd name="connsiteX76" fmla="*/ 7651779 w 7807404"/>
              <a:gd name="connsiteY76" fmla="*/ 6536040 h 6857999"/>
              <a:gd name="connsiteX77" fmla="*/ 7634970 w 7807404"/>
              <a:gd name="connsiteY77" fmla="*/ 6596308 h 6857999"/>
              <a:gd name="connsiteX78" fmla="*/ 7634433 w 7807404"/>
              <a:gd name="connsiteY78" fmla="*/ 6610438 h 6857999"/>
              <a:gd name="connsiteX79" fmla="*/ 7628165 w 7807404"/>
              <a:gd name="connsiteY79" fmla="*/ 6640287 h 6857999"/>
              <a:gd name="connsiteX80" fmla="*/ 7631881 w 7807404"/>
              <a:gd name="connsiteY80" fmla="*/ 6643984 h 6857999"/>
              <a:gd name="connsiteX81" fmla="*/ 7630037 w 7807404"/>
              <a:gd name="connsiteY81" fmla="*/ 6686063 h 6857999"/>
              <a:gd name="connsiteX82" fmla="*/ 7632333 w 7807404"/>
              <a:gd name="connsiteY82" fmla="*/ 6685744 h 6857999"/>
              <a:gd name="connsiteX83" fmla="*/ 7641954 w 7807404"/>
              <a:gd name="connsiteY83" fmla="*/ 6693689 h 6857999"/>
              <a:gd name="connsiteX84" fmla="*/ 7655048 w 7807404"/>
              <a:gd name="connsiteY84" fmla="*/ 6710915 h 6857999"/>
              <a:gd name="connsiteX85" fmla="*/ 7713961 w 7807404"/>
              <a:gd name="connsiteY85" fmla="*/ 6739542 h 6857999"/>
              <a:gd name="connsiteX86" fmla="*/ 7712298 w 7807404"/>
              <a:gd name="connsiteY86" fmla="*/ 6783313 h 6857999"/>
              <a:gd name="connsiteX87" fmla="*/ 7713229 w 7807404"/>
              <a:gd name="connsiteY87" fmla="*/ 6791653 h 6857999"/>
              <a:gd name="connsiteX88" fmla="*/ 7713771 w 7807404"/>
              <a:gd name="connsiteY88" fmla="*/ 6791625 h 6857999"/>
              <a:gd name="connsiteX89" fmla="*/ 7715794 w 7807404"/>
              <a:gd name="connsiteY89" fmla="*/ 6800036 h 6857999"/>
              <a:gd name="connsiteX90" fmla="*/ 7714926 w 7807404"/>
              <a:gd name="connsiteY90" fmla="*/ 6806857 h 6857999"/>
              <a:gd name="connsiteX91" fmla="*/ 7716734 w 7807404"/>
              <a:gd name="connsiteY91" fmla="*/ 6823036 h 6857999"/>
              <a:gd name="connsiteX92" fmla="*/ 7720829 w 7807404"/>
              <a:gd name="connsiteY92" fmla="*/ 6827317 h 6857999"/>
              <a:gd name="connsiteX93" fmla="*/ 7791089 w 7807404"/>
              <a:gd name="connsiteY93" fmla="*/ 6843616 h 6857999"/>
              <a:gd name="connsiteX94" fmla="*/ 7807404 w 7807404"/>
              <a:gd name="connsiteY94" fmla="*/ 6857999 h 6857999"/>
              <a:gd name="connsiteX95" fmla="*/ 2910541 w 7807404"/>
              <a:gd name="connsiteY95" fmla="*/ 6857999 h 6857999"/>
              <a:gd name="connsiteX96" fmla="*/ 737233 w 7807404"/>
              <a:gd name="connsiteY96" fmla="*/ 6857999 h 6857999"/>
              <a:gd name="connsiteX97" fmla="*/ 0 w 7807404"/>
              <a:gd name="connsiteY97" fmla="*/ 6857999 h 6857999"/>
              <a:gd name="connsiteX98" fmla="*/ 0 w 7807404"/>
              <a:gd name="connsiteY98" fmla="*/ 1 h 6857999"/>
              <a:gd name="connsiteX99" fmla="*/ 737233 w 7807404"/>
              <a:gd name="connsiteY99" fmla="*/ 1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32049 w 7807404"/>
              <a:gd name="connsiteY25" fmla="*/ 251790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7012732 w 7807404"/>
              <a:gd name="connsiteY38" fmla="*/ 3410524 h 6857999"/>
              <a:gd name="connsiteX39" fmla="*/ 7020122 w 7807404"/>
              <a:gd name="connsiteY39" fmla="*/ 341752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21988 w 7807404"/>
              <a:gd name="connsiteY56" fmla="*/ 4534160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85168 w 7807404"/>
              <a:gd name="connsiteY61" fmla="*/ 4861231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32049 w 7807404"/>
              <a:gd name="connsiteY25" fmla="*/ 251790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7012732 w 7807404"/>
              <a:gd name="connsiteY38" fmla="*/ 3410524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21988 w 7807404"/>
              <a:gd name="connsiteY56" fmla="*/ 4534160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85168 w 7807404"/>
              <a:gd name="connsiteY61" fmla="*/ 4861231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32049 w 7807404"/>
              <a:gd name="connsiteY25" fmla="*/ 251790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21988 w 7807404"/>
              <a:gd name="connsiteY56" fmla="*/ 4534160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85168 w 7807404"/>
              <a:gd name="connsiteY61" fmla="*/ 4861231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21988 w 7807404"/>
              <a:gd name="connsiteY56" fmla="*/ 4534160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85168 w 7807404"/>
              <a:gd name="connsiteY61" fmla="*/ 4861231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85168 w 7807404"/>
              <a:gd name="connsiteY61" fmla="*/ 4861231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85168 w 7807404"/>
              <a:gd name="connsiteY61" fmla="*/ 4861231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713961 w 7807404"/>
              <a:gd name="connsiteY83" fmla="*/ 6739542 h 6857999"/>
              <a:gd name="connsiteX84" fmla="*/ 7712298 w 7807404"/>
              <a:gd name="connsiteY84" fmla="*/ 6783313 h 6857999"/>
              <a:gd name="connsiteX85" fmla="*/ 7713229 w 7807404"/>
              <a:gd name="connsiteY85" fmla="*/ 6791653 h 6857999"/>
              <a:gd name="connsiteX86" fmla="*/ 7713771 w 7807404"/>
              <a:gd name="connsiteY86" fmla="*/ 6791625 h 6857999"/>
              <a:gd name="connsiteX87" fmla="*/ 7715794 w 7807404"/>
              <a:gd name="connsiteY87" fmla="*/ 6800036 h 6857999"/>
              <a:gd name="connsiteX88" fmla="*/ 7714926 w 7807404"/>
              <a:gd name="connsiteY88" fmla="*/ 6806857 h 6857999"/>
              <a:gd name="connsiteX89" fmla="*/ 7716734 w 7807404"/>
              <a:gd name="connsiteY89" fmla="*/ 6823036 h 6857999"/>
              <a:gd name="connsiteX90" fmla="*/ 7720829 w 7807404"/>
              <a:gd name="connsiteY90" fmla="*/ 6827317 h 6857999"/>
              <a:gd name="connsiteX91" fmla="*/ 7791089 w 7807404"/>
              <a:gd name="connsiteY91" fmla="*/ 6843616 h 6857999"/>
              <a:gd name="connsiteX92" fmla="*/ 7807404 w 7807404"/>
              <a:gd name="connsiteY92" fmla="*/ 6857999 h 6857999"/>
              <a:gd name="connsiteX93" fmla="*/ 2910541 w 7807404"/>
              <a:gd name="connsiteY93" fmla="*/ 6857999 h 6857999"/>
              <a:gd name="connsiteX94" fmla="*/ 737233 w 7807404"/>
              <a:gd name="connsiteY94" fmla="*/ 6857999 h 6857999"/>
              <a:gd name="connsiteX95" fmla="*/ 0 w 7807404"/>
              <a:gd name="connsiteY95" fmla="*/ 6857999 h 6857999"/>
              <a:gd name="connsiteX96" fmla="*/ 0 w 7807404"/>
              <a:gd name="connsiteY96" fmla="*/ 1 h 6857999"/>
              <a:gd name="connsiteX97" fmla="*/ 737233 w 7807404"/>
              <a:gd name="connsiteY97" fmla="*/ 1 h 6857999"/>
              <a:gd name="connsiteX98" fmla="*/ 737233 w 7807404"/>
              <a:gd name="connsiteY98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713961 w 7807404"/>
              <a:gd name="connsiteY82" fmla="*/ 6739542 h 6857999"/>
              <a:gd name="connsiteX83" fmla="*/ 7712298 w 7807404"/>
              <a:gd name="connsiteY83" fmla="*/ 6783313 h 6857999"/>
              <a:gd name="connsiteX84" fmla="*/ 7713229 w 7807404"/>
              <a:gd name="connsiteY84" fmla="*/ 6791653 h 6857999"/>
              <a:gd name="connsiteX85" fmla="*/ 7713771 w 7807404"/>
              <a:gd name="connsiteY85" fmla="*/ 6791625 h 6857999"/>
              <a:gd name="connsiteX86" fmla="*/ 7715794 w 7807404"/>
              <a:gd name="connsiteY86" fmla="*/ 6800036 h 6857999"/>
              <a:gd name="connsiteX87" fmla="*/ 7714926 w 7807404"/>
              <a:gd name="connsiteY87" fmla="*/ 6806857 h 6857999"/>
              <a:gd name="connsiteX88" fmla="*/ 7716734 w 7807404"/>
              <a:gd name="connsiteY88" fmla="*/ 6823036 h 6857999"/>
              <a:gd name="connsiteX89" fmla="*/ 7720829 w 7807404"/>
              <a:gd name="connsiteY89" fmla="*/ 6827317 h 6857999"/>
              <a:gd name="connsiteX90" fmla="*/ 7791089 w 7807404"/>
              <a:gd name="connsiteY90" fmla="*/ 6843616 h 6857999"/>
              <a:gd name="connsiteX91" fmla="*/ 7807404 w 7807404"/>
              <a:gd name="connsiteY91" fmla="*/ 6857999 h 6857999"/>
              <a:gd name="connsiteX92" fmla="*/ 2910541 w 7807404"/>
              <a:gd name="connsiteY92" fmla="*/ 6857999 h 6857999"/>
              <a:gd name="connsiteX93" fmla="*/ 737233 w 7807404"/>
              <a:gd name="connsiteY93" fmla="*/ 6857999 h 6857999"/>
              <a:gd name="connsiteX94" fmla="*/ 0 w 7807404"/>
              <a:gd name="connsiteY94" fmla="*/ 6857999 h 6857999"/>
              <a:gd name="connsiteX95" fmla="*/ 0 w 7807404"/>
              <a:gd name="connsiteY95" fmla="*/ 1 h 6857999"/>
              <a:gd name="connsiteX96" fmla="*/ 737233 w 7807404"/>
              <a:gd name="connsiteY96" fmla="*/ 1 h 6857999"/>
              <a:gd name="connsiteX97" fmla="*/ 737233 w 7807404"/>
              <a:gd name="connsiteY97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703817 w 7807404"/>
              <a:gd name="connsiteY81" fmla="*/ 6673830 h 6857999"/>
              <a:gd name="connsiteX82" fmla="*/ 7713961 w 7807404"/>
              <a:gd name="connsiteY82" fmla="*/ 6739542 h 6857999"/>
              <a:gd name="connsiteX83" fmla="*/ 7712298 w 7807404"/>
              <a:gd name="connsiteY83" fmla="*/ 6783313 h 6857999"/>
              <a:gd name="connsiteX84" fmla="*/ 7713229 w 7807404"/>
              <a:gd name="connsiteY84" fmla="*/ 6791653 h 6857999"/>
              <a:gd name="connsiteX85" fmla="*/ 7713771 w 7807404"/>
              <a:gd name="connsiteY85" fmla="*/ 6791625 h 6857999"/>
              <a:gd name="connsiteX86" fmla="*/ 7715794 w 7807404"/>
              <a:gd name="connsiteY86" fmla="*/ 6800036 h 6857999"/>
              <a:gd name="connsiteX87" fmla="*/ 7714926 w 7807404"/>
              <a:gd name="connsiteY87" fmla="*/ 6806857 h 6857999"/>
              <a:gd name="connsiteX88" fmla="*/ 7716734 w 7807404"/>
              <a:gd name="connsiteY88" fmla="*/ 6823036 h 6857999"/>
              <a:gd name="connsiteX89" fmla="*/ 7720829 w 7807404"/>
              <a:gd name="connsiteY89" fmla="*/ 6827317 h 6857999"/>
              <a:gd name="connsiteX90" fmla="*/ 7791089 w 7807404"/>
              <a:gd name="connsiteY90" fmla="*/ 6843616 h 6857999"/>
              <a:gd name="connsiteX91" fmla="*/ 7807404 w 7807404"/>
              <a:gd name="connsiteY91" fmla="*/ 6857999 h 6857999"/>
              <a:gd name="connsiteX92" fmla="*/ 2910541 w 7807404"/>
              <a:gd name="connsiteY92" fmla="*/ 6857999 h 6857999"/>
              <a:gd name="connsiteX93" fmla="*/ 737233 w 7807404"/>
              <a:gd name="connsiteY93" fmla="*/ 6857999 h 6857999"/>
              <a:gd name="connsiteX94" fmla="*/ 0 w 7807404"/>
              <a:gd name="connsiteY94" fmla="*/ 6857999 h 6857999"/>
              <a:gd name="connsiteX95" fmla="*/ 0 w 7807404"/>
              <a:gd name="connsiteY95" fmla="*/ 1 h 6857999"/>
              <a:gd name="connsiteX96" fmla="*/ 737233 w 7807404"/>
              <a:gd name="connsiteY96" fmla="*/ 1 h 6857999"/>
              <a:gd name="connsiteX97" fmla="*/ 737233 w 7807404"/>
              <a:gd name="connsiteY97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13771 w 7807404"/>
              <a:gd name="connsiteY84" fmla="*/ 6791625 h 6857999"/>
              <a:gd name="connsiteX85" fmla="*/ 7715794 w 7807404"/>
              <a:gd name="connsiteY85" fmla="*/ 6800036 h 6857999"/>
              <a:gd name="connsiteX86" fmla="*/ 7714926 w 7807404"/>
              <a:gd name="connsiteY86" fmla="*/ 6806857 h 6857999"/>
              <a:gd name="connsiteX87" fmla="*/ 7716734 w 7807404"/>
              <a:gd name="connsiteY87" fmla="*/ 6823036 h 6857999"/>
              <a:gd name="connsiteX88" fmla="*/ 7720829 w 7807404"/>
              <a:gd name="connsiteY88" fmla="*/ 6827317 h 6857999"/>
              <a:gd name="connsiteX89" fmla="*/ 7791089 w 7807404"/>
              <a:gd name="connsiteY89" fmla="*/ 6843616 h 6857999"/>
              <a:gd name="connsiteX90" fmla="*/ 7807404 w 7807404"/>
              <a:gd name="connsiteY90" fmla="*/ 6857999 h 6857999"/>
              <a:gd name="connsiteX91" fmla="*/ 2910541 w 7807404"/>
              <a:gd name="connsiteY91" fmla="*/ 6857999 h 6857999"/>
              <a:gd name="connsiteX92" fmla="*/ 737233 w 7807404"/>
              <a:gd name="connsiteY92" fmla="*/ 6857999 h 6857999"/>
              <a:gd name="connsiteX93" fmla="*/ 0 w 7807404"/>
              <a:gd name="connsiteY93" fmla="*/ 6857999 h 6857999"/>
              <a:gd name="connsiteX94" fmla="*/ 0 w 7807404"/>
              <a:gd name="connsiteY94" fmla="*/ 1 h 6857999"/>
              <a:gd name="connsiteX95" fmla="*/ 737233 w 7807404"/>
              <a:gd name="connsiteY95" fmla="*/ 1 h 6857999"/>
              <a:gd name="connsiteX96" fmla="*/ 737233 w 7807404"/>
              <a:gd name="connsiteY96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13771 w 7807404"/>
              <a:gd name="connsiteY84" fmla="*/ 6791625 h 6857999"/>
              <a:gd name="connsiteX85" fmla="*/ 7715794 w 7807404"/>
              <a:gd name="connsiteY85" fmla="*/ 6800036 h 6857999"/>
              <a:gd name="connsiteX86" fmla="*/ 7714926 w 7807404"/>
              <a:gd name="connsiteY86" fmla="*/ 6806857 h 6857999"/>
              <a:gd name="connsiteX87" fmla="*/ 7716734 w 7807404"/>
              <a:gd name="connsiteY87" fmla="*/ 6823036 h 6857999"/>
              <a:gd name="connsiteX88" fmla="*/ 7720829 w 7807404"/>
              <a:gd name="connsiteY88" fmla="*/ 6827317 h 6857999"/>
              <a:gd name="connsiteX89" fmla="*/ 7791089 w 7807404"/>
              <a:gd name="connsiteY89" fmla="*/ 6843616 h 6857999"/>
              <a:gd name="connsiteX90" fmla="*/ 7807404 w 7807404"/>
              <a:gd name="connsiteY90" fmla="*/ 6857999 h 6857999"/>
              <a:gd name="connsiteX91" fmla="*/ 2910541 w 7807404"/>
              <a:gd name="connsiteY91" fmla="*/ 6857999 h 6857999"/>
              <a:gd name="connsiteX92" fmla="*/ 737233 w 7807404"/>
              <a:gd name="connsiteY92" fmla="*/ 6857999 h 6857999"/>
              <a:gd name="connsiteX93" fmla="*/ 0 w 7807404"/>
              <a:gd name="connsiteY93" fmla="*/ 6857999 h 6857999"/>
              <a:gd name="connsiteX94" fmla="*/ 0 w 7807404"/>
              <a:gd name="connsiteY94" fmla="*/ 1 h 6857999"/>
              <a:gd name="connsiteX95" fmla="*/ 737233 w 7807404"/>
              <a:gd name="connsiteY95" fmla="*/ 1 h 6857999"/>
              <a:gd name="connsiteX96" fmla="*/ 737233 w 7807404"/>
              <a:gd name="connsiteY96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13771 w 7807404"/>
              <a:gd name="connsiteY84" fmla="*/ 6791625 h 6857999"/>
              <a:gd name="connsiteX85" fmla="*/ 7715794 w 7807404"/>
              <a:gd name="connsiteY85" fmla="*/ 6800036 h 6857999"/>
              <a:gd name="connsiteX86" fmla="*/ 7714926 w 7807404"/>
              <a:gd name="connsiteY86" fmla="*/ 6806857 h 6857999"/>
              <a:gd name="connsiteX87" fmla="*/ 7716734 w 7807404"/>
              <a:gd name="connsiteY87" fmla="*/ 6823036 h 6857999"/>
              <a:gd name="connsiteX88" fmla="*/ 7791089 w 7807404"/>
              <a:gd name="connsiteY88" fmla="*/ 6843616 h 6857999"/>
              <a:gd name="connsiteX89" fmla="*/ 7807404 w 7807404"/>
              <a:gd name="connsiteY89" fmla="*/ 6857999 h 6857999"/>
              <a:gd name="connsiteX90" fmla="*/ 2910541 w 7807404"/>
              <a:gd name="connsiteY90" fmla="*/ 6857999 h 6857999"/>
              <a:gd name="connsiteX91" fmla="*/ 737233 w 7807404"/>
              <a:gd name="connsiteY91" fmla="*/ 6857999 h 6857999"/>
              <a:gd name="connsiteX92" fmla="*/ 0 w 7807404"/>
              <a:gd name="connsiteY92" fmla="*/ 6857999 h 6857999"/>
              <a:gd name="connsiteX93" fmla="*/ 0 w 7807404"/>
              <a:gd name="connsiteY93" fmla="*/ 1 h 6857999"/>
              <a:gd name="connsiteX94" fmla="*/ 737233 w 7807404"/>
              <a:gd name="connsiteY94" fmla="*/ 1 h 6857999"/>
              <a:gd name="connsiteX95" fmla="*/ 737233 w 7807404"/>
              <a:gd name="connsiteY95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13771 w 7807404"/>
              <a:gd name="connsiteY84" fmla="*/ 6791625 h 6857999"/>
              <a:gd name="connsiteX85" fmla="*/ 7715794 w 7807404"/>
              <a:gd name="connsiteY85" fmla="*/ 6800036 h 6857999"/>
              <a:gd name="connsiteX86" fmla="*/ 7714926 w 7807404"/>
              <a:gd name="connsiteY86" fmla="*/ 6806857 h 6857999"/>
              <a:gd name="connsiteX87" fmla="*/ 7791089 w 7807404"/>
              <a:gd name="connsiteY87" fmla="*/ 6843616 h 6857999"/>
              <a:gd name="connsiteX88" fmla="*/ 7807404 w 7807404"/>
              <a:gd name="connsiteY88" fmla="*/ 6857999 h 6857999"/>
              <a:gd name="connsiteX89" fmla="*/ 2910541 w 7807404"/>
              <a:gd name="connsiteY89" fmla="*/ 6857999 h 6857999"/>
              <a:gd name="connsiteX90" fmla="*/ 737233 w 7807404"/>
              <a:gd name="connsiteY90" fmla="*/ 6857999 h 6857999"/>
              <a:gd name="connsiteX91" fmla="*/ 0 w 7807404"/>
              <a:gd name="connsiteY91" fmla="*/ 6857999 h 6857999"/>
              <a:gd name="connsiteX92" fmla="*/ 0 w 7807404"/>
              <a:gd name="connsiteY92" fmla="*/ 1 h 6857999"/>
              <a:gd name="connsiteX93" fmla="*/ 737233 w 7807404"/>
              <a:gd name="connsiteY93" fmla="*/ 1 h 6857999"/>
              <a:gd name="connsiteX94" fmla="*/ 737233 w 7807404"/>
              <a:gd name="connsiteY94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13771 w 7807404"/>
              <a:gd name="connsiteY84" fmla="*/ 6791625 h 6857999"/>
              <a:gd name="connsiteX85" fmla="*/ 7715794 w 7807404"/>
              <a:gd name="connsiteY85" fmla="*/ 6800036 h 6857999"/>
              <a:gd name="connsiteX86" fmla="*/ 7762582 w 7807404"/>
              <a:gd name="connsiteY86" fmla="*/ 6800900 h 6857999"/>
              <a:gd name="connsiteX87" fmla="*/ 7791089 w 7807404"/>
              <a:gd name="connsiteY87" fmla="*/ 6843616 h 6857999"/>
              <a:gd name="connsiteX88" fmla="*/ 7807404 w 7807404"/>
              <a:gd name="connsiteY88" fmla="*/ 6857999 h 6857999"/>
              <a:gd name="connsiteX89" fmla="*/ 2910541 w 7807404"/>
              <a:gd name="connsiteY89" fmla="*/ 6857999 h 6857999"/>
              <a:gd name="connsiteX90" fmla="*/ 737233 w 7807404"/>
              <a:gd name="connsiteY90" fmla="*/ 6857999 h 6857999"/>
              <a:gd name="connsiteX91" fmla="*/ 0 w 7807404"/>
              <a:gd name="connsiteY91" fmla="*/ 6857999 h 6857999"/>
              <a:gd name="connsiteX92" fmla="*/ 0 w 7807404"/>
              <a:gd name="connsiteY92" fmla="*/ 1 h 6857999"/>
              <a:gd name="connsiteX93" fmla="*/ 737233 w 7807404"/>
              <a:gd name="connsiteY93" fmla="*/ 1 h 6857999"/>
              <a:gd name="connsiteX94" fmla="*/ 737233 w 7807404"/>
              <a:gd name="connsiteY94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13771 w 7807404"/>
              <a:gd name="connsiteY84" fmla="*/ 6791625 h 6857999"/>
              <a:gd name="connsiteX85" fmla="*/ 7762582 w 7807404"/>
              <a:gd name="connsiteY85" fmla="*/ 6800900 h 6857999"/>
              <a:gd name="connsiteX86" fmla="*/ 7791089 w 7807404"/>
              <a:gd name="connsiteY86" fmla="*/ 6843616 h 6857999"/>
              <a:gd name="connsiteX87" fmla="*/ 7807404 w 7807404"/>
              <a:gd name="connsiteY87" fmla="*/ 6857999 h 6857999"/>
              <a:gd name="connsiteX88" fmla="*/ 2910541 w 7807404"/>
              <a:gd name="connsiteY88" fmla="*/ 6857999 h 6857999"/>
              <a:gd name="connsiteX89" fmla="*/ 737233 w 7807404"/>
              <a:gd name="connsiteY89" fmla="*/ 6857999 h 6857999"/>
              <a:gd name="connsiteX90" fmla="*/ 0 w 7807404"/>
              <a:gd name="connsiteY90" fmla="*/ 6857999 h 6857999"/>
              <a:gd name="connsiteX91" fmla="*/ 0 w 7807404"/>
              <a:gd name="connsiteY91" fmla="*/ 1 h 6857999"/>
              <a:gd name="connsiteX92" fmla="*/ 737233 w 7807404"/>
              <a:gd name="connsiteY92" fmla="*/ 1 h 6857999"/>
              <a:gd name="connsiteX93" fmla="*/ 737233 w 7807404"/>
              <a:gd name="connsiteY93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62582 w 7807404"/>
              <a:gd name="connsiteY84" fmla="*/ 6800900 h 6857999"/>
              <a:gd name="connsiteX85" fmla="*/ 7791089 w 7807404"/>
              <a:gd name="connsiteY85" fmla="*/ 6843616 h 6857999"/>
              <a:gd name="connsiteX86" fmla="*/ 7807404 w 7807404"/>
              <a:gd name="connsiteY86" fmla="*/ 6857999 h 6857999"/>
              <a:gd name="connsiteX87" fmla="*/ 2910541 w 7807404"/>
              <a:gd name="connsiteY87" fmla="*/ 6857999 h 6857999"/>
              <a:gd name="connsiteX88" fmla="*/ 737233 w 7807404"/>
              <a:gd name="connsiteY88" fmla="*/ 6857999 h 6857999"/>
              <a:gd name="connsiteX89" fmla="*/ 0 w 7807404"/>
              <a:gd name="connsiteY89" fmla="*/ 6857999 h 6857999"/>
              <a:gd name="connsiteX90" fmla="*/ 0 w 7807404"/>
              <a:gd name="connsiteY90" fmla="*/ 1 h 6857999"/>
              <a:gd name="connsiteX91" fmla="*/ 737233 w 7807404"/>
              <a:gd name="connsiteY91" fmla="*/ 1 h 6857999"/>
              <a:gd name="connsiteX92" fmla="*/ 737233 w 7807404"/>
              <a:gd name="connsiteY92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62582 w 7807404"/>
              <a:gd name="connsiteY83" fmla="*/ 6800900 h 6857999"/>
              <a:gd name="connsiteX84" fmla="*/ 7791089 w 7807404"/>
              <a:gd name="connsiteY84" fmla="*/ 6843616 h 6857999"/>
              <a:gd name="connsiteX85" fmla="*/ 7807404 w 7807404"/>
              <a:gd name="connsiteY85" fmla="*/ 6857999 h 6857999"/>
              <a:gd name="connsiteX86" fmla="*/ 2910541 w 7807404"/>
              <a:gd name="connsiteY86" fmla="*/ 6857999 h 6857999"/>
              <a:gd name="connsiteX87" fmla="*/ 737233 w 7807404"/>
              <a:gd name="connsiteY87" fmla="*/ 6857999 h 6857999"/>
              <a:gd name="connsiteX88" fmla="*/ 0 w 7807404"/>
              <a:gd name="connsiteY88" fmla="*/ 6857999 h 6857999"/>
              <a:gd name="connsiteX89" fmla="*/ 0 w 7807404"/>
              <a:gd name="connsiteY89" fmla="*/ 1 h 6857999"/>
              <a:gd name="connsiteX90" fmla="*/ 737233 w 7807404"/>
              <a:gd name="connsiteY90" fmla="*/ 1 h 6857999"/>
              <a:gd name="connsiteX91" fmla="*/ 737233 w 7807404"/>
              <a:gd name="connsiteY91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42083 w 7807404"/>
              <a:gd name="connsiteY82" fmla="*/ 6765442 h 6857999"/>
              <a:gd name="connsiteX83" fmla="*/ 7762582 w 7807404"/>
              <a:gd name="connsiteY83" fmla="*/ 6800900 h 6857999"/>
              <a:gd name="connsiteX84" fmla="*/ 7791089 w 7807404"/>
              <a:gd name="connsiteY84" fmla="*/ 6843616 h 6857999"/>
              <a:gd name="connsiteX85" fmla="*/ 7807404 w 7807404"/>
              <a:gd name="connsiteY85" fmla="*/ 6857999 h 6857999"/>
              <a:gd name="connsiteX86" fmla="*/ 2910541 w 7807404"/>
              <a:gd name="connsiteY86" fmla="*/ 6857999 h 6857999"/>
              <a:gd name="connsiteX87" fmla="*/ 737233 w 7807404"/>
              <a:gd name="connsiteY87" fmla="*/ 6857999 h 6857999"/>
              <a:gd name="connsiteX88" fmla="*/ 0 w 7807404"/>
              <a:gd name="connsiteY88" fmla="*/ 6857999 h 6857999"/>
              <a:gd name="connsiteX89" fmla="*/ 0 w 7807404"/>
              <a:gd name="connsiteY89" fmla="*/ 1 h 6857999"/>
              <a:gd name="connsiteX90" fmla="*/ 737233 w 7807404"/>
              <a:gd name="connsiteY90" fmla="*/ 1 h 6857999"/>
              <a:gd name="connsiteX91" fmla="*/ 737233 w 7807404"/>
              <a:gd name="connsiteY91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79537 w 7807404"/>
              <a:gd name="connsiteY78" fmla="*/ 6620156 h 6857999"/>
              <a:gd name="connsiteX79" fmla="*/ 7703817 w 7807404"/>
              <a:gd name="connsiteY79" fmla="*/ 6673830 h 6857999"/>
              <a:gd name="connsiteX80" fmla="*/ 7713961 w 7807404"/>
              <a:gd name="connsiteY80" fmla="*/ 6739542 h 6857999"/>
              <a:gd name="connsiteX81" fmla="*/ 7742083 w 7807404"/>
              <a:gd name="connsiteY81" fmla="*/ 6765442 h 6857999"/>
              <a:gd name="connsiteX82" fmla="*/ 7762582 w 7807404"/>
              <a:gd name="connsiteY82" fmla="*/ 6800900 h 6857999"/>
              <a:gd name="connsiteX83" fmla="*/ 7791089 w 7807404"/>
              <a:gd name="connsiteY83" fmla="*/ 6843616 h 6857999"/>
              <a:gd name="connsiteX84" fmla="*/ 7807404 w 7807404"/>
              <a:gd name="connsiteY84" fmla="*/ 6857999 h 6857999"/>
              <a:gd name="connsiteX85" fmla="*/ 2910541 w 7807404"/>
              <a:gd name="connsiteY85" fmla="*/ 6857999 h 6857999"/>
              <a:gd name="connsiteX86" fmla="*/ 737233 w 7807404"/>
              <a:gd name="connsiteY86" fmla="*/ 6857999 h 6857999"/>
              <a:gd name="connsiteX87" fmla="*/ 0 w 7807404"/>
              <a:gd name="connsiteY87" fmla="*/ 6857999 h 6857999"/>
              <a:gd name="connsiteX88" fmla="*/ 0 w 7807404"/>
              <a:gd name="connsiteY88" fmla="*/ 1 h 6857999"/>
              <a:gd name="connsiteX89" fmla="*/ 737233 w 7807404"/>
              <a:gd name="connsiteY89" fmla="*/ 1 h 6857999"/>
              <a:gd name="connsiteX90" fmla="*/ 737233 w 7807404"/>
              <a:gd name="connsiteY90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50435 w 7807404"/>
              <a:gd name="connsiteY54" fmla="*/ 4479913 h 6857999"/>
              <a:gd name="connsiteX55" fmla="*/ 7106916 w 7807404"/>
              <a:gd name="connsiteY55" fmla="*/ 4549233 h 6857999"/>
              <a:gd name="connsiteX56" fmla="*/ 7173289 w 7807404"/>
              <a:gd name="connsiteY56" fmla="*/ 4634254 h 6857999"/>
              <a:gd name="connsiteX57" fmla="*/ 7188878 w 7807404"/>
              <a:gd name="connsiteY57" fmla="*/ 4672371 h 6857999"/>
              <a:gd name="connsiteX58" fmla="*/ 7226673 w 7807404"/>
              <a:gd name="connsiteY58" fmla="*/ 4796523 h 6857999"/>
              <a:gd name="connsiteX59" fmla="*/ 7240375 w 7807404"/>
              <a:gd name="connsiteY59" fmla="*/ 4838614 h 6857999"/>
              <a:gd name="connsiteX60" fmla="*/ 7270096 w 7807404"/>
              <a:gd name="connsiteY60" fmla="*/ 4896400 h 6857999"/>
              <a:gd name="connsiteX61" fmla="*/ 7298142 w 7807404"/>
              <a:gd name="connsiteY61" fmla="*/ 4993732 h 6857999"/>
              <a:gd name="connsiteX62" fmla="*/ 7322875 w 7807404"/>
              <a:gd name="connsiteY62" fmla="*/ 5208172 h 6857999"/>
              <a:gd name="connsiteX63" fmla="*/ 7342672 w 7807404"/>
              <a:gd name="connsiteY63" fmla="*/ 5255191 h 6857999"/>
              <a:gd name="connsiteX64" fmla="*/ 7321006 w 7807404"/>
              <a:gd name="connsiteY64" fmla="*/ 5337537 h 6857999"/>
              <a:gd name="connsiteX65" fmla="*/ 7360096 w 7807404"/>
              <a:gd name="connsiteY65" fmla="*/ 5418522 h 6857999"/>
              <a:gd name="connsiteX66" fmla="*/ 7400954 w 7807404"/>
              <a:gd name="connsiteY66" fmla="*/ 5473319 h 6857999"/>
              <a:gd name="connsiteX67" fmla="*/ 7418953 w 7807404"/>
              <a:gd name="connsiteY67" fmla="*/ 5506769 h 6857999"/>
              <a:gd name="connsiteX68" fmla="*/ 7437497 w 7807404"/>
              <a:gd name="connsiteY68" fmla="*/ 5528086 h 6857999"/>
              <a:gd name="connsiteX69" fmla="*/ 7472839 w 7807404"/>
              <a:gd name="connsiteY69" fmla="*/ 5722307 h 6857999"/>
              <a:gd name="connsiteX70" fmla="*/ 7520312 w 7807404"/>
              <a:gd name="connsiteY70" fmla="*/ 5848020 h 6857999"/>
              <a:gd name="connsiteX71" fmla="*/ 7546603 w 7807404"/>
              <a:gd name="connsiteY71" fmla="*/ 5895435 h 6857999"/>
              <a:gd name="connsiteX72" fmla="*/ 7574370 w 7807404"/>
              <a:gd name="connsiteY72" fmla="*/ 6116987 h 6857999"/>
              <a:gd name="connsiteX73" fmla="*/ 7588278 w 7807404"/>
              <a:gd name="connsiteY73" fmla="*/ 6239240 h 6857999"/>
              <a:gd name="connsiteX74" fmla="*/ 7651779 w 7807404"/>
              <a:gd name="connsiteY74" fmla="*/ 6536040 h 6857999"/>
              <a:gd name="connsiteX75" fmla="*/ 7634970 w 7807404"/>
              <a:gd name="connsiteY75" fmla="*/ 6596308 h 6857999"/>
              <a:gd name="connsiteX76" fmla="*/ 7634433 w 7807404"/>
              <a:gd name="connsiteY76" fmla="*/ 6610438 h 6857999"/>
              <a:gd name="connsiteX77" fmla="*/ 7679537 w 7807404"/>
              <a:gd name="connsiteY77" fmla="*/ 6620156 h 6857999"/>
              <a:gd name="connsiteX78" fmla="*/ 7703817 w 7807404"/>
              <a:gd name="connsiteY78" fmla="*/ 6673830 h 6857999"/>
              <a:gd name="connsiteX79" fmla="*/ 7713961 w 7807404"/>
              <a:gd name="connsiteY79" fmla="*/ 6739542 h 6857999"/>
              <a:gd name="connsiteX80" fmla="*/ 7742083 w 7807404"/>
              <a:gd name="connsiteY80" fmla="*/ 6765442 h 6857999"/>
              <a:gd name="connsiteX81" fmla="*/ 7762582 w 7807404"/>
              <a:gd name="connsiteY81" fmla="*/ 6800900 h 6857999"/>
              <a:gd name="connsiteX82" fmla="*/ 7791089 w 7807404"/>
              <a:gd name="connsiteY82" fmla="*/ 6843616 h 6857999"/>
              <a:gd name="connsiteX83" fmla="*/ 7807404 w 7807404"/>
              <a:gd name="connsiteY83" fmla="*/ 6857999 h 6857999"/>
              <a:gd name="connsiteX84" fmla="*/ 2910541 w 7807404"/>
              <a:gd name="connsiteY84" fmla="*/ 6857999 h 6857999"/>
              <a:gd name="connsiteX85" fmla="*/ 737233 w 7807404"/>
              <a:gd name="connsiteY85" fmla="*/ 6857999 h 6857999"/>
              <a:gd name="connsiteX86" fmla="*/ 0 w 7807404"/>
              <a:gd name="connsiteY86" fmla="*/ 6857999 h 6857999"/>
              <a:gd name="connsiteX87" fmla="*/ 0 w 7807404"/>
              <a:gd name="connsiteY87" fmla="*/ 1 h 6857999"/>
              <a:gd name="connsiteX88" fmla="*/ 737233 w 7807404"/>
              <a:gd name="connsiteY88" fmla="*/ 1 h 6857999"/>
              <a:gd name="connsiteX89" fmla="*/ 737233 w 7807404"/>
              <a:gd name="connsiteY8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7023693 w 7807404"/>
              <a:gd name="connsiteY53" fmla="*/ 4406395 h 6857999"/>
              <a:gd name="connsiteX54" fmla="*/ 7050435 w 7807404"/>
              <a:gd name="connsiteY54" fmla="*/ 4479913 h 6857999"/>
              <a:gd name="connsiteX55" fmla="*/ 7106916 w 7807404"/>
              <a:gd name="connsiteY55" fmla="*/ 4549233 h 6857999"/>
              <a:gd name="connsiteX56" fmla="*/ 7173289 w 7807404"/>
              <a:gd name="connsiteY56" fmla="*/ 4634254 h 6857999"/>
              <a:gd name="connsiteX57" fmla="*/ 7188878 w 7807404"/>
              <a:gd name="connsiteY57" fmla="*/ 4672371 h 6857999"/>
              <a:gd name="connsiteX58" fmla="*/ 7226673 w 7807404"/>
              <a:gd name="connsiteY58" fmla="*/ 4796523 h 6857999"/>
              <a:gd name="connsiteX59" fmla="*/ 7240375 w 7807404"/>
              <a:gd name="connsiteY59" fmla="*/ 4838614 h 6857999"/>
              <a:gd name="connsiteX60" fmla="*/ 7270096 w 7807404"/>
              <a:gd name="connsiteY60" fmla="*/ 4896400 h 6857999"/>
              <a:gd name="connsiteX61" fmla="*/ 7298142 w 7807404"/>
              <a:gd name="connsiteY61" fmla="*/ 4993732 h 6857999"/>
              <a:gd name="connsiteX62" fmla="*/ 7322875 w 7807404"/>
              <a:gd name="connsiteY62" fmla="*/ 5208172 h 6857999"/>
              <a:gd name="connsiteX63" fmla="*/ 7342672 w 7807404"/>
              <a:gd name="connsiteY63" fmla="*/ 5255191 h 6857999"/>
              <a:gd name="connsiteX64" fmla="*/ 7321006 w 7807404"/>
              <a:gd name="connsiteY64" fmla="*/ 5337537 h 6857999"/>
              <a:gd name="connsiteX65" fmla="*/ 7360096 w 7807404"/>
              <a:gd name="connsiteY65" fmla="*/ 5418522 h 6857999"/>
              <a:gd name="connsiteX66" fmla="*/ 7400954 w 7807404"/>
              <a:gd name="connsiteY66" fmla="*/ 5473319 h 6857999"/>
              <a:gd name="connsiteX67" fmla="*/ 7418953 w 7807404"/>
              <a:gd name="connsiteY67" fmla="*/ 5506769 h 6857999"/>
              <a:gd name="connsiteX68" fmla="*/ 7437497 w 7807404"/>
              <a:gd name="connsiteY68" fmla="*/ 5528086 h 6857999"/>
              <a:gd name="connsiteX69" fmla="*/ 7472839 w 7807404"/>
              <a:gd name="connsiteY69" fmla="*/ 5722307 h 6857999"/>
              <a:gd name="connsiteX70" fmla="*/ 7520312 w 7807404"/>
              <a:gd name="connsiteY70" fmla="*/ 5848020 h 6857999"/>
              <a:gd name="connsiteX71" fmla="*/ 7546603 w 7807404"/>
              <a:gd name="connsiteY71" fmla="*/ 5895435 h 6857999"/>
              <a:gd name="connsiteX72" fmla="*/ 7574370 w 7807404"/>
              <a:gd name="connsiteY72" fmla="*/ 6116987 h 6857999"/>
              <a:gd name="connsiteX73" fmla="*/ 7588278 w 7807404"/>
              <a:gd name="connsiteY73" fmla="*/ 6239240 h 6857999"/>
              <a:gd name="connsiteX74" fmla="*/ 7651779 w 7807404"/>
              <a:gd name="connsiteY74" fmla="*/ 6536040 h 6857999"/>
              <a:gd name="connsiteX75" fmla="*/ 7634970 w 7807404"/>
              <a:gd name="connsiteY75" fmla="*/ 6596308 h 6857999"/>
              <a:gd name="connsiteX76" fmla="*/ 7634433 w 7807404"/>
              <a:gd name="connsiteY76" fmla="*/ 6610438 h 6857999"/>
              <a:gd name="connsiteX77" fmla="*/ 7679537 w 7807404"/>
              <a:gd name="connsiteY77" fmla="*/ 6620156 h 6857999"/>
              <a:gd name="connsiteX78" fmla="*/ 7703817 w 7807404"/>
              <a:gd name="connsiteY78" fmla="*/ 6673830 h 6857999"/>
              <a:gd name="connsiteX79" fmla="*/ 7713961 w 7807404"/>
              <a:gd name="connsiteY79" fmla="*/ 6739542 h 6857999"/>
              <a:gd name="connsiteX80" fmla="*/ 7742083 w 7807404"/>
              <a:gd name="connsiteY80" fmla="*/ 6765442 h 6857999"/>
              <a:gd name="connsiteX81" fmla="*/ 7762582 w 7807404"/>
              <a:gd name="connsiteY81" fmla="*/ 6800900 h 6857999"/>
              <a:gd name="connsiteX82" fmla="*/ 7791089 w 7807404"/>
              <a:gd name="connsiteY82" fmla="*/ 6843616 h 6857999"/>
              <a:gd name="connsiteX83" fmla="*/ 7807404 w 7807404"/>
              <a:gd name="connsiteY83" fmla="*/ 6857999 h 6857999"/>
              <a:gd name="connsiteX84" fmla="*/ 2910541 w 7807404"/>
              <a:gd name="connsiteY84" fmla="*/ 6857999 h 6857999"/>
              <a:gd name="connsiteX85" fmla="*/ 737233 w 7807404"/>
              <a:gd name="connsiteY85" fmla="*/ 6857999 h 6857999"/>
              <a:gd name="connsiteX86" fmla="*/ 0 w 7807404"/>
              <a:gd name="connsiteY86" fmla="*/ 6857999 h 6857999"/>
              <a:gd name="connsiteX87" fmla="*/ 0 w 7807404"/>
              <a:gd name="connsiteY87" fmla="*/ 1 h 6857999"/>
              <a:gd name="connsiteX88" fmla="*/ 737233 w 7807404"/>
              <a:gd name="connsiteY88" fmla="*/ 1 h 6857999"/>
              <a:gd name="connsiteX89" fmla="*/ 737233 w 7807404"/>
              <a:gd name="connsiteY8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7005015 w 7807404"/>
              <a:gd name="connsiteY51" fmla="*/ 4280258 h 6857999"/>
              <a:gd name="connsiteX52" fmla="*/ 6996887 w 7807404"/>
              <a:gd name="connsiteY52" fmla="*/ 4375181 h 6857999"/>
              <a:gd name="connsiteX53" fmla="*/ 7023693 w 7807404"/>
              <a:gd name="connsiteY53" fmla="*/ 4406395 h 6857999"/>
              <a:gd name="connsiteX54" fmla="*/ 7050435 w 7807404"/>
              <a:gd name="connsiteY54" fmla="*/ 4479913 h 6857999"/>
              <a:gd name="connsiteX55" fmla="*/ 7106916 w 7807404"/>
              <a:gd name="connsiteY55" fmla="*/ 4549233 h 6857999"/>
              <a:gd name="connsiteX56" fmla="*/ 7173289 w 7807404"/>
              <a:gd name="connsiteY56" fmla="*/ 4634254 h 6857999"/>
              <a:gd name="connsiteX57" fmla="*/ 7188878 w 7807404"/>
              <a:gd name="connsiteY57" fmla="*/ 4672371 h 6857999"/>
              <a:gd name="connsiteX58" fmla="*/ 7226673 w 7807404"/>
              <a:gd name="connsiteY58" fmla="*/ 4796523 h 6857999"/>
              <a:gd name="connsiteX59" fmla="*/ 7240375 w 7807404"/>
              <a:gd name="connsiteY59" fmla="*/ 4838614 h 6857999"/>
              <a:gd name="connsiteX60" fmla="*/ 7270096 w 7807404"/>
              <a:gd name="connsiteY60" fmla="*/ 4896400 h 6857999"/>
              <a:gd name="connsiteX61" fmla="*/ 7298142 w 7807404"/>
              <a:gd name="connsiteY61" fmla="*/ 4993732 h 6857999"/>
              <a:gd name="connsiteX62" fmla="*/ 7322875 w 7807404"/>
              <a:gd name="connsiteY62" fmla="*/ 5208172 h 6857999"/>
              <a:gd name="connsiteX63" fmla="*/ 7342672 w 7807404"/>
              <a:gd name="connsiteY63" fmla="*/ 5255191 h 6857999"/>
              <a:gd name="connsiteX64" fmla="*/ 7321006 w 7807404"/>
              <a:gd name="connsiteY64" fmla="*/ 5337537 h 6857999"/>
              <a:gd name="connsiteX65" fmla="*/ 7360096 w 7807404"/>
              <a:gd name="connsiteY65" fmla="*/ 5418522 h 6857999"/>
              <a:gd name="connsiteX66" fmla="*/ 7400954 w 7807404"/>
              <a:gd name="connsiteY66" fmla="*/ 5473319 h 6857999"/>
              <a:gd name="connsiteX67" fmla="*/ 7418953 w 7807404"/>
              <a:gd name="connsiteY67" fmla="*/ 5506769 h 6857999"/>
              <a:gd name="connsiteX68" fmla="*/ 7437497 w 7807404"/>
              <a:gd name="connsiteY68" fmla="*/ 5528086 h 6857999"/>
              <a:gd name="connsiteX69" fmla="*/ 7472839 w 7807404"/>
              <a:gd name="connsiteY69" fmla="*/ 5722307 h 6857999"/>
              <a:gd name="connsiteX70" fmla="*/ 7520312 w 7807404"/>
              <a:gd name="connsiteY70" fmla="*/ 5848020 h 6857999"/>
              <a:gd name="connsiteX71" fmla="*/ 7546603 w 7807404"/>
              <a:gd name="connsiteY71" fmla="*/ 5895435 h 6857999"/>
              <a:gd name="connsiteX72" fmla="*/ 7574370 w 7807404"/>
              <a:gd name="connsiteY72" fmla="*/ 6116987 h 6857999"/>
              <a:gd name="connsiteX73" fmla="*/ 7588278 w 7807404"/>
              <a:gd name="connsiteY73" fmla="*/ 6239240 h 6857999"/>
              <a:gd name="connsiteX74" fmla="*/ 7651779 w 7807404"/>
              <a:gd name="connsiteY74" fmla="*/ 6536040 h 6857999"/>
              <a:gd name="connsiteX75" fmla="*/ 7634970 w 7807404"/>
              <a:gd name="connsiteY75" fmla="*/ 6596308 h 6857999"/>
              <a:gd name="connsiteX76" fmla="*/ 7634433 w 7807404"/>
              <a:gd name="connsiteY76" fmla="*/ 6610438 h 6857999"/>
              <a:gd name="connsiteX77" fmla="*/ 7679537 w 7807404"/>
              <a:gd name="connsiteY77" fmla="*/ 6620156 h 6857999"/>
              <a:gd name="connsiteX78" fmla="*/ 7703817 w 7807404"/>
              <a:gd name="connsiteY78" fmla="*/ 6673830 h 6857999"/>
              <a:gd name="connsiteX79" fmla="*/ 7713961 w 7807404"/>
              <a:gd name="connsiteY79" fmla="*/ 6739542 h 6857999"/>
              <a:gd name="connsiteX80" fmla="*/ 7742083 w 7807404"/>
              <a:gd name="connsiteY80" fmla="*/ 6765442 h 6857999"/>
              <a:gd name="connsiteX81" fmla="*/ 7762582 w 7807404"/>
              <a:gd name="connsiteY81" fmla="*/ 6800900 h 6857999"/>
              <a:gd name="connsiteX82" fmla="*/ 7791089 w 7807404"/>
              <a:gd name="connsiteY82" fmla="*/ 6843616 h 6857999"/>
              <a:gd name="connsiteX83" fmla="*/ 7807404 w 7807404"/>
              <a:gd name="connsiteY83" fmla="*/ 6857999 h 6857999"/>
              <a:gd name="connsiteX84" fmla="*/ 2910541 w 7807404"/>
              <a:gd name="connsiteY84" fmla="*/ 6857999 h 6857999"/>
              <a:gd name="connsiteX85" fmla="*/ 737233 w 7807404"/>
              <a:gd name="connsiteY85" fmla="*/ 6857999 h 6857999"/>
              <a:gd name="connsiteX86" fmla="*/ 0 w 7807404"/>
              <a:gd name="connsiteY86" fmla="*/ 6857999 h 6857999"/>
              <a:gd name="connsiteX87" fmla="*/ 0 w 7807404"/>
              <a:gd name="connsiteY87" fmla="*/ 1 h 6857999"/>
              <a:gd name="connsiteX88" fmla="*/ 737233 w 7807404"/>
              <a:gd name="connsiteY88" fmla="*/ 1 h 6857999"/>
              <a:gd name="connsiteX89" fmla="*/ 737233 w 7807404"/>
              <a:gd name="connsiteY8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7005015 w 7807404"/>
              <a:gd name="connsiteY51" fmla="*/ 4280258 h 6857999"/>
              <a:gd name="connsiteX52" fmla="*/ 6996887 w 7807404"/>
              <a:gd name="connsiteY52" fmla="*/ 4375181 h 6857999"/>
              <a:gd name="connsiteX53" fmla="*/ 7041564 w 7807404"/>
              <a:gd name="connsiteY53" fmla="*/ 4376610 h 6857999"/>
              <a:gd name="connsiteX54" fmla="*/ 7050435 w 7807404"/>
              <a:gd name="connsiteY54" fmla="*/ 4479913 h 6857999"/>
              <a:gd name="connsiteX55" fmla="*/ 7106916 w 7807404"/>
              <a:gd name="connsiteY55" fmla="*/ 4549233 h 6857999"/>
              <a:gd name="connsiteX56" fmla="*/ 7173289 w 7807404"/>
              <a:gd name="connsiteY56" fmla="*/ 4634254 h 6857999"/>
              <a:gd name="connsiteX57" fmla="*/ 7188878 w 7807404"/>
              <a:gd name="connsiteY57" fmla="*/ 4672371 h 6857999"/>
              <a:gd name="connsiteX58" fmla="*/ 7226673 w 7807404"/>
              <a:gd name="connsiteY58" fmla="*/ 4796523 h 6857999"/>
              <a:gd name="connsiteX59" fmla="*/ 7240375 w 7807404"/>
              <a:gd name="connsiteY59" fmla="*/ 4838614 h 6857999"/>
              <a:gd name="connsiteX60" fmla="*/ 7270096 w 7807404"/>
              <a:gd name="connsiteY60" fmla="*/ 4896400 h 6857999"/>
              <a:gd name="connsiteX61" fmla="*/ 7298142 w 7807404"/>
              <a:gd name="connsiteY61" fmla="*/ 4993732 h 6857999"/>
              <a:gd name="connsiteX62" fmla="*/ 7322875 w 7807404"/>
              <a:gd name="connsiteY62" fmla="*/ 5208172 h 6857999"/>
              <a:gd name="connsiteX63" fmla="*/ 7342672 w 7807404"/>
              <a:gd name="connsiteY63" fmla="*/ 5255191 h 6857999"/>
              <a:gd name="connsiteX64" fmla="*/ 7321006 w 7807404"/>
              <a:gd name="connsiteY64" fmla="*/ 5337537 h 6857999"/>
              <a:gd name="connsiteX65" fmla="*/ 7360096 w 7807404"/>
              <a:gd name="connsiteY65" fmla="*/ 5418522 h 6857999"/>
              <a:gd name="connsiteX66" fmla="*/ 7400954 w 7807404"/>
              <a:gd name="connsiteY66" fmla="*/ 5473319 h 6857999"/>
              <a:gd name="connsiteX67" fmla="*/ 7418953 w 7807404"/>
              <a:gd name="connsiteY67" fmla="*/ 5506769 h 6857999"/>
              <a:gd name="connsiteX68" fmla="*/ 7437497 w 7807404"/>
              <a:gd name="connsiteY68" fmla="*/ 5528086 h 6857999"/>
              <a:gd name="connsiteX69" fmla="*/ 7472839 w 7807404"/>
              <a:gd name="connsiteY69" fmla="*/ 5722307 h 6857999"/>
              <a:gd name="connsiteX70" fmla="*/ 7520312 w 7807404"/>
              <a:gd name="connsiteY70" fmla="*/ 5848020 h 6857999"/>
              <a:gd name="connsiteX71" fmla="*/ 7546603 w 7807404"/>
              <a:gd name="connsiteY71" fmla="*/ 5895435 h 6857999"/>
              <a:gd name="connsiteX72" fmla="*/ 7574370 w 7807404"/>
              <a:gd name="connsiteY72" fmla="*/ 6116987 h 6857999"/>
              <a:gd name="connsiteX73" fmla="*/ 7588278 w 7807404"/>
              <a:gd name="connsiteY73" fmla="*/ 6239240 h 6857999"/>
              <a:gd name="connsiteX74" fmla="*/ 7651779 w 7807404"/>
              <a:gd name="connsiteY74" fmla="*/ 6536040 h 6857999"/>
              <a:gd name="connsiteX75" fmla="*/ 7634970 w 7807404"/>
              <a:gd name="connsiteY75" fmla="*/ 6596308 h 6857999"/>
              <a:gd name="connsiteX76" fmla="*/ 7634433 w 7807404"/>
              <a:gd name="connsiteY76" fmla="*/ 6610438 h 6857999"/>
              <a:gd name="connsiteX77" fmla="*/ 7679537 w 7807404"/>
              <a:gd name="connsiteY77" fmla="*/ 6620156 h 6857999"/>
              <a:gd name="connsiteX78" fmla="*/ 7703817 w 7807404"/>
              <a:gd name="connsiteY78" fmla="*/ 6673830 h 6857999"/>
              <a:gd name="connsiteX79" fmla="*/ 7713961 w 7807404"/>
              <a:gd name="connsiteY79" fmla="*/ 6739542 h 6857999"/>
              <a:gd name="connsiteX80" fmla="*/ 7742083 w 7807404"/>
              <a:gd name="connsiteY80" fmla="*/ 6765442 h 6857999"/>
              <a:gd name="connsiteX81" fmla="*/ 7762582 w 7807404"/>
              <a:gd name="connsiteY81" fmla="*/ 6800900 h 6857999"/>
              <a:gd name="connsiteX82" fmla="*/ 7791089 w 7807404"/>
              <a:gd name="connsiteY82" fmla="*/ 6843616 h 6857999"/>
              <a:gd name="connsiteX83" fmla="*/ 7807404 w 7807404"/>
              <a:gd name="connsiteY83" fmla="*/ 6857999 h 6857999"/>
              <a:gd name="connsiteX84" fmla="*/ 2910541 w 7807404"/>
              <a:gd name="connsiteY84" fmla="*/ 6857999 h 6857999"/>
              <a:gd name="connsiteX85" fmla="*/ 737233 w 7807404"/>
              <a:gd name="connsiteY85" fmla="*/ 6857999 h 6857999"/>
              <a:gd name="connsiteX86" fmla="*/ 0 w 7807404"/>
              <a:gd name="connsiteY86" fmla="*/ 6857999 h 6857999"/>
              <a:gd name="connsiteX87" fmla="*/ 0 w 7807404"/>
              <a:gd name="connsiteY87" fmla="*/ 1 h 6857999"/>
              <a:gd name="connsiteX88" fmla="*/ 737233 w 7807404"/>
              <a:gd name="connsiteY88" fmla="*/ 1 h 6857999"/>
              <a:gd name="connsiteX89" fmla="*/ 737233 w 7807404"/>
              <a:gd name="connsiteY8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7005015 w 7807404"/>
              <a:gd name="connsiteY51" fmla="*/ 4280258 h 6857999"/>
              <a:gd name="connsiteX52" fmla="*/ 7041564 w 7807404"/>
              <a:gd name="connsiteY52" fmla="*/ 4376610 h 6857999"/>
              <a:gd name="connsiteX53" fmla="*/ 7050435 w 7807404"/>
              <a:gd name="connsiteY53" fmla="*/ 4479913 h 6857999"/>
              <a:gd name="connsiteX54" fmla="*/ 7106916 w 7807404"/>
              <a:gd name="connsiteY54" fmla="*/ 4549233 h 6857999"/>
              <a:gd name="connsiteX55" fmla="*/ 7173289 w 7807404"/>
              <a:gd name="connsiteY55" fmla="*/ 4634254 h 6857999"/>
              <a:gd name="connsiteX56" fmla="*/ 7188878 w 7807404"/>
              <a:gd name="connsiteY56" fmla="*/ 4672371 h 6857999"/>
              <a:gd name="connsiteX57" fmla="*/ 7226673 w 7807404"/>
              <a:gd name="connsiteY57" fmla="*/ 4796523 h 6857999"/>
              <a:gd name="connsiteX58" fmla="*/ 7240375 w 7807404"/>
              <a:gd name="connsiteY58" fmla="*/ 4838614 h 6857999"/>
              <a:gd name="connsiteX59" fmla="*/ 7270096 w 7807404"/>
              <a:gd name="connsiteY59" fmla="*/ 4896400 h 6857999"/>
              <a:gd name="connsiteX60" fmla="*/ 7298142 w 7807404"/>
              <a:gd name="connsiteY60" fmla="*/ 4993732 h 6857999"/>
              <a:gd name="connsiteX61" fmla="*/ 7322875 w 7807404"/>
              <a:gd name="connsiteY61" fmla="*/ 5208172 h 6857999"/>
              <a:gd name="connsiteX62" fmla="*/ 7342672 w 7807404"/>
              <a:gd name="connsiteY62" fmla="*/ 5255191 h 6857999"/>
              <a:gd name="connsiteX63" fmla="*/ 7321006 w 7807404"/>
              <a:gd name="connsiteY63" fmla="*/ 5337537 h 6857999"/>
              <a:gd name="connsiteX64" fmla="*/ 7360096 w 7807404"/>
              <a:gd name="connsiteY64" fmla="*/ 5418522 h 6857999"/>
              <a:gd name="connsiteX65" fmla="*/ 7400954 w 7807404"/>
              <a:gd name="connsiteY65" fmla="*/ 5473319 h 6857999"/>
              <a:gd name="connsiteX66" fmla="*/ 7418953 w 7807404"/>
              <a:gd name="connsiteY66" fmla="*/ 5506769 h 6857999"/>
              <a:gd name="connsiteX67" fmla="*/ 7437497 w 7807404"/>
              <a:gd name="connsiteY67" fmla="*/ 5528086 h 6857999"/>
              <a:gd name="connsiteX68" fmla="*/ 7472839 w 7807404"/>
              <a:gd name="connsiteY68" fmla="*/ 5722307 h 6857999"/>
              <a:gd name="connsiteX69" fmla="*/ 7520312 w 7807404"/>
              <a:gd name="connsiteY69" fmla="*/ 5848020 h 6857999"/>
              <a:gd name="connsiteX70" fmla="*/ 7546603 w 7807404"/>
              <a:gd name="connsiteY70" fmla="*/ 5895435 h 6857999"/>
              <a:gd name="connsiteX71" fmla="*/ 7574370 w 7807404"/>
              <a:gd name="connsiteY71" fmla="*/ 6116987 h 6857999"/>
              <a:gd name="connsiteX72" fmla="*/ 7588278 w 7807404"/>
              <a:gd name="connsiteY72" fmla="*/ 6239240 h 6857999"/>
              <a:gd name="connsiteX73" fmla="*/ 7651779 w 7807404"/>
              <a:gd name="connsiteY73" fmla="*/ 6536040 h 6857999"/>
              <a:gd name="connsiteX74" fmla="*/ 7634970 w 7807404"/>
              <a:gd name="connsiteY74" fmla="*/ 6596308 h 6857999"/>
              <a:gd name="connsiteX75" fmla="*/ 7634433 w 7807404"/>
              <a:gd name="connsiteY75" fmla="*/ 6610438 h 6857999"/>
              <a:gd name="connsiteX76" fmla="*/ 7679537 w 7807404"/>
              <a:gd name="connsiteY76" fmla="*/ 6620156 h 6857999"/>
              <a:gd name="connsiteX77" fmla="*/ 7703817 w 7807404"/>
              <a:gd name="connsiteY77" fmla="*/ 6673830 h 6857999"/>
              <a:gd name="connsiteX78" fmla="*/ 7713961 w 7807404"/>
              <a:gd name="connsiteY78" fmla="*/ 6739542 h 6857999"/>
              <a:gd name="connsiteX79" fmla="*/ 7742083 w 7807404"/>
              <a:gd name="connsiteY79" fmla="*/ 6765442 h 6857999"/>
              <a:gd name="connsiteX80" fmla="*/ 7762582 w 7807404"/>
              <a:gd name="connsiteY80" fmla="*/ 6800900 h 6857999"/>
              <a:gd name="connsiteX81" fmla="*/ 7791089 w 7807404"/>
              <a:gd name="connsiteY81" fmla="*/ 6843616 h 6857999"/>
              <a:gd name="connsiteX82" fmla="*/ 7807404 w 7807404"/>
              <a:gd name="connsiteY82" fmla="*/ 6857999 h 6857999"/>
              <a:gd name="connsiteX83" fmla="*/ 2910541 w 7807404"/>
              <a:gd name="connsiteY83" fmla="*/ 6857999 h 6857999"/>
              <a:gd name="connsiteX84" fmla="*/ 737233 w 7807404"/>
              <a:gd name="connsiteY84" fmla="*/ 6857999 h 6857999"/>
              <a:gd name="connsiteX85" fmla="*/ 0 w 7807404"/>
              <a:gd name="connsiteY85" fmla="*/ 6857999 h 6857999"/>
              <a:gd name="connsiteX86" fmla="*/ 0 w 7807404"/>
              <a:gd name="connsiteY86" fmla="*/ 1 h 6857999"/>
              <a:gd name="connsiteX87" fmla="*/ 737233 w 7807404"/>
              <a:gd name="connsiteY87" fmla="*/ 1 h 6857999"/>
              <a:gd name="connsiteX88" fmla="*/ 737233 w 7807404"/>
              <a:gd name="connsiteY88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7807404" h="6857999">
                <a:moveTo>
                  <a:pt x="737233" y="0"/>
                </a:moveTo>
                <a:lnTo>
                  <a:pt x="7401738" y="0"/>
                </a:lnTo>
                <a:lnTo>
                  <a:pt x="7401276" y="1038"/>
                </a:lnTo>
                <a:cubicBezTo>
                  <a:pt x="7397883" y="7721"/>
                  <a:pt x="7396279" y="14445"/>
                  <a:pt x="7411981" y="22134"/>
                </a:cubicBezTo>
                <a:cubicBezTo>
                  <a:pt x="7406782" y="34427"/>
                  <a:pt x="7396732" y="39735"/>
                  <a:pt x="7413848" y="51691"/>
                </a:cubicBezTo>
                <a:cubicBezTo>
                  <a:pt x="7409360" y="85725"/>
                  <a:pt x="7396014" y="180654"/>
                  <a:pt x="7385053" y="226336"/>
                </a:cubicBezTo>
                <a:cubicBezTo>
                  <a:pt x="7382351" y="285414"/>
                  <a:pt x="7388817" y="267248"/>
                  <a:pt x="7382560" y="360946"/>
                </a:cubicBezTo>
                <a:cubicBezTo>
                  <a:pt x="7362395" y="386524"/>
                  <a:pt x="7368412" y="438997"/>
                  <a:pt x="7350606" y="461806"/>
                </a:cubicBezTo>
                <a:cubicBezTo>
                  <a:pt x="7337309" y="516021"/>
                  <a:pt x="7352784" y="530432"/>
                  <a:pt x="7325584" y="584071"/>
                </a:cubicBezTo>
                <a:cubicBezTo>
                  <a:pt x="7297965" y="609443"/>
                  <a:pt x="7244082" y="751142"/>
                  <a:pt x="7209500" y="815815"/>
                </a:cubicBezTo>
                <a:cubicBezTo>
                  <a:pt x="7179422" y="876943"/>
                  <a:pt x="7201479" y="869298"/>
                  <a:pt x="7151173" y="938922"/>
                </a:cubicBezTo>
                <a:cubicBezTo>
                  <a:pt x="7175063" y="958185"/>
                  <a:pt x="7121332" y="1005266"/>
                  <a:pt x="7115206" y="1019095"/>
                </a:cubicBezTo>
                <a:cubicBezTo>
                  <a:pt x="7104539" y="1034724"/>
                  <a:pt x="7095782" y="1040818"/>
                  <a:pt x="7081111" y="1074755"/>
                </a:cubicBezTo>
                <a:cubicBezTo>
                  <a:pt x="7060678" y="1130635"/>
                  <a:pt x="7052105" y="1171346"/>
                  <a:pt x="7005747" y="1281782"/>
                </a:cubicBezTo>
                <a:cubicBezTo>
                  <a:pt x="6994552" y="1313986"/>
                  <a:pt x="6987233" y="1417431"/>
                  <a:pt x="6969151" y="1451417"/>
                </a:cubicBezTo>
                <a:lnTo>
                  <a:pt x="6951201" y="1490043"/>
                </a:lnTo>
                <a:lnTo>
                  <a:pt x="6954326" y="1497365"/>
                </a:lnTo>
                <a:lnTo>
                  <a:pt x="6956045" y="1498098"/>
                </a:lnTo>
                <a:lnTo>
                  <a:pt x="6937823" y="1612249"/>
                </a:lnTo>
                <a:cubicBezTo>
                  <a:pt x="6934942" y="1617808"/>
                  <a:pt x="6933943" y="1625365"/>
                  <a:pt x="6937218" y="1637399"/>
                </a:cubicBezTo>
                <a:lnTo>
                  <a:pt x="6938799" y="1640074"/>
                </a:lnTo>
                <a:lnTo>
                  <a:pt x="6932154" y="1661611"/>
                </a:lnTo>
                <a:cubicBezTo>
                  <a:pt x="6928945" y="1668683"/>
                  <a:pt x="6919718" y="1695224"/>
                  <a:pt x="6914131" y="1700723"/>
                </a:cubicBezTo>
                <a:cubicBezTo>
                  <a:pt x="6918380" y="1796784"/>
                  <a:pt x="6924801" y="1826287"/>
                  <a:pt x="6933794" y="1901522"/>
                </a:cubicBezTo>
                <a:cubicBezTo>
                  <a:pt x="6936527" y="1993082"/>
                  <a:pt x="6954072" y="2106413"/>
                  <a:pt x="6953202" y="2210818"/>
                </a:cubicBezTo>
                <a:cubicBezTo>
                  <a:pt x="6954917" y="2284834"/>
                  <a:pt x="6959766" y="2365892"/>
                  <a:pt x="6947122" y="2457618"/>
                </a:cubicBezTo>
                <a:cubicBezTo>
                  <a:pt x="6955191" y="2531260"/>
                  <a:pt x="6936170" y="2539864"/>
                  <a:pt x="6946239" y="2589494"/>
                </a:cubicBezTo>
                <a:cubicBezTo>
                  <a:pt x="6907917" y="2580541"/>
                  <a:pt x="6970297" y="2648212"/>
                  <a:pt x="6927926" y="2656505"/>
                </a:cubicBezTo>
                <a:lnTo>
                  <a:pt x="6942720" y="2686012"/>
                </a:lnTo>
                <a:lnTo>
                  <a:pt x="6945228" y="2704186"/>
                </a:lnTo>
                <a:lnTo>
                  <a:pt x="6955127" y="2708117"/>
                </a:lnTo>
                <a:lnTo>
                  <a:pt x="6965487" y="2734616"/>
                </a:lnTo>
                <a:cubicBezTo>
                  <a:pt x="6967947" y="2744723"/>
                  <a:pt x="6968932" y="2755815"/>
                  <a:pt x="6967536" y="2768400"/>
                </a:cubicBezTo>
                <a:cubicBezTo>
                  <a:pt x="6947005" y="2811742"/>
                  <a:pt x="6994552" y="2876460"/>
                  <a:pt x="6966999" y="2930098"/>
                </a:cubicBezTo>
                <a:cubicBezTo>
                  <a:pt x="6960243" y="2950065"/>
                  <a:pt x="6960000" y="3013334"/>
                  <a:pt x="6972540" y="3026188"/>
                </a:cubicBezTo>
                <a:cubicBezTo>
                  <a:pt x="6975084" y="3039563"/>
                  <a:pt x="6970315" y="3054622"/>
                  <a:pt x="6983856" y="3061666"/>
                </a:cubicBezTo>
                <a:cubicBezTo>
                  <a:pt x="7000105" y="3072873"/>
                  <a:pt x="6973987" y="3117097"/>
                  <a:pt x="6993463" y="3111897"/>
                </a:cubicBezTo>
                <a:cubicBezTo>
                  <a:pt x="6975550" y="3143346"/>
                  <a:pt x="6992893" y="3207447"/>
                  <a:pt x="7000936" y="3235495"/>
                </a:cubicBezTo>
                <a:cubicBezTo>
                  <a:pt x="7004147" y="3285267"/>
                  <a:pt x="6997232" y="3339060"/>
                  <a:pt x="6997660" y="3375355"/>
                </a:cubicBezTo>
                <a:cubicBezTo>
                  <a:pt x="7000348" y="3377199"/>
                  <a:pt x="7002631" y="3424250"/>
                  <a:pt x="7000025" y="3477815"/>
                </a:cubicBezTo>
                <a:cubicBezTo>
                  <a:pt x="6997419" y="3531380"/>
                  <a:pt x="6987478" y="3630392"/>
                  <a:pt x="6982022" y="3696746"/>
                </a:cubicBezTo>
                <a:cubicBezTo>
                  <a:pt x="6978811" y="3772319"/>
                  <a:pt x="7021583" y="3718924"/>
                  <a:pt x="6987385" y="3815651"/>
                </a:cubicBezTo>
                <a:cubicBezTo>
                  <a:pt x="7002772" y="3824519"/>
                  <a:pt x="7003756" y="3836375"/>
                  <a:pt x="6996939" y="3857058"/>
                </a:cubicBezTo>
                <a:cubicBezTo>
                  <a:pt x="6996512" y="3893686"/>
                  <a:pt x="7034587" y="3887664"/>
                  <a:pt x="7012470" y="3926486"/>
                </a:cubicBezTo>
                <a:lnTo>
                  <a:pt x="7038860" y="3988495"/>
                </a:lnTo>
                <a:cubicBezTo>
                  <a:pt x="7032643" y="3985549"/>
                  <a:pt x="7025769" y="4036629"/>
                  <a:pt x="7025357" y="4051442"/>
                </a:cubicBezTo>
                <a:cubicBezTo>
                  <a:pt x="7027718" y="4082597"/>
                  <a:pt x="6999245" y="4088879"/>
                  <a:pt x="7024708" y="4105625"/>
                </a:cubicBezTo>
                <a:lnTo>
                  <a:pt x="7032013" y="4109626"/>
                </a:lnTo>
                <a:cubicBezTo>
                  <a:pt x="7032232" y="4111936"/>
                  <a:pt x="7032452" y="4114247"/>
                  <a:pt x="7032673" y="4116557"/>
                </a:cubicBezTo>
                <a:cubicBezTo>
                  <a:pt x="7032129" y="4120146"/>
                  <a:pt x="7030109" y="4121935"/>
                  <a:pt x="7025240" y="4120637"/>
                </a:cubicBezTo>
                <a:cubicBezTo>
                  <a:pt x="7043153" y="4152084"/>
                  <a:pt x="7009196" y="4180445"/>
                  <a:pt x="7001151" y="4208493"/>
                </a:cubicBezTo>
                <a:cubicBezTo>
                  <a:pt x="7018815" y="4233012"/>
                  <a:pt x="7008350" y="4220026"/>
                  <a:pt x="7005015" y="4280258"/>
                </a:cubicBezTo>
                <a:cubicBezTo>
                  <a:pt x="7011750" y="4308277"/>
                  <a:pt x="7033994" y="4343334"/>
                  <a:pt x="7041564" y="4376610"/>
                </a:cubicBezTo>
                <a:lnTo>
                  <a:pt x="7050435" y="4479913"/>
                </a:lnTo>
                <a:cubicBezTo>
                  <a:pt x="7069335" y="4520148"/>
                  <a:pt x="7089645" y="4501330"/>
                  <a:pt x="7106916" y="4549233"/>
                </a:cubicBezTo>
                <a:cubicBezTo>
                  <a:pt x="7124763" y="4586808"/>
                  <a:pt x="7169428" y="4595382"/>
                  <a:pt x="7173289" y="4634254"/>
                </a:cubicBezTo>
                <a:cubicBezTo>
                  <a:pt x="7190716" y="4640073"/>
                  <a:pt x="7200893" y="4649488"/>
                  <a:pt x="7188878" y="4672371"/>
                </a:cubicBezTo>
                <a:lnTo>
                  <a:pt x="7226673" y="4796523"/>
                </a:lnTo>
                <a:cubicBezTo>
                  <a:pt x="7250758" y="4804969"/>
                  <a:pt x="7213149" y="4831440"/>
                  <a:pt x="7240375" y="4838614"/>
                </a:cubicBezTo>
                <a:cubicBezTo>
                  <a:pt x="7265209" y="4813710"/>
                  <a:pt x="7269968" y="4852830"/>
                  <a:pt x="7270096" y="4896400"/>
                </a:cubicBezTo>
                <a:cubicBezTo>
                  <a:pt x="7285015" y="4912141"/>
                  <a:pt x="7287317" y="4967090"/>
                  <a:pt x="7298142" y="4993732"/>
                </a:cubicBezTo>
                <a:cubicBezTo>
                  <a:pt x="7304426" y="5051555"/>
                  <a:pt x="7320744" y="5154484"/>
                  <a:pt x="7322875" y="5208172"/>
                </a:cubicBezTo>
                <a:cubicBezTo>
                  <a:pt x="7321633" y="5247190"/>
                  <a:pt x="7342983" y="5233630"/>
                  <a:pt x="7342672" y="5255191"/>
                </a:cubicBezTo>
                <a:cubicBezTo>
                  <a:pt x="7313212" y="5307847"/>
                  <a:pt x="7344254" y="5306620"/>
                  <a:pt x="7321006" y="5337537"/>
                </a:cubicBezTo>
                <a:cubicBezTo>
                  <a:pt x="7332052" y="5381812"/>
                  <a:pt x="7380085" y="5390816"/>
                  <a:pt x="7360096" y="5418522"/>
                </a:cubicBezTo>
                <a:cubicBezTo>
                  <a:pt x="7373594" y="5435837"/>
                  <a:pt x="7420489" y="5440195"/>
                  <a:pt x="7400954" y="5473319"/>
                </a:cubicBezTo>
                <a:cubicBezTo>
                  <a:pt x="7425442" y="5459434"/>
                  <a:pt x="7396779" y="5506488"/>
                  <a:pt x="7418953" y="5506769"/>
                </a:cubicBezTo>
                <a:cubicBezTo>
                  <a:pt x="7437176" y="5505251"/>
                  <a:pt x="7432725" y="5519173"/>
                  <a:pt x="7437497" y="5528086"/>
                </a:cubicBezTo>
                <a:cubicBezTo>
                  <a:pt x="7446477" y="5564009"/>
                  <a:pt x="7465877" y="5685813"/>
                  <a:pt x="7472839" y="5722307"/>
                </a:cubicBezTo>
                <a:cubicBezTo>
                  <a:pt x="7486640" y="5775629"/>
                  <a:pt x="7508016" y="5819165"/>
                  <a:pt x="7520312" y="5848020"/>
                </a:cubicBezTo>
                <a:cubicBezTo>
                  <a:pt x="7538835" y="5880777"/>
                  <a:pt x="7486067" y="5884250"/>
                  <a:pt x="7546603" y="5895435"/>
                </a:cubicBezTo>
                <a:cubicBezTo>
                  <a:pt x="7540608" y="5971886"/>
                  <a:pt x="7608013" y="6035789"/>
                  <a:pt x="7574370" y="6116987"/>
                </a:cubicBezTo>
                <a:cubicBezTo>
                  <a:pt x="7591907" y="6168748"/>
                  <a:pt x="7582324" y="6196031"/>
                  <a:pt x="7588278" y="6239240"/>
                </a:cubicBezTo>
                <a:cubicBezTo>
                  <a:pt x="7579024" y="6350781"/>
                  <a:pt x="7645844" y="6378237"/>
                  <a:pt x="7651779" y="6536040"/>
                </a:cubicBezTo>
                <a:lnTo>
                  <a:pt x="7634970" y="6596308"/>
                </a:lnTo>
                <a:lnTo>
                  <a:pt x="7634433" y="6610438"/>
                </a:lnTo>
                <a:lnTo>
                  <a:pt x="7679537" y="6620156"/>
                </a:lnTo>
                <a:cubicBezTo>
                  <a:pt x="7692146" y="6625746"/>
                  <a:pt x="7690137" y="6657904"/>
                  <a:pt x="7703817" y="6673830"/>
                </a:cubicBezTo>
                <a:cubicBezTo>
                  <a:pt x="7717804" y="6682743"/>
                  <a:pt x="7700634" y="6723281"/>
                  <a:pt x="7713961" y="6739542"/>
                </a:cubicBezTo>
                <a:cubicBezTo>
                  <a:pt x="7712486" y="6753979"/>
                  <a:pt x="7741638" y="6750833"/>
                  <a:pt x="7742083" y="6765442"/>
                </a:cubicBezTo>
                <a:lnTo>
                  <a:pt x="7762582" y="6800900"/>
                </a:lnTo>
                <a:lnTo>
                  <a:pt x="7791089" y="6843616"/>
                </a:lnTo>
                <a:lnTo>
                  <a:pt x="7807404" y="6857999"/>
                </a:lnTo>
                <a:lnTo>
                  <a:pt x="2910541" y="6857999"/>
                </a:lnTo>
                <a:lnTo>
                  <a:pt x="737233" y="6857999"/>
                </a:lnTo>
                <a:lnTo>
                  <a:pt x="0" y="6857999"/>
                </a:lnTo>
                <a:lnTo>
                  <a:pt x="0" y="1"/>
                </a:lnTo>
                <a:lnTo>
                  <a:pt x="737233" y="1"/>
                </a:lnTo>
                <a:lnTo>
                  <a:pt x="737233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4EBD43E-08F4-A9A5-CAA7-EA612FA01D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6534" y="898842"/>
            <a:ext cx="5125988" cy="2664892"/>
          </a:xfrm>
        </p:spPr>
        <p:txBody>
          <a:bodyPr>
            <a:normAutofit/>
          </a:bodyPr>
          <a:lstStyle/>
          <a:p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Lettura e commento delle  </a:t>
            </a:r>
            <a:r>
              <a:rPr lang="it-IT" b="1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elegie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di Properzio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C65D761-7FCE-8F22-74EF-6D6638844B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6535" y="3902635"/>
            <a:ext cx="5125987" cy="984023"/>
          </a:xfrm>
        </p:spPr>
        <p:txBody>
          <a:bodyPr>
            <a:normAutofit/>
          </a:bodyPr>
          <a:lstStyle/>
          <a:p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LEZIONE 7, A.A. 2024-2025</a:t>
            </a:r>
          </a:p>
        </p:txBody>
      </p:sp>
      <p:pic>
        <p:nvPicPr>
          <p:cNvPr id="4" name="Picture 3" descr="Immagine che contiene calligrafia, lettera, vestiti, vestito&#10;&#10;Descrizione generata automaticamente">
            <a:extLst>
              <a:ext uri="{FF2B5EF4-FFF2-40B4-BE49-F238E27FC236}">
                <a16:creationId xmlns:a16="http://schemas.microsoft.com/office/drawing/2014/main" id="{E0B8DC32-2AA0-3E4F-5089-0D73237B17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37" r="1" b="10530"/>
          <a:stretch/>
        </p:blipFill>
        <p:spPr>
          <a:xfrm>
            <a:off x="7805276" y="1802149"/>
            <a:ext cx="3484055" cy="3291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61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F97380-2C98-697C-232A-D7B456DEC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Una famosa polemica letteraria: Catullo carme 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9FB30D7-FF74-2954-9A17-BF0CBAC1B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Cui dono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lepidum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novum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libellum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                       </a:t>
            </a:r>
          </a:p>
          <a:p>
            <a:pPr marL="0" indent="0">
              <a:buNone/>
            </a:pP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arida modo </a:t>
            </a: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pumice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expolitum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Corneli,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tibi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: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namque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tu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solebas</a:t>
            </a:r>
            <a:endParaRPr lang="it-IT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L="0" indent="0">
              <a:buNone/>
            </a:pP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meas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esse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aliquid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putare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nugas</a:t>
            </a:r>
            <a:endParaRPr lang="it-IT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L="0" indent="0">
              <a:buNone/>
            </a:pP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iam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tum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cum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ausus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es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unus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Italorum</a:t>
            </a:r>
            <a:endParaRPr lang="it-IT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L="0" indent="0">
              <a:buNone/>
            </a:pP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omne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aevum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tribus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explicare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cartis</a:t>
            </a:r>
            <a:endParaRPr lang="it-IT" b="1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L="0" indent="0">
              <a:buNone/>
            </a:pP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doctis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</a:t>
            </a: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Iuppiter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et </a:t>
            </a: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laboriosis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Quare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habe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tibi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quicquid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hoc libelli</a:t>
            </a:r>
          </a:p>
          <a:p>
            <a:pPr marL="0" indent="0">
              <a:buNone/>
            </a:pP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qualecumque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;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quod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patrona virgo,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plus uno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maneat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perenne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saeclo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9034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C064E4-7A13-436E-E0A0-7EB4CDF60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Carme 1, traduzione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6B788A-45D5-BFEF-0BB7-4F3C3B7FC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 chi dovrei offrire (questo) nuovo libretto,</a:t>
            </a:r>
          </a:p>
          <a:p>
            <a:pPr marL="0" indent="0">
              <a:buNone/>
            </a:pP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or ora levigato dall’arida pomice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 te, Cornelio: tu infatti eri solito attribuire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un certo valore alle mie nugae,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fin da quando, tu solo tra gli Italici, 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osasti trattare tutta la storia</a:t>
            </a:r>
          </a:p>
          <a:p>
            <a:pPr marL="0" indent="0">
              <a:buNone/>
            </a:pP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in tre dotti e, per Giove, laboriosi libri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Accetta perciò questo libretto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per quel che è e per quanto possa valere; che (possa esso) durare, o Musa,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attraverso gli anni per più di una generazione.</a:t>
            </a:r>
          </a:p>
        </p:txBody>
      </p:sp>
    </p:spTree>
    <p:extLst>
      <p:ext uri="{BB962C8B-B14F-4D97-AF65-F5344CB8AC3E}">
        <p14:creationId xmlns:p14="http://schemas.microsoft.com/office/powerpoint/2010/main" val="3167857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2A608C-940B-826A-8BF1-D47FBEC9F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Commento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EA19866-8871-9D96-6F29-E1B51BE3E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Nel componimento proemiale del suo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Liber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poetico, Catullo si rivolge a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Cornelio Nepote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storico e biografo sua contemporaneo, che doveva aver scritto un’opera storica in 3 libri strutturata come compendio della Storia universale, dalla creazione del mondo al suo tempo (quest’opera è per noi interamente perduta, ma Nepote è conosciuto come biografo: </a:t>
            </a:r>
            <a:r>
              <a:rPr lang="it-IT" sz="22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De Viris </a:t>
            </a:r>
            <a:r>
              <a:rPr lang="it-IT" sz="2200" i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Illustribus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). </a:t>
            </a:r>
          </a:p>
          <a:p>
            <a:pPr algn="just"/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Nonostante il tono gentile con cui si rivolge a Nepote, che sembra apprezzare il nuovo stile di Catullo e dei neoteroi, nei versi è evidente una polemica letteraria: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Catullo contrappone il suo </a:t>
            </a:r>
            <a:r>
              <a:rPr lang="it-IT" sz="2200" b="1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Liber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leggero ma curato (aride pomice </a:t>
            </a:r>
            <a:r>
              <a:rPr lang="it-IT" sz="22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expolitum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 ai libri sì dotti, ma anche pesanti (laboriosi) di Nepote. </a:t>
            </a:r>
          </a:p>
          <a:p>
            <a:pPr algn="just"/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L’ideale di Catullo (ripreso da Properzio) è quello della poesia ellenistica, breve e raffinata, rappresentata dal poeta greco Callimaco. </a:t>
            </a:r>
          </a:p>
        </p:txBody>
      </p:sp>
    </p:spTree>
    <p:extLst>
      <p:ext uri="{BB962C8B-B14F-4D97-AF65-F5344CB8AC3E}">
        <p14:creationId xmlns:p14="http://schemas.microsoft.com/office/powerpoint/2010/main" val="1168492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AE304B-FC25-F7EE-D8CA-4E64DC78C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Catullo, Carme 95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E15E623-8B08-6817-C6E8-850D9E88D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Zmyrna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mei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Cinnae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nonam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post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denique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messem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quam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coepta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est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nonamque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edita post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hiemem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milia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cum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interea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quingenta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Hortensius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uno 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* * * </a:t>
            </a:r>
          </a:p>
          <a:p>
            <a:pPr marL="0" indent="0">
              <a:buNone/>
            </a:pP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Zmyrna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cavas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Satrachi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penitus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mittetur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ad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undas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Zmyrnam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cana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diu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saecula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pervolvent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At </a:t>
            </a: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Volusi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annales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Paduam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morientur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ad </a:t>
            </a: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ipsam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et </a:t>
            </a: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laxas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scombris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saepe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dabunt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tunicas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Parva mei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mihi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sint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cordi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monumenta &lt;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sodalis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&gt;, </a:t>
            </a:r>
          </a:p>
          <a:p>
            <a:pPr marL="0" indent="0">
              <a:buNone/>
            </a:pP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at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populus tumido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gaudeat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Antimacho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5201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D48148-D954-B867-91E1-EC12B9CBB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Carme 95, traduzione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24D8E46-B18E-F4C2-0738-E061BB3BB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Smirna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del mio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Cinna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dopo nove estati</a:t>
            </a:r>
          </a:p>
          <a:p>
            <a:pPr marL="0" indent="0" algn="just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dopo 9 inverni da che è stata iniziata, infine è stata      </a:t>
            </a:r>
          </a:p>
          <a:p>
            <a:pPr marL="0" indent="0" algn="just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pubblicata, mentre intanto Ortensio ha composto 500000 in un solo anno. </a:t>
            </a:r>
          </a:p>
          <a:p>
            <a:pPr marL="0" indent="0" algn="just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* * * </a:t>
            </a:r>
          </a:p>
          <a:p>
            <a:pPr marL="0" indent="0" algn="just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Smirna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arriverà lontano fino alle onde profonde del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Satraco</a:t>
            </a:r>
            <a:endParaRPr lang="it-IT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Smirna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i secoli canuti a lungo srotoleranno</a:t>
            </a:r>
          </a:p>
          <a:p>
            <a:pPr marL="0" indent="0" algn="just">
              <a:buNone/>
            </a:pP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ma gli annali di </a:t>
            </a: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Volusio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moriranno presso il Po</a:t>
            </a:r>
          </a:p>
          <a:p>
            <a:pPr marL="0" indent="0" algn="just">
              <a:buNone/>
            </a:pP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più e più volte offriranno agli sgombri ampi involucri.</a:t>
            </a:r>
          </a:p>
          <a:p>
            <a:pPr marL="0" indent="0" algn="just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Mi stiano a cuore il piccolo capolavoro del mio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Cinna</a:t>
            </a:r>
            <a:endParaRPr lang="it-IT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mentre il volgo goda del gonfio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Antimaco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4277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881256-BC6A-93D1-6EDE-C4CF5A6FB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Commento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EA810B5-D5ED-5F59-63C8-B62AFE647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Catullo si sente in radicale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opposizione alla poesia tradizionale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che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privilegiava il genere epico e la “quantità” dei versi rispetto alla loro “qualità” 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artistica. In questo testo, alle opere del verboso retore latino Ortensio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Ortalo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agli </a:t>
            </a:r>
            <a:r>
              <a:rPr lang="it-IT" sz="22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Annales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di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Volusio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di cui ribadisce il giudizio negativo, e agli scritti del poeta greco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Antimaco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di Colofone, egli contrappone il poemetto mitologico </a:t>
            </a:r>
            <a:r>
              <a:rPr lang="it-IT" sz="2200" i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Zmyrna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dell’amico Gaio Elvio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Cinna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esaltato come capolavoro imperituro.</a:t>
            </a:r>
          </a:p>
          <a:p>
            <a:pPr algn="just"/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Gli </a:t>
            </a:r>
            <a:r>
              <a:rPr lang="it-IT" sz="22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Annales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di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Volusio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un altrimenti ignoto poeta/storico, sono buoni solo, secondo Catullo, a fornire involucri per incartare il pesce; anche altrove, Catullo si scaglia contro questi,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definendoni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«cacata carta». </a:t>
            </a:r>
            <a:endParaRPr lang="it-IT" sz="22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000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F2D5FB-4717-9D3B-C294-DAFBDFF20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Properzio e la scelta della poesia d’amore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5C26960-560D-A5BB-FCCA-9B454B7EA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Alcuni componimenti 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all’interno delle </a:t>
            </a:r>
            <a:r>
              <a:rPr lang="it-IT" sz="24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Elegie 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hanno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carattere programmatico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ossia rivelano gli intenti del poeta riguardo a quello che andrà a comporre. </a:t>
            </a:r>
          </a:p>
          <a:p>
            <a:pPr algn="just"/>
            <a:r>
              <a:rPr lang="it-IT" sz="2400" u="sng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Nell’elegia 7 del libro I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Properzio esprime per la prima volta in modo esplicito il rifiuto della poesia magniloquente, contrapponendo l’elegia d’amore (da lui praticata) con quella di carattere epico-tragico. </a:t>
            </a:r>
          </a:p>
          <a:p>
            <a:pPr algn="just"/>
            <a:r>
              <a:rPr lang="it-IT" sz="2400" u="sng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Nell’elegia 1 del libro II 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(dedicata a Mecenate), invece, Properzio rifiuta il genere del poema epico di contenuto mitico e storico, attraverso l’espediente della </a:t>
            </a:r>
            <a:r>
              <a:rPr lang="it-IT" sz="2400" i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recusatio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Queste prese di posizione poetiche possono sembrarci poco attraenti sul piano letterario, ma sono in realtà profondamente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significative in relazione al contesto storico-politico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50085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AAFC00-2DE3-2B26-1142-92DD00764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Properzio, elegie I 7 (</a:t>
            </a:r>
            <a:r>
              <a:rPr lang="it-IT" sz="3200" cap="none" dirty="0" err="1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1-10)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8F2B8CC-5BDE-A203-1DC8-4E7CC85AA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Dum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tibi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Cadmeae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dicuntur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Pontice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</a:t>
            </a: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Thebae</a:t>
            </a:r>
            <a:endParaRPr lang="it-IT" b="1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L="0" indent="0">
              <a:buNone/>
            </a:pP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armaque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fraternae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tristia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militiae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atque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ita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sim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felix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primo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contendis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Homero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sint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modo fata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tuis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mollia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carminibus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),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nos, ut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consuemus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nostros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agitamus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amores</a:t>
            </a:r>
            <a:endParaRPr lang="it-IT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L="0" indent="0">
              <a:buNone/>
            </a:pP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atque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aliquid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duram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quaerimus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in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dominam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nec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tantum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ingenio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quantum servire dolori</a:t>
            </a:r>
          </a:p>
          <a:p>
            <a:pPr marL="0" indent="0">
              <a:buNone/>
            </a:pP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cogor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et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aetatis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tempora dura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queri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Hic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mihi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conteritur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vitae modus,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haec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mea fama est,</a:t>
            </a:r>
          </a:p>
          <a:p>
            <a:pPr marL="0" indent="0">
              <a:buNone/>
            </a:pP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hinc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cupio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nomen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carminis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ire mei.</a:t>
            </a:r>
          </a:p>
        </p:txBody>
      </p:sp>
    </p:spTree>
    <p:extLst>
      <p:ext uri="{BB962C8B-B14F-4D97-AF65-F5344CB8AC3E}">
        <p14:creationId xmlns:p14="http://schemas.microsoft.com/office/powerpoint/2010/main" val="1960210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4C80EF-3412-818D-6469-7EA9049E6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Properzio, elegie I 7 (</a:t>
            </a:r>
            <a:r>
              <a:rPr lang="it-IT" sz="3200" cap="none" dirty="0" err="1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11-20)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2E987A-A5AD-7E92-24F5-3A2B25893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Me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laudent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doctae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solum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placuisse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puellae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Pontice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et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iniustas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saepe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tulisse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minas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me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legat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assidue post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haec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neglectus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amator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et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prosint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illi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cognita nostra mala.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Te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quoque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si certo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puer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hic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concusserit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arcu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†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quod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nollem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nostros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eviolasse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†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deos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longe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castra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tibi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longe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miser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agmina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septem</a:t>
            </a:r>
            <a:endParaRPr lang="it-IT" b="1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L="0" indent="0">
              <a:buNone/>
            </a:pP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flebis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in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aeterno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surda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iacere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situ;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et frustra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cupies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mollem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componere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versum</a:t>
            </a:r>
            <a:endParaRPr lang="it-IT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L="0" indent="0">
              <a:buNone/>
            </a:pP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nec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tibi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subiciet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carmina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serus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Amor.</a:t>
            </a:r>
          </a:p>
        </p:txBody>
      </p:sp>
    </p:spTree>
    <p:extLst>
      <p:ext uri="{BB962C8B-B14F-4D97-AF65-F5344CB8AC3E}">
        <p14:creationId xmlns:p14="http://schemas.microsoft.com/office/powerpoint/2010/main" val="385355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CE6F76-61DC-4DCA-A754-1739F08C5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28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Properzio, elegie I 7 (</a:t>
            </a:r>
            <a:r>
              <a:rPr lang="it-IT" sz="2800" cap="none" dirty="0" err="1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28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21-26)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83D6D16-BC92-7B45-E70F-C55118270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Tum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me non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humilem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mirabere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saepe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poëtam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tunc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ego Romanis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praeferar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ingeniis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nec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poterunt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iuvenes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nostro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reticere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sepulcro</a:t>
            </a:r>
            <a:endParaRPr lang="it-IT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"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Ardoris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nostri magne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poëta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iaces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."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Tu cave nostra tuo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contemnas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carmina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fastu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saepe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venit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magno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faenore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tardus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Amor.</a:t>
            </a:r>
          </a:p>
        </p:txBody>
      </p:sp>
    </p:spTree>
    <p:extLst>
      <p:ext uri="{BB962C8B-B14F-4D97-AF65-F5344CB8AC3E}">
        <p14:creationId xmlns:p14="http://schemas.microsoft.com/office/powerpoint/2010/main" val="380452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8CED43-7936-00D9-E9A0-298AACE2D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Traduzione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14D88C9-29B3-06B1-5E92-D4872235A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Mentre tu, Pontico, canti la 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Tebe di Cadmo</a:t>
            </a:r>
          </a:p>
          <a:p>
            <a:pPr marL="0" indent="0">
              <a:buNone/>
            </a:pP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le armi funeste della guerra fraterna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(così io sia fortunato) contendi il primato con Omero,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purché il destino alla tua poesia sia propizio,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io, al solito, sono assillato dalle mie vicende d’amore,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in cerca di qualche rimedio contro la mia dura padrona.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Più che l’ispirazione, sono costretto a servire la mia sofferenza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a dolermi degli anni difficili della giovinezza.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È questo il mio modo di consumare la vita, è questa la mia gloria, 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di qui desidero che venga la fama della mia poesia.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1946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76EAB-9A23-2C64-A634-40753ADD6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Traduzione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45E85BC-493D-DCA0-C89C-387869EE9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Mi legga e mi rilegga, in futuro, l’amante negletto,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tragga vantaggio dall’aver conosciuto i miei mali.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Mi elogi, Pontico, solo perché alla mia dotta fanciulla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sono piaciuto, e ho sopportato spesso le sue ingiuste minacce.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Anche tu, se coi suoi dardi infallibili ti colpirà il dio fanciullo,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(quanto vorrei che tu non avessi offeso gli dèi dell’amore)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piangerai che siano lontani da te gli accampamenti, lontane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le 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sette schiere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che giacciono mute in perpetuo abbandono.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Invano vorrai comporre teneri versi,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Amore, tardivo, non ti fornirà materia di canto.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71578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EA355A-5970-1F43-4E17-5A7A94535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Traduzione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ECBE075-38E9-BE34-3650-0A91D1C88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Allora dovrai riconoscere, con ammirazione, che sono poeta non umile;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allora sarò il preferito tra gli ingegni romani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i giovani non riusciranno a tacere sul mio sepolcro: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«O poeta grande della nostra passione, tu giaci qui?»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Guardati bene dal disprezzare, altero, i miei carmi!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Se giunge tardi, Amore esige spesso interessi elevati. </a:t>
            </a:r>
          </a:p>
        </p:txBody>
      </p:sp>
    </p:spTree>
    <p:extLst>
      <p:ext uri="{BB962C8B-B14F-4D97-AF65-F5344CB8AC3E}">
        <p14:creationId xmlns:p14="http://schemas.microsoft.com/office/powerpoint/2010/main" val="2673168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DC02D6-7A84-5957-DA96-ED733ADE3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Commento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638B54E-9C37-F43E-7D54-61BA2A2C8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Properzio si rivolge, per contrapposizione, a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Pontico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un poeta nominato anche da Ovidio che doveva essere conosciuto in età augustea. Quest’ultimo era impegnato a comporre un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poema sulla guerra fratricida tra Eteocle e Polinice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per il controllo sulla città di Tebe (il tema mitologico ha ispirato anche la tragedia: cfr. Eschilo, </a:t>
            </a:r>
            <a:r>
              <a:rPr lang="it-IT" sz="22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Sette contro Tebe 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Sofocle, </a:t>
            </a:r>
            <a:r>
              <a:rPr lang="it-IT" sz="22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Antigone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). </a:t>
            </a:r>
          </a:p>
          <a:p>
            <a:pPr algn="just"/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Pontico viene esortato a stare attento: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se sarà trafitto dalle frecce di Amore dovrà abbandonare anche lui la poesia epica, e patirà le stesse pene degli innamorati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Quando poi si sforzerà a scrivere versi d’amore, allora si renderà conto della grandezza poetica di Properzio, che i giovani esalteranno dopo la morte come cantore dei loro ardori. </a:t>
            </a:r>
          </a:p>
          <a:p>
            <a:pPr algn="just"/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Nell’elegia 9, peraltro, il desiderio si avvera: anche Pontico cade innamorato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099355711"/>
      </p:ext>
    </p:extLst>
  </p:cSld>
  <p:clrMapOvr>
    <a:masterClrMapping/>
  </p:clrMapOvr>
</p:sld>
</file>

<file path=ppt/theme/theme1.xml><?xml version="1.0" encoding="utf-8"?>
<a:theme xmlns:a="http://schemas.openxmlformats.org/drawingml/2006/main" name="ArchiveVTI">
  <a:themeElements>
    <a:clrScheme name="AnalogousFromLightSeedLeftStep">
      <a:dk1>
        <a:srgbClr val="000000"/>
      </a:dk1>
      <a:lt1>
        <a:srgbClr val="FFFFFF"/>
      </a:lt1>
      <a:dk2>
        <a:srgbClr val="3B213A"/>
      </a:dk2>
      <a:lt2>
        <a:srgbClr val="E3E2E8"/>
      </a:lt2>
      <a:accent1>
        <a:srgbClr val="93A94E"/>
      </a:accent1>
      <a:accent2>
        <a:srgbClr val="B6A03C"/>
      </a:accent2>
      <a:accent3>
        <a:srgbClr val="EA8946"/>
      </a:accent3>
      <a:accent4>
        <a:srgbClr val="EB4E4F"/>
      </a:accent4>
      <a:accent5>
        <a:srgbClr val="EE6EA5"/>
      </a:accent5>
      <a:accent6>
        <a:srgbClr val="EB4ED2"/>
      </a:accent6>
      <a:hlink>
        <a:srgbClr val="7A69AE"/>
      </a:hlink>
      <a:folHlink>
        <a:srgbClr val="7F7F7F"/>
      </a:folHlink>
    </a:clrScheme>
    <a:fontScheme name="Custom 170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iveVTI" id="{514BDC9F-20AC-40CA-9FE7-B30987BCD2D4}" vid="{D8FA1533-D953-46ED-B2C7-B32AF1BED7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1392</Words>
  <Application>Microsoft Office PowerPoint</Application>
  <PresentationFormat>Widescreen</PresentationFormat>
  <Paragraphs>121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9" baseType="lpstr">
      <vt:lpstr>AA Times New Roman</vt:lpstr>
      <vt:lpstr>Arial</vt:lpstr>
      <vt:lpstr>Bembo</vt:lpstr>
      <vt:lpstr>ArchiveVTI</vt:lpstr>
      <vt:lpstr>Lettura e commento delle  elegie di Properzio </vt:lpstr>
      <vt:lpstr>Properzio e la scelta della poesia d’amore</vt:lpstr>
      <vt:lpstr>Properzio, elegie I 7 (vv. 1-10)</vt:lpstr>
      <vt:lpstr>Properzio, elegie I 7 (vv. 11-20)</vt:lpstr>
      <vt:lpstr>Properzio, elegie I 7 (vv. 21-26)</vt:lpstr>
      <vt:lpstr>Traduzione</vt:lpstr>
      <vt:lpstr>Traduzione</vt:lpstr>
      <vt:lpstr>Traduzione</vt:lpstr>
      <vt:lpstr>Commento</vt:lpstr>
      <vt:lpstr>Una famosa polemica letteraria: Catullo carme 1</vt:lpstr>
      <vt:lpstr>Carme 1, traduzione</vt:lpstr>
      <vt:lpstr>Commento</vt:lpstr>
      <vt:lpstr>Catullo, Carme 95</vt:lpstr>
      <vt:lpstr>Carme 95, traduzione</vt:lpstr>
      <vt:lpstr>Commento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ALFA DESIGN STUDIO</dc:creator>
  <cp:lastModifiedBy>ALFA DESIGN STUDIO</cp:lastModifiedBy>
  <cp:revision>1</cp:revision>
  <dcterms:created xsi:type="dcterms:W3CDTF">2024-11-22T13:58:34Z</dcterms:created>
  <dcterms:modified xsi:type="dcterms:W3CDTF">2024-11-22T15:15:49Z</dcterms:modified>
</cp:coreProperties>
</file>