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3600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Autore e data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b="1" spc="-232" sz="116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Sottotitolo presentazione</a:t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</a:t>
            </a:r>
          </a:p>
        </p:txBody>
      </p:sp>
      <p:sp>
        <p:nvSpPr>
          <p:cNvPr id="100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 programma</a:t>
            </a:r>
          </a:p>
        </p:txBody>
      </p:sp>
      <p:sp>
        <p:nvSpPr>
          <p:cNvPr id="109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Corpo livello uno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FontTx/>
              <a:buNone/>
              <a:defRPr spc="-99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Argomenti del programma</a:t>
            </a:r>
          </a:p>
        </p:txBody>
      </p:sp>
      <p:sp>
        <p:nvSpPr>
          <p:cNvPr id="111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orpo livello uno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243833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Dettagli informazione</a:t>
            </a:r>
          </a:p>
        </p:txBody>
      </p:sp>
      <p:sp>
        <p:nvSpPr>
          <p:cNvPr id="128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rpo livello uno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3600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Attribuzione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Corpo livello uno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lIns="50800" tIns="50800" rIns="50800" bIns="50800"/>
          <a:lstStyle>
            <a:lvl1pPr marL="469900" indent="-300876" defTabSz="2438337">
              <a:spcBef>
                <a:spcPts val="0"/>
              </a:spcBef>
              <a:buSzTx/>
              <a:buFont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“Citazione degna di nota”</a:t>
            </a:r>
          </a:p>
        </p:txBody>
      </p:sp>
      <p:sp>
        <p:nvSpPr>
          <p:cNvPr id="137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70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7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olo Testo"/>
          <p:cNvSpPr txBox="1"/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Titolo Testo</a:t>
            </a:r>
          </a:p>
        </p:txBody>
      </p:sp>
      <p:sp>
        <p:nvSpPr>
          <p:cNvPr id="179" name="Corpo livello uno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0" algn="ctr">
              <a:buSzTx/>
              <a:buFontTx/>
              <a:buNone/>
              <a:defRPr sz="4800"/>
            </a:lvl2pPr>
            <a:lvl3pPr marL="0" indent="0" algn="ctr">
              <a:buSzTx/>
              <a:buFontTx/>
              <a:buNone/>
              <a:defRPr sz="4800"/>
            </a:lvl3pPr>
            <a:lvl4pPr marL="0" indent="0" algn="ctr">
              <a:buSzTx/>
              <a:buFontTx/>
              <a:buNone/>
              <a:defRPr sz="4800"/>
            </a:lvl4pPr>
            <a:lvl5pPr marL="0" indent="0" algn="ctr">
              <a:buSzTx/>
              <a:buFontTx/>
              <a:buNone/>
              <a:defRPr sz="4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b="1" spc="-232" sz="116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Corpo livello uno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3600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Autore e data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Corpo livello uno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Sottotitolo presentazione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91439" tIns="91439" rIns="91439" bIns="91439"/>
          <a:lstStyle/>
          <a:p>
            <a:pPr/>
            <a:r>
              <a:t>Titolo Testo</a:t>
            </a:r>
          </a:p>
        </p:txBody>
      </p:sp>
      <p:sp>
        <p:nvSpPr>
          <p:cNvPr id="188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91439" tIns="91439" rIns="91439" bIns="91439"/>
          <a:lstStyle>
            <a:lvl3pPr marL="1554479" indent="-640079"/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89" name="Numero diapositiva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d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</a:t>
            </a:r>
          </a:p>
        </p:txBody>
      </p:sp>
      <p:sp>
        <p:nvSpPr>
          <p:cNvPr id="43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Corpo livello uno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Testo elenco puntato diapositiva</a:t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  <a:lvl2pPr marL="12192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2pPr>
            <a:lvl3pPr marL="18288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3pPr>
            <a:lvl4pPr marL="24384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4pPr>
            <a:lvl5pPr marL="30480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Corpo livello uno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picc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Corpo livello uno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Testo elenco puntato diapositiva</a:t>
            </a:r>
          </a:p>
        </p:txBody>
      </p:sp>
      <p:sp>
        <p:nvSpPr>
          <p:cNvPr id="7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</a:t>
            </a:r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elenco e dirett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rpo livello uno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FontTx/>
              <a:defRPr b="1" sz="55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Corpo livello uno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spcBef>
                <a:spcPts val="4500"/>
              </a:spcBef>
              <a:buSzPct val="123000"/>
              <a:buFontTx/>
              <a:defRPr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Testo elenco puntato diapositiva</a:t>
            </a:r>
          </a:p>
        </p:txBody>
      </p:sp>
      <p:sp>
        <p:nvSpPr>
          <p:cNvPr id="8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7">
              <a:lnSpc>
                <a:spcPct val="80000"/>
              </a:lnSpc>
              <a:defRPr b="1" spc="-170" sz="8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Titolo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22203054" y="12835871"/>
            <a:ext cx="504546" cy="483908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 defTabSz="18288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8" marR="0" indent="-640078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759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978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5588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23000"/>
        <a:buFont typeface="Arial"/>
        <a:buChar char="•"/>
        <a:tabLst/>
        <a:defRPr b="0" baseline="0" cap="none" i="0" spc="0" strike="noStrike" sz="5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forzesco-Ultimi-restauri-sala-Asse-Tosi_Stemma-centrale-vicino_0.jpg" descr="sforzesco-Ultimi-restauri-sala-Asse-Tosi_Stemma-centrale-vicino_0.jpg"/>
          <p:cNvPicPr>
            <a:picLocks noChangeAspect="1"/>
          </p:cNvPicPr>
          <p:nvPr/>
        </p:nvPicPr>
        <p:blipFill>
          <a:blip r:embed="rId2">
            <a:extLst/>
          </a:blip>
          <a:srcRect l="0" t="3346" r="0" b="11344"/>
          <a:stretch>
            <a:fillRect/>
          </a:stretch>
        </p:blipFill>
        <p:spPr>
          <a:xfrm>
            <a:off x="-1" y="-56979"/>
            <a:ext cx="24384001" cy="13829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3.3.1.1 Venaria FIORE_Fluorescenza_UV.jpg" descr="3.3.1.1 Venaria FIORE_Fluorescenza_UV.jpg"/>
          <p:cNvPicPr>
            <a:picLocks noChangeAspect="1"/>
          </p:cNvPicPr>
          <p:nvPr/>
        </p:nvPicPr>
        <p:blipFill>
          <a:blip r:embed="rId2">
            <a:extLst/>
          </a:blip>
          <a:srcRect l="0" t="14923" r="0" b="819"/>
          <a:stretch>
            <a:fillRect/>
          </a:stretch>
        </p:blipFill>
        <p:spPr>
          <a:xfrm>
            <a:off x="-17242" y="-11924"/>
            <a:ext cx="24418484" cy="13716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254701" cy="13717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8655" y="2553292"/>
            <a:ext cx="15099570" cy="8610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0" t="10698" r="0" b="0"/>
          <a:stretch>
            <a:fillRect/>
          </a:stretch>
        </p:blipFill>
        <p:spPr>
          <a:xfrm>
            <a:off x="0" y="0"/>
            <a:ext cx="2445223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0" t="19214" r="0" b="0"/>
          <a:stretch>
            <a:fillRect/>
          </a:stretch>
        </p:blipFill>
        <p:spPr>
          <a:xfrm>
            <a:off x="0" y="0"/>
            <a:ext cx="2441824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11.-paesaggino-durante-descialbo.jpg" descr="11.-paesaggino-durante-descialbo.jpg"/>
          <p:cNvPicPr>
            <a:picLocks noChangeAspect="1"/>
          </p:cNvPicPr>
          <p:nvPr/>
        </p:nvPicPr>
        <p:blipFill>
          <a:blip r:embed="rId2">
            <a:extLst/>
          </a:blip>
          <a:srcRect l="0" t="20413" r="0" b="0"/>
          <a:stretch>
            <a:fillRect/>
          </a:stretch>
        </p:blipFill>
        <p:spPr>
          <a:xfrm>
            <a:off x="-811717" y="-35123"/>
            <a:ext cx="26007435" cy="1378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leonardo-da-vinci-sala-delle-asse-room-of-the-tower-hall-of-the-wooden-planks-castello-sforzesco-milan-02.jpg" descr="leonardo-da-vinci-sala-delle-asse-room-of-the-tower-hall-of-the-wooden-planks-castello-sforzesco-milan-02.jpg"/>
          <p:cNvPicPr>
            <a:picLocks noChangeAspect="1"/>
          </p:cNvPicPr>
          <p:nvPr/>
        </p:nvPicPr>
        <p:blipFill>
          <a:blip r:embed="rId2">
            <a:extLst/>
          </a:blip>
          <a:srcRect l="0" t="17748" r="0" b="7024"/>
          <a:stretch>
            <a:fillRect/>
          </a:stretch>
        </p:blipFill>
        <p:spPr>
          <a:xfrm>
            <a:off x="-1" y="-20789"/>
            <a:ext cx="24384001" cy="13757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2024-08-05-urbanfile-milano-castello-volta-sala-delle-asse-leonardo-da-vinci_2.jpg" descr="2024-08-05-urbanfile-milano-castello-volta-sala-delle-asse-leonardo-da-vinci_2.jpg"/>
          <p:cNvPicPr>
            <a:picLocks noChangeAspect="1"/>
          </p:cNvPicPr>
          <p:nvPr/>
        </p:nvPicPr>
        <p:blipFill>
          <a:blip r:embed="rId2">
            <a:extLst/>
          </a:blip>
          <a:srcRect l="0" t="11343" r="0" b="14367"/>
          <a:stretch>
            <a:fillRect/>
          </a:stretch>
        </p:blipFill>
        <p:spPr>
          <a:xfrm>
            <a:off x="-115837" y="-14082"/>
            <a:ext cx="24615674" cy="13744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Leonardo_Sala_delle_Asse_detail.jpg" descr="Leonardo_Sala_delle_Asse_detai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475" y="52648"/>
            <a:ext cx="10697212" cy="13717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2016-09-05_Sala_Asse_Castello_11.jpg" descr="2016-09-05_Sala_Asse_Castello_11.jpg"/>
          <p:cNvPicPr>
            <a:picLocks noChangeAspect="1"/>
          </p:cNvPicPr>
          <p:nvPr/>
        </p:nvPicPr>
        <p:blipFill>
          <a:blip r:embed="rId3">
            <a:extLst/>
          </a:blip>
          <a:srcRect l="27522" t="2118" r="13644" b="2118"/>
          <a:stretch>
            <a:fillRect/>
          </a:stretch>
        </p:blipFill>
        <p:spPr>
          <a:xfrm>
            <a:off x="12533920" y="107742"/>
            <a:ext cx="11143714" cy="1360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6189" r="0" b="0"/>
          <a:stretch>
            <a:fillRect/>
          </a:stretch>
        </p:blipFill>
        <p:spPr>
          <a:xfrm>
            <a:off x="0" y="-1"/>
            <a:ext cx="2436813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815" y="-1"/>
            <a:ext cx="9959287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salaasse.jpg" descr="img_salaass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2676" y="-1"/>
            <a:ext cx="865163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94838" y="13103"/>
            <a:ext cx="8867883" cy="13689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329" y="-2208"/>
            <a:ext cx="13734984" cy="13720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8334" y="-8602"/>
            <a:ext cx="10187332" cy="13724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Leonardo-Di-Ser-Piero-Da-Vinci-Andrea-Del-Verrocchio-Sala-delle-Asse-detail-of-preparatory-drawing-o....ches-and-leaves.jpg" descr="Leonardo-Di-Ser-Piero-Da-Vinci-Andrea-Del-Verrocchio-Sala-delle-Asse-detail-of-preparatory-drawing-o....ches-and-leaves.jpg"/>
          <p:cNvPicPr>
            <a:picLocks noChangeAspect="1"/>
          </p:cNvPicPr>
          <p:nvPr/>
        </p:nvPicPr>
        <p:blipFill>
          <a:blip r:embed="rId2">
            <a:extLst/>
          </a:blip>
          <a:srcRect l="0" t="10713" r="0" b="4673"/>
          <a:stretch>
            <a:fillRect/>
          </a:stretch>
        </p:blipFill>
        <p:spPr>
          <a:xfrm>
            <a:off x="20153" y="-16591"/>
            <a:ext cx="24343694" cy="13749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