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64" r:id="rId2"/>
    <p:sldId id="558" r:id="rId3"/>
    <p:sldId id="559" r:id="rId4"/>
    <p:sldId id="542" r:id="rId5"/>
    <p:sldId id="291" r:id="rId6"/>
    <p:sldId id="286" r:id="rId7"/>
    <p:sldId id="287" r:id="rId8"/>
    <p:sldId id="545" r:id="rId9"/>
    <p:sldId id="547" r:id="rId10"/>
    <p:sldId id="556" r:id="rId11"/>
    <p:sldId id="562" r:id="rId12"/>
    <p:sldId id="563" r:id="rId13"/>
    <p:sldId id="294" r:id="rId14"/>
    <p:sldId id="295" r:id="rId15"/>
    <p:sldId id="299" r:id="rId16"/>
    <p:sldId id="565" r:id="rId17"/>
    <p:sldId id="566" r:id="rId18"/>
    <p:sldId id="567" r:id="rId19"/>
    <p:sldId id="5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9" autoAdjust="0"/>
    <p:restoredTop sz="94660"/>
  </p:normalViewPr>
  <p:slideViewPr>
    <p:cSldViewPr snapToGrid="0">
      <p:cViewPr varScale="1">
        <p:scale>
          <a:sx n="52" d="100"/>
          <a:sy n="52" d="100"/>
        </p:scale>
        <p:origin x="751" y="41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880055-42F9-4588-A4B4-FA1FC3417B0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9E837A52-2E9E-422F-A557-8B772D57DB3B}">
      <dgm:prSet phldrT="[Text]"/>
      <dgm:spPr/>
      <dgm:t>
        <a:bodyPr/>
        <a:lstStyle/>
        <a:p>
          <a:r>
            <a:rPr lang="de-DE" dirty="0" err="1"/>
            <a:t>Elezioni</a:t>
          </a:r>
          <a:r>
            <a:rPr lang="de-DE" dirty="0"/>
            <a:t> </a:t>
          </a:r>
          <a:r>
            <a:rPr lang="de-DE" dirty="0" err="1"/>
            <a:t>europee</a:t>
          </a:r>
          <a:r>
            <a:rPr lang="de-DE" dirty="0"/>
            <a:t> 6-9 </a:t>
          </a:r>
          <a:r>
            <a:rPr lang="de-DE" dirty="0" err="1"/>
            <a:t>giugno</a:t>
          </a:r>
          <a:r>
            <a:rPr lang="de-DE" dirty="0"/>
            <a:t> 2024</a:t>
          </a:r>
        </a:p>
        <a:p>
          <a:r>
            <a:rPr lang="de-DE" dirty="0" err="1"/>
            <a:t>Elezione</a:t>
          </a:r>
          <a:r>
            <a:rPr lang="de-DE" dirty="0"/>
            <a:t> PE</a:t>
          </a:r>
        </a:p>
      </dgm:t>
    </dgm:pt>
    <dgm:pt modelId="{9DD93A91-C04E-41B3-A49C-BEE3876243E1}" type="parTrans" cxnId="{7BD416E3-2886-4698-9096-35B6DE9FAEE7}">
      <dgm:prSet/>
      <dgm:spPr/>
      <dgm:t>
        <a:bodyPr/>
        <a:lstStyle/>
        <a:p>
          <a:endParaRPr lang="de-DE"/>
        </a:p>
      </dgm:t>
    </dgm:pt>
    <dgm:pt modelId="{B931C698-4882-46B4-8628-0DCE730E7F9E}" type="sibTrans" cxnId="{7BD416E3-2886-4698-9096-35B6DE9FAEE7}">
      <dgm:prSet/>
      <dgm:spPr/>
      <dgm:t>
        <a:bodyPr/>
        <a:lstStyle/>
        <a:p>
          <a:endParaRPr lang="de-DE"/>
        </a:p>
      </dgm:t>
    </dgm:pt>
    <dgm:pt modelId="{E641B97F-982D-435F-9910-9675E92EF0A1}">
      <dgm:prSet phldrT="[Text]"/>
      <dgm:spPr/>
      <dgm:t>
        <a:bodyPr/>
        <a:lstStyle/>
        <a:p>
          <a:r>
            <a:rPr lang="de-DE" dirty="0" err="1"/>
            <a:t>Consiglio</a:t>
          </a:r>
          <a:r>
            <a:rPr lang="de-DE" dirty="0"/>
            <a:t> </a:t>
          </a:r>
          <a:r>
            <a:rPr lang="de-DE" dirty="0" err="1"/>
            <a:t>europeo</a:t>
          </a:r>
          <a:r>
            <a:rPr lang="de-DE" dirty="0"/>
            <a:t> 17 </a:t>
          </a:r>
          <a:r>
            <a:rPr lang="de-DE" dirty="0" err="1"/>
            <a:t>giugno</a:t>
          </a:r>
          <a:r>
            <a:rPr lang="de-DE" dirty="0"/>
            <a:t> 2024</a:t>
          </a:r>
        </a:p>
        <a:p>
          <a:r>
            <a:rPr lang="de-DE" dirty="0" err="1"/>
            <a:t>Scelta</a:t>
          </a:r>
          <a:r>
            <a:rPr lang="de-DE" dirty="0"/>
            <a:t> delle 3 alte  </a:t>
          </a:r>
          <a:r>
            <a:rPr lang="de-DE" dirty="0" err="1"/>
            <a:t>cariche</a:t>
          </a:r>
          <a:endParaRPr lang="de-DE" dirty="0"/>
        </a:p>
      </dgm:t>
    </dgm:pt>
    <dgm:pt modelId="{A5E1589F-29A2-4D18-B61C-CCC16E578DF8}" type="parTrans" cxnId="{2029055A-0548-4AD6-8724-A8544CBD6BE4}">
      <dgm:prSet/>
      <dgm:spPr/>
      <dgm:t>
        <a:bodyPr/>
        <a:lstStyle/>
        <a:p>
          <a:endParaRPr lang="de-DE"/>
        </a:p>
      </dgm:t>
    </dgm:pt>
    <dgm:pt modelId="{7A85F2E3-99FF-41C8-8229-C90016A95767}" type="sibTrans" cxnId="{2029055A-0548-4AD6-8724-A8544CBD6BE4}">
      <dgm:prSet/>
      <dgm:spPr/>
      <dgm:t>
        <a:bodyPr/>
        <a:lstStyle/>
        <a:p>
          <a:endParaRPr lang="de-DE"/>
        </a:p>
      </dgm:t>
    </dgm:pt>
    <dgm:pt modelId="{814D657A-2786-4372-BACC-44D9CB062400}">
      <dgm:prSet phldrT="[Text]"/>
      <dgm:spPr/>
      <dgm:t>
        <a:bodyPr/>
        <a:lstStyle/>
        <a:p>
          <a:r>
            <a:rPr lang="de-DE" dirty="0" err="1"/>
            <a:t>Elezione</a:t>
          </a:r>
          <a:r>
            <a:rPr lang="de-DE" dirty="0"/>
            <a:t> del Presidente della </a:t>
          </a:r>
          <a:r>
            <a:rPr lang="de-DE" dirty="0" err="1"/>
            <a:t>Commissone</a:t>
          </a:r>
          <a:endParaRPr lang="de-DE" dirty="0"/>
        </a:p>
        <a:p>
          <a:r>
            <a:rPr lang="de-DE" dirty="0"/>
            <a:t>18 </a:t>
          </a:r>
          <a:r>
            <a:rPr lang="de-DE" dirty="0" err="1"/>
            <a:t>luglio</a:t>
          </a:r>
          <a:r>
            <a:rPr lang="de-DE" dirty="0"/>
            <a:t> 2024 </a:t>
          </a:r>
          <a:br>
            <a:rPr lang="de-DE" dirty="0"/>
          </a:br>
          <a:r>
            <a:rPr lang="de-DE" dirty="0"/>
            <a:t>(</a:t>
          </a:r>
          <a:r>
            <a:rPr lang="de-DE" dirty="0" err="1"/>
            <a:t>voto</a:t>
          </a:r>
          <a:r>
            <a:rPr lang="de-DE" dirty="0"/>
            <a:t> </a:t>
          </a:r>
          <a:r>
            <a:rPr lang="de-DE" dirty="0" err="1"/>
            <a:t>segreto</a:t>
          </a:r>
          <a:r>
            <a:rPr lang="de-DE" dirty="0"/>
            <a:t>)</a:t>
          </a:r>
        </a:p>
      </dgm:t>
    </dgm:pt>
    <dgm:pt modelId="{CC7BB13F-D665-44DB-BC3E-8E4C0824B059}" type="parTrans" cxnId="{3D8D3F65-B9F9-4B09-BE4F-36C16C88306E}">
      <dgm:prSet/>
      <dgm:spPr/>
      <dgm:t>
        <a:bodyPr/>
        <a:lstStyle/>
        <a:p>
          <a:endParaRPr lang="de-DE"/>
        </a:p>
      </dgm:t>
    </dgm:pt>
    <dgm:pt modelId="{DD162703-500A-403D-A4EF-A38503462C55}" type="sibTrans" cxnId="{3D8D3F65-B9F9-4B09-BE4F-36C16C88306E}">
      <dgm:prSet/>
      <dgm:spPr/>
      <dgm:t>
        <a:bodyPr/>
        <a:lstStyle/>
        <a:p>
          <a:endParaRPr lang="de-DE"/>
        </a:p>
      </dgm:t>
    </dgm:pt>
    <dgm:pt modelId="{B9985BB3-4C5C-4C1A-A132-D5946E497793}" type="pres">
      <dgm:prSet presAssocID="{58880055-42F9-4588-A4B4-FA1FC3417B02}" presName="Name0" presStyleCnt="0">
        <dgm:presLayoutVars>
          <dgm:dir/>
          <dgm:resizeHandles val="exact"/>
        </dgm:presLayoutVars>
      </dgm:prSet>
      <dgm:spPr/>
    </dgm:pt>
    <dgm:pt modelId="{B01648B5-1290-4F7E-B8D0-BADE263B673F}" type="pres">
      <dgm:prSet presAssocID="{58880055-42F9-4588-A4B4-FA1FC3417B02}" presName="arrow" presStyleLbl="bgShp" presStyleIdx="0" presStyleCnt="1"/>
      <dgm:spPr/>
    </dgm:pt>
    <dgm:pt modelId="{426A8B64-01E7-472F-AB69-3DA0C6BEDBB9}" type="pres">
      <dgm:prSet presAssocID="{58880055-42F9-4588-A4B4-FA1FC3417B02}" presName="points" presStyleCnt="0"/>
      <dgm:spPr/>
    </dgm:pt>
    <dgm:pt modelId="{E1381DE8-35F5-4D7A-885C-1FCAAA0FB2C9}" type="pres">
      <dgm:prSet presAssocID="{9E837A52-2E9E-422F-A557-8B772D57DB3B}" presName="compositeA" presStyleCnt="0"/>
      <dgm:spPr/>
    </dgm:pt>
    <dgm:pt modelId="{CB0C368D-9E1E-4FA4-AB40-D95AA351C5BF}" type="pres">
      <dgm:prSet presAssocID="{9E837A52-2E9E-422F-A557-8B772D57DB3B}" presName="textA" presStyleLbl="revTx" presStyleIdx="0" presStyleCnt="3">
        <dgm:presLayoutVars>
          <dgm:bulletEnabled val="1"/>
        </dgm:presLayoutVars>
      </dgm:prSet>
      <dgm:spPr/>
    </dgm:pt>
    <dgm:pt modelId="{16321226-5B39-4769-A905-DF7B2FC935EE}" type="pres">
      <dgm:prSet presAssocID="{9E837A52-2E9E-422F-A557-8B772D57DB3B}" presName="circleA" presStyleLbl="node1" presStyleIdx="0" presStyleCnt="3"/>
      <dgm:spPr/>
    </dgm:pt>
    <dgm:pt modelId="{3E4BDD05-2445-4C70-A174-F35508B70B00}" type="pres">
      <dgm:prSet presAssocID="{9E837A52-2E9E-422F-A557-8B772D57DB3B}" presName="spaceA" presStyleCnt="0"/>
      <dgm:spPr/>
    </dgm:pt>
    <dgm:pt modelId="{30D4FEF1-A678-4000-911E-46C079BF6E44}" type="pres">
      <dgm:prSet presAssocID="{B931C698-4882-46B4-8628-0DCE730E7F9E}" presName="space" presStyleCnt="0"/>
      <dgm:spPr/>
    </dgm:pt>
    <dgm:pt modelId="{A970D98C-90B6-4DD5-9E46-D0A24FAF4C8F}" type="pres">
      <dgm:prSet presAssocID="{E641B97F-982D-435F-9910-9675E92EF0A1}" presName="compositeB" presStyleCnt="0"/>
      <dgm:spPr/>
    </dgm:pt>
    <dgm:pt modelId="{E83C8423-B029-45F6-9892-170CC5CBF75F}" type="pres">
      <dgm:prSet presAssocID="{E641B97F-982D-435F-9910-9675E92EF0A1}" presName="textB" presStyleLbl="revTx" presStyleIdx="1" presStyleCnt="3">
        <dgm:presLayoutVars>
          <dgm:bulletEnabled val="1"/>
        </dgm:presLayoutVars>
      </dgm:prSet>
      <dgm:spPr/>
    </dgm:pt>
    <dgm:pt modelId="{6ED40C03-2BA5-4BD3-8D9A-CC1ACDC5D0D0}" type="pres">
      <dgm:prSet presAssocID="{E641B97F-982D-435F-9910-9675E92EF0A1}" presName="circleB" presStyleLbl="node1" presStyleIdx="1" presStyleCnt="3"/>
      <dgm:spPr/>
    </dgm:pt>
    <dgm:pt modelId="{C2866263-2013-4D09-9FF1-576248FC8F18}" type="pres">
      <dgm:prSet presAssocID="{E641B97F-982D-435F-9910-9675E92EF0A1}" presName="spaceB" presStyleCnt="0"/>
      <dgm:spPr/>
    </dgm:pt>
    <dgm:pt modelId="{5DD81C18-5571-44BE-96DD-78616CA6F8B8}" type="pres">
      <dgm:prSet presAssocID="{7A85F2E3-99FF-41C8-8229-C90016A95767}" presName="space" presStyleCnt="0"/>
      <dgm:spPr/>
    </dgm:pt>
    <dgm:pt modelId="{96F0442B-3312-4238-A226-255172E65955}" type="pres">
      <dgm:prSet presAssocID="{814D657A-2786-4372-BACC-44D9CB062400}" presName="compositeA" presStyleCnt="0"/>
      <dgm:spPr/>
    </dgm:pt>
    <dgm:pt modelId="{AF5FA295-F45C-4CE7-832E-61B230440CF5}" type="pres">
      <dgm:prSet presAssocID="{814D657A-2786-4372-BACC-44D9CB062400}" presName="textA" presStyleLbl="revTx" presStyleIdx="2" presStyleCnt="3">
        <dgm:presLayoutVars>
          <dgm:bulletEnabled val="1"/>
        </dgm:presLayoutVars>
      </dgm:prSet>
      <dgm:spPr/>
    </dgm:pt>
    <dgm:pt modelId="{C0EC27F9-B323-4F42-B563-7BA3162682BC}" type="pres">
      <dgm:prSet presAssocID="{814D657A-2786-4372-BACC-44D9CB062400}" presName="circleA" presStyleLbl="node1" presStyleIdx="2" presStyleCnt="3" custLinFactNeighborX="13671" custLinFactNeighborY="-3445"/>
      <dgm:spPr/>
    </dgm:pt>
    <dgm:pt modelId="{C74659A2-5875-48CD-B4B8-8C6D1DC65D6A}" type="pres">
      <dgm:prSet presAssocID="{814D657A-2786-4372-BACC-44D9CB062400}" presName="spaceA" presStyleCnt="0"/>
      <dgm:spPr/>
    </dgm:pt>
  </dgm:ptLst>
  <dgm:cxnLst>
    <dgm:cxn modelId="{B7F8540F-1826-44B9-B752-3BCE5263C112}" type="presOf" srcId="{E641B97F-982D-435F-9910-9675E92EF0A1}" destId="{E83C8423-B029-45F6-9892-170CC5CBF75F}" srcOrd="0" destOrd="0" presId="urn:microsoft.com/office/officeart/2005/8/layout/hProcess11"/>
    <dgm:cxn modelId="{3C5B2717-9702-4E04-BD74-CF7854B42EAE}" type="presOf" srcId="{814D657A-2786-4372-BACC-44D9CB062400}" destId="{AF5FA295-F45C-4CE7-832E-61B230440CF5}" srcOrd="0" destOrd="0" presId="urn:microsoft.com/office/officeart/2005/8/layout/hProcess11"/>
    <dgm:cxn modelId="{3D8D3F65-B9F9-4B09-BE4F-36C16C88306E}" srcId="{58880055-42F9-4588-A4B4-FA1FC3417B02}" destId="{814D657A-2786-4372-BACC-44D9CB062400}" srcOrd="2" destOrd="0" parTransId="{CC7BB13F-D665-44DB-BC3E-8E4C0824B059}" sibTransId="{DD162703-500A-403D-A4EF-A38503462C55}"/>
    <dgm:cxn modelId="{8A4B3849-2CFD-4C38-8FC9-02DF79FAF744}" type="presOf" srcId="{9E837A52-2E9E-422F-A557-8B772D57DB3B}" destId="{CB0C368D-9E1E-4FA4-AB40-D95AA351C5BF}" srcOrd="0" destOrd="0" presId="urn:microsoft.com/office/officeart/2005/8/layout/hProcess11"/>
    <dgm:cxn modelId="{5BE47154-EC2C-4215-8E2A-BEFC669C21E5}" type="presOf" srcId="{58880055-42F9-4588-A4B4-FA1FC3417B02}" destId="{B9985BB3-4C5C-4C1A-A132-D5946E497793}" srcOrd="0" destOrd="0" presId="urn:microsoft.com/office/officeart/2005/8/layout/hProcess11"/>
    <dgm:cxn modelId="{2029055A-0548-4AD6-8724-A8544CBD6BE4}" srcId="{58880055-42F9-4588-A4B4-FA1FC3417B02}" destId="{E641B97F-982D-435F-9910-9675E92EF0A1}" srcOrd="1" destOrd="0" parTransId="{A5E1589F-29A2-4D18-B61C-CCC16E578DF8}" sibTransId="{7A85F2E3-99FF-41C8-8229-C90016A95767}"/>
    <dgm:cxn modelId="{7BD416E3-2886-4698-9096-35B6DE9FAEE7}" srcId="{58880055-42F9-4588-A4B4-FA1FC3417B02}" destId="{9E837A52-2E9E-422F-A557-8B772D57DB3B}" srcOrd="0" destOrd="0" parTransId="{9DD93A91-C04E-41B3-A49C-BEE3876243E1}" sibTransId="{B931C698-4882-46B4-8628-0DCE730E7F9E}"/>
    <dgm:cxn modelId="{FB916831-BB90-49BF-95C4-97FCB1A64ED4}" type="presParOf" srcId="{B9985BB3-4C5C-4C1A-A132-D5946E497793}" destId="{B01648B5-1290-4F7E-B8D0-BADE263B673F}" srcOrd="0" destOrd="0" presId="urn:microsoft.com/office/officeart/2005/8/layout/hProcess11"/>
    <dgm:cxn modelId="{5CEC215B-36CF-42CA-877A-ACC1AF46B48F}" type="presParOf" srcId="{B9985BB3-4C5C-4C1A-A132-D5946E497793}" destId="{426A8B64-01E7-472F-AB69-3DA0C6BEDBB9}" srcOrd="1" destOrd="0" presId="urn:microsoft.com/office/officeart/2005/8/layout/hProcess11"/>
    <dgm:cxn modelId="{E3E34112-420C-45A3-83D6-F50CA22BC514}" type="presParOf" srcId="{426A8B64-01E7-472F-AB69-3DA0C6BEDBB9}" destId="{E1381DE8-35F5-4D7A-885C-1FCAAA0FB2C9}" srcOrd="0" destOrd="0" presId="urn:microsoft.com/office/officeart/2005/8/layout/hProcess11"/>
    <dgm:cxn modelId="{6FF96D5F-4CA4-4331-9E26-0630293BC9F2}" type="presParOf" srcId="{E1381DE8-35F5-4D7A-885C-1FCAAA0FB2C9}" destId="{CB0C368D-9E1E-4FA4-AB40-D95AA351C5BF}" srcOrd="0" destOrd="0" presId="urn:microsoft.com/office/officeart/2005/8/layout/hProcess11"/>
    <dgm:cxn modelId="{5DFDDFD2-7B62-4E7A-9706-382409CAF3F4}" type="presParOf" srcId="{E1381DE8-35F5-4D7A-885C-1FCAAA0FB2C9}" destId="{16321226-5B39-4769-A905-DF7B2FC935EE}" srcOrd="1" destOrd="0" presId="urn:microsoft.com/office/officeart/2005/8/layout/hProcess11"/>
    <dgm:cxn modelId="{7BF4CFCC-2E6F-4FD2-8611-0602315CC778}" type="presParOf" srcId="{E1381DE8-35F5-4D7A-885C-1FCAAA0FB2C9}" destId="{3E4BDD05-2445-4C70-A174-F35508B70B00}" srcOrd="2" destOrd="0" presId="urn:microsoft.com/office/officeart/2005/8/layout/hProcess11"/>
    <dgm:cxn modelId="{520CE67A-1885-4943-A808-A631CCB55FC1}" type="presParOf" srcId="{426A8B64-01E7-472F-AB69-3DA0C6BEDBB9}" destId="{30D4FEF1-A678-4000-911E-46C079BF6E44}" srcOrd="1" destOrd="0" presId="urn:microsoft.com/office/officeart/2005/8/layout/hProcess11"/>
    <dgm:cxn modelId="{D2160F1B-1382-4A0F-A1DD-0A4344177F7B}" type="presParOf" srcId="{426A8B64-01E7-472F-AB69-3DA0C6BEDBB9}" destId="{A970D98C-90B6-4DD5-9E46-D0A24FAF4C8F}" srcOrd="2" destOrd="0" presId="urn:microsoft.com/office/officeart/2005/8/layout/hProcess11"/>
    <dgm:cxn modelId="{02C1D073-D9D6-4D00-853E-CE6A3D9FE2AD}" type="presParOf" srcId="{A970D98C-90B6-4DD5-9E46-D0A24FAF4C8F}" destId="{E83C8423-B029-45F6-9892-170CC5CBF75F}" srcOrd="0" destOrd="0" presId="urn:microsoft.com/office/officeart/2005/8/layout/hProcess11"/>
    <dgm:cxn modelId="{B54D305F-0A94-47EA-8191-FF693BF58070}" type="presParOf" srcId="{A970D98C-90B6-4DD5-9E46-D0A24FAF4C8F}" destId="{6ED40C03-2BA5-4BD3-8D9A-CC1ACDC5D0D0}" srcOrd="1" destOrd="0" presId="urn:microsoft.com/office/officeart/2005/8/layout/hProcess11"/>
    <dgm:cxn modelId="{5227B171-2FEC-4F24-B3FC-CAA8FDD6BC18}" type="presParOf" srcId="{A970D98C-90B6-4DD5-9E46-D0A24FAF4C8F}" destId="{C2866263-2013-4D09-9FF1-576248FC8F18}" srcOrd="2" destOrd="0" presId="urn:microsoft.com/office/officeart/2005/8/layout/hProcess11"/>
    <dgm:cxn modelId="{C7BB98B9-2316-468C-9CF4-B4E55A1394F3}" type="presParOf" srcId="{426A8B64-01E7-472F-AB69-3DA0C6BEDBB9}" destId="{5DD81C18-5571-44BE-96DD-78616CA6F8B8}" srcOrd="3" destOrd="0" presId="urn:microsoft.com/office/officeart/2005/8/layout/hProcess11"/>
    <dgm:cxn modelId="{682EF5F5-4F31-4224-872E-15A311CA050A}" type="presParOf" srcId="{426A8B64-01E7-472F-AB69-3DA0C6BEDBB9}" destId="{96F0442B-3312-4238-A226-255172E65955}" srcOrd="4" destOrd="0" presId="urn:microsoft.com/office/officeart/2005/8/layout/hProcess11"/>
    <dgm:cxn modelId="{7077B63F-3526-4537-8E60-779AF598BDC3}" type="presParOf" srcId="{96F0442B-3312-4238-A226-255172E65955}" destId="{AF5FA295-F45C-4CE7-832E-61B230440CF5}" srcOrd="0" destOrd="0" presId="urn:microsoft.com/office/officeart/2005/8/layout/hProcess11"/>
    <dgm:cxn modelId="{84DA8113-113B-4CE1-A726-F7E77126CBCB}" type="presParOf" srcId="{96F0442B-3312-4238-A226-255172E65955}" destId="{C0EC27F9-B323-4F42-B563-7BA3162682BC}" srcOrd="1" destOrd="0" presId="urn:microsoft.com/office/officeart/2005/8/layout/hProcess11"/>
    <dgm:cxn modelId="{C793E317-AA43-4F3F-A4B5-BCA127E62F4D}" type="presParOf" srcId="{96F0442B-3312-4238-A226-255172E65955}" destId="{C74659A2-5875-48CD-B4B8-8C6D1DC65D6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880055-42F9-4588-A4B4-FA1FC3417B0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9E837A52-2E9E-422F-A557-8B772D57DB3B}">
      <dgm:prSet phldrT="[Text]"/>
      <dgm:spPr/>
      <dgm:t>
        <a:bodyPr/>
        <a:lstStyle/>
        <a:p>
          <a:r>
            <a:rPr lang="de-DE" dirty="0" err="1"/>
            <a:t>Ottobre</a:t>
          </a:r>
          <a:r>
            <a:rPr lang="de-DE" dirty="0"/>
            <a:t> </a:t>
          </a:r>
          <a:r>
            <a:rPr lang="de-DE" dirty="0" err="1"/>
            <a:t>novembre</a:t>
          </a:r>
          <a:r>
            <a:rPr lang="de-DE" dirty="0"/>
            <a:t> </a:t>
          </a:r>
          <a:r>
            <a:rPr lang="de-DE" dirty="0" err="1"/>
            <a:t>audizioni</a:t>
          </a:r>
          <a:r>
            <a:rPr lang="de-DE" dirty="0"/>
            <a:t> </a:t>
          </a:r>
          <a:r>
            <a:rPr lang="de-DE" dirty="0" err="1"/>
            <a:t>dei</a:t>
          </a:r>
          <a:r>
            <a:rPr lang="de-DE" dirty="0"/>
            <a:t> </a:t>
          </a:r>
          <a:r>
            <a:rPr lang="de-DE" dirty="0" err="1"/>
            <a:t>Commissari</a:t>
          </a:r>
          <a:endParaRPr lang="de-DE" dirty="0"/>
        </a:p>
      </dgm:t>
    </dgm:pt>
    <dgm:pt modelId="{9DD93A91-C04E-41B3-A49C-BEE3876243E1}" type="parTrans" cxnId="{7BD416E3-2886-4698-9096-35B6DE9FAEE7}">
      <dgm:prSet/>
      <dgm:spPr/>
      <dgm:t>
        <a:bodyPr/>
        <a:lstStyle/>
        <a:p>
          <a:endParaRPr lang="de-DE"/>
        </a:p>
      </dgm:t>
    </dgm:pt>
    <dgm:pt modelId="{B931C698-4882-46B4-8628-0DCE730E7F9E}" type="sibTrans" cxnId="{7BD416E3-2886-4698-9096-35B6DE9FAEE7}">
      <dgm:prSet/>
      <dgm:spPr/>
      <dgm:t>
        <a:bodyPr/>
        <a:lstStyle/>
        <a:p>
          <a:endParaRPr lang="de-DE"/>
        </a:p>
      </dgm:t>
    </dgm:pt>
    <dgm:pt modelId="{E641B97F-982D-435F-9910-9675E92EF0A1}">
      <dgm:prSet phldrT="[Text]"/>
      <dgm:spPr/>
      <dgm:t>
        <a:bodyPr/>
        <a:lstStyle/>
        <a:p>
          <a:r>
            <a:rPr lang="de-DE" dirty="0"/>
            <a:t>1 </a:t>
          </a:r>
          <a:r>
            <a:rPr lang="de-DE" dirty="0" err="1"/>
            <a:t>dicembre</a:t>
          </a:r>
          <a:r>
            <a:rPr lang="de-DE" dirty="0"/>
            <a:t> </a:t>
          </a:r>
          <a:r>
            <a:rPr lang="de-DE" dirty="0" err="1"/>
            <a:t>entra</a:t>
          </a:r>
          <a:r>
            <a:rPr lang="de-DE" dirty="0"/>
            <a:t> in </a:t>
          </a:r>
          <a:r>
            <a:rPr lang="de-DE" dirty="0" err="1"/>
            <a:t>funzione</a:t>
          </a:r>
          <a:r>
            <a:rPr lang="de-DE" dirty="0"/>
            <a:t> </a:t>
          </a:r>
          <a:r>
            <a:rPr lang="de-DE" dirty="0" err="1"/>
            <a:t>il</a:t>
          </a:r>
          <a:r>
            <a:rPr lang="de-DE" dirty="0"/>
            <a:t> Presidente del </a:t>
          </a:r>
          <a:r>
            <a:rPr lang="de-DE" dirty="0" err="1"/>
            <a:t>Consiglio</a:t>
          </a:r>
          <a:r>
            <a:rPr lang="de-DE" dirty="0"/>
            <a:t> </a:t>
          </a:r>
          <a:r>
            <a:rPr lang="de-DE" dirty="0" err="1"/>
            <a:t>europeo</a:t>
          </a:r>
          <a:endParaRPr lang="de-DE" dirty="0"/>
        </a:p>
      </dgm:t>
    </dgm:pt>
    <dgm:pt modelId="{A5E1589F-29A2-4D18-B61C-CCC16E578DF8}" type="parTrans" cxnId="{2029055A-0548-4AD6-8724-A8544CBD6BE4}">
      <dgm:prSet/>
      <dgm:spPr/>
      <dgm:t>
        <a:bodyPr/>
        <a:lstStyle/>
        <a:p>
          <a:endParaRPr lang="de-DE"/>
        </a:p>
      </dgm:t>
    </dgm:pt>
    <dgm:pt modelId="{7A85F2E3-99FF-41C8-8229-C90016A95767}" type="sibTrans" cxnId="{2029055A-0548-4AD6-8724-A8544CBD6BE4}">
      <dgm:prSet/>
      <dgm:spPr/>
      <dgm:t>
        <a:bodyPr/>
        <a:lstStyle/>
        <a:p>
          <a:endParaRPr lang="de-DE"/>
        </a:p>
      </dgm:t>
    </dgm:pt>
    <dgm:pt modelId="{814D657A-2786-4372-BACC-44D9CB062400}">
      <dgm:prSet phldrT="[Text]"/>
      <dgm:spPr/>
      <dgm:t>
        <a:bodyPr/>
        <a:lstStyle/>
        <a:p>
          <a:r>
            <a:rPr lang="de-DE" dirty="0" err="1"/>
            <a:t>Investitura</a:t>
          </a:r>
          <a:r>
            <a:rPr lang="de-DE" dirty="0"/>
            <a:t> della </a:t>
          </a:r>
          <a:r>
            <a:rPr lang="de-DE" dirty="0" err="1"/>
            <a:t>Commissione</a:t>
          </a:r>
          <a:br>
            <a:rPr lang="de-DE" dirty="0"/>
          </a:br>
          <a:r>
            <a:rPr lang="de-DE" dirty="0"/>
            <a:t>27 </a:t>
          </a:r>
          <a:r>
            <a:rPr lang="de-DE" dirty="0" err="1"/>
            <a:t>novembre</a:t>
          </a:r>
          <a:r>
            <a:rPr lang="de-DE" dirty="0"/>
            <a:t> 2024</a:t>
          </a:r>
        </a:p>
      </dgm:t>
    </dgm:pt>
    <dgm:pt modelId="{CC7BB13F-D665-44DB-BC3E-8E4C0824B059}" type="parTrans" cxnId="{3D8D3F65-B9F9-4B09-BE4F-36C16C88306E}">
      <dgm:prSet/>
      <dgm:spPr/>
      <dgm:t>
        <a:bodyPr/>
        <a:lstStyle/>
        <a:p>
          <a:endParaRPr lang="de-DE"/>
        </a:p>
      </dgm:t>
    </dgm:pt>
    <dgm:pt modelId="{DD162703-500A-403D-A4EF-A38503462C55}" type="sibTrans" cxnId="{3D8D3F65-B9F9-4B09-BE4F-36C16C88306E}">
      <dgm:prSet/>
      <dgm:spPr/>
      <dgm:t>
        <a:bodyPr/>
        <a:lstStyle/>
        <a:p>
          <a:endParaRPr lang="de-DE"/>
        </a:p>
      </dgm:t>
    </dgm:pt>
    <dgm:pt modelId="{B9985BB3-4C5C-4C1A-A132-D5946E497793}" type="pres">
      <dgm:prSet presAssocID="{58880055-42F9-4588-A4B4-FA1FC3417B02}" presName="Name0" presStyleCnt="0">
        <dgm:presLayoutVars>
          <dgm:dir/>
          <dgm:resizeHandles val="exact"/>
        </dgm:presLayoutVars>
      </dgm:prSet>
      <dgm:spPr/>
    </dgm:pt>
    <dgm:pt modelId="{B01648B5-1290-4F7E-B8D0-BADE263B673F}" type="pres">
      <dgm:prSet presAssocID="{58880055-42F9-4588-A4B4-FA1FC3417B02}" presName="arrow" presStyleLbl="bgShp" presStyleIdx="0" presStyleCnt="1"/>
      <dgm:spPr/>
    </dgm:pt>
    <dgm:pt modelId="{426A8B64-01E7-472F-AB69-3DA0C6BEDBB9}" type="pres">
      <dgm:prSet presAssocID="{58880055-42F9-4588-A4B4-FA1FC3417B02}" presName="points" presStyleCnt="0"/>
      <dgm:spPr/>
    </dgm:pt>
    <dgm:pt modelId="{E1381DE8-35F5-4D7A-885C-1FCAAA0FB2C9}" type="pres">
      <dgm:prSet presAssocID="{9E837A52-2E9E-422F-A557-8B772D57DB3B}" presName="compositeA" presStyleCnt="0"/>
      <dgm:spPr/>
    </dgm:pt>
    <dgm:pt modelId="{CB0C368D-9E1E-4FA4-AB40-D95AA351C5BF}" type="pres">
      <dgm:prSet presAssocID="{9E837A52-2E9E-422F-A557-8B772D57DB3B}" presName="textA" presStyleLbl="revTx" presStyleIdx="0" presStyleCnt="3">
        <dgm:presLayoutVars>
          <dgm:bulletEnabled val="1"/>
        </dgm:presLayoutVars>
      </dgm:prSet>
      <dgm:spPr/>
    </dgm:pt>
    <dgm:pt modelId="{16321226-5B39-4769-A905-DF7B2FC935EE}" type="pres">
      <dgm:prSet presAssocID="{9E837A52-2E9E-422F-A557-8B772D57DB3B}" presName="circleA" presStyleLbl="node1" presStyleIdx="0" presStyleCnt="3"/>
      <dgm:spPr/>
    </dgm:pt>
    <dgm:pt modelId="{3E4BDD05-2445-4C70-A174-F35508B70B00}" type="pres">
      <dgm:prSet presAssocID="{9E837A52-2E9E-422F-A557-8B772D57DB3B}" presName="spaceA" presStyleCnt="0"/>
      <dgm:spPr/>
    </dgm:pt>
    <dgm:pt modelId="{30D4FEF1-A678-4000-911E-46C079BF6E44}" type="pres">
      <dgm:prSet presAssocID="{B931C698-4882-46B4-8628-0DCE730E7F9E}" presName="space" presStyleCnt="0"/>
      <dgm:spPr/>
    </dgm:pt>
    <dgm:pt modelId="{A970D98C-90B6-4DD5-9E46-D0A24FAF4C8F}" type="pres">
      <dgm:prSet presAssocID="{E641B97F-982D-435F-9910-9675E92EF0A1}" presName="compositeB" presStyleCnt="0"/>
      <dgm:spPr/>
    </dgm:pt>
    <dgm:pt modelId="{E83C8423-B029-45F6-9892-170CC5CBF75F}" type="pres">
      <dgm:prSet presAssocID="{E641B97F-982D-435F-9910-9675E92EF0A1}" presName="textB" presStyleLbl="revTx" presStyleIdx="1" presStyleCnt="3">
        <dgm:presLayoutVars>
          <dgm:bulletEnabled val="1"/>
        </dgm:presLayoutVars>
      </dgm:prSet>
      <dgm:spPr/>
    </dgm:pt>
    <dgm:pt modelId="{6ED40C03-2BA5-4BD3-8D9A-CC1ACDC5D0D0}" type="pres">
      <dgm:prSet presAssocID="{E641B97F-982D-435F-9910-9675E92EF0A1}" presName="circleB" presStyleLbl="node1" presStyleIdx="1" presStyleCnt="3"/>
      <dgm:spPr/>
    </dgm:pt>
    <dgm:pt modelId="{C2866263-2013-4D09-9FF1-576248FC8F18}" type="pres">
      <dgm:prSet presAssocID="{E641B97F-982D-435F-9910-9675E92EF0A1}" presName="spaceB" presStyleCnt="0"/>
      <dgm:spPr/>
    </dgm:pt>
    <dgm:pt modelId="{5DD81C18-5571-44BE-96DD-78616CA6F8B8}" type="pres">
      <dgm:prSet presAssocID="{7A85F2E3-99FF-41C8-8229-C90016A95767}" presName="space" presStyleCnt="0"/>
      <dgm:spPr/>
    </dgm:pt>
    <dgm:pt modelId="{96F0442B-3312-4238-A226-255172E65955}" type="pres">
      <dgm:prSet presAssocID="{814D657A-2786-4372-BACC-44D9CB062400}" presName="compositeA" presStyleCnt="0"/>
      <dgm:spPr/>
    </dgm:pt>
    <dgm:pt modelId="{AF5FA295-F45C-4CE7-832E-61B230440CF5}" type="pres">
      <dgm:prSet presAssocID="{814D657A-2786-4372-BACC-44D9CB062400}" presName="textA" presStyleLbl="revTx" presStyleIdx="2" presStyleCnt="3">
        <dgm:presLayoutVars>
          <dgm:bulletEnabled val="1"/>
        </dgm:presLayoutVars>
      </dgm:prSet>
      <dgm:spPr/>
    </dgm:pt>
    <dgm:pt modelId="{C0EC27F9-B323-4F42-B563-7BA3162682BC}" type="pres">
      <dgm:prSet presAssocID="{814D657A-2786-4372-BACC-44D9CB062400}" presName="circleA" presStyleLbl="node1" presStyleIdx="2" presStyleCnt="3" custLinFactNeighborX="13671" custLinFactNeighborY="-3445"/>
      <dgm:spPr/>
    </dgm:pt>
    <dgm:pt modelId="{C74659A2-5875-48CD-B4B8-8C6D1DC65D6A}" type="pres">
      <dgm:prSet presAssocID="{814D657A-2786-4372-BACC-44D9CB062400}" presName="spaceA" presStyleCnt="0"/>
      <dgm:spPr/>
    </dgm:pt>
  </dgm:ptLst>
  <dgm:cxnLst>
    <dgm:cxn modelId="{B7F8540F-1826-44B9-B752-3BCE5263C112}" type="presOf" srcId="{E641B97F-982D-435F-9910-9675E92EF0A1}" destId="{E83C8423-B029-45F6-9892-170CC5CBF75F}" srcOrd="0" destOrd="0" presId="urn:microsoft.com/office/officeart/2005/8/layout/hProcess11"/>
    <dgm:cxn modelId="{3C5B2717-9702-4E04-BD74-CF7854B42EAE}" type="presOf" srcId="{814D657A-2786-4372-BACC-44D9CB062400}" destId="{AF5FA295-F45C-4CE7-832E-61B230440CF5}" srcOrd="0" destOrd="0" presId="urn:microsoft.com/office/officeart/2005/8/layout/hProcess11"/>
    <dgm:cxn modelId="{3D8D3F65-B9F9-4B09-BE4F-36C16C88306E}" srcId="{58880055-42F9-4588-A4B4-FA1FC3417B02}" destId="{814D657A-2786-4372-BACC-44D9CB062400}" srcOrd="2" destOrd="0" parTransId="{CC7BB13F-D665-44DB-BC3E-8E4C0824B059}" sibTransId="{DD162703-500A-403D-A4EF-A38503462C55}"/>
    <dgm:cxn modelId="{8A4B3849-2CFD-4C38-8FC9-02DF79FAF744}" type="presOf" srcId="{9E837A52-2E9E-422F-A557-8B772D57DB3B}" destId="{CB0C368D-9E1E-4FA4-AB40-D95AA351C5BF}" srcOrd="0" destOrd="0" presId="urn:microsoft.com/office/officeart/2005/8/layout/hProcess11"/>
    <dgm:cxn modelId="{5BE47154-EC2C-4215-8E2A-BEFC669C21E5}" type="presOf" srcId="{58880055-42F9-4588-A4B4-FA1FC3417B02}" destId="{B9985BB3-4C5C-4C1A-A132-D5946E497793}" srcOrd="0" destOrd="0" presId="urn:microsoft.com/office/officeart/2005/8/layout/hProcess11"/>
    <dgm:cxn modelId="{2029055A-0548-4AD6-8724-A8544CBD6BE4}" srcId="{58880055-42F9-4588-A4B4-FA1FC3417B02}" destId="{E641B97F-982D-435F-9910-9675E92EF0A1}" srcOrd="1" destOrd="0" parTransId="{A5E1589F-29A2-4D18-B61C-CCC16E578DF8}" sibTransId="{7A85F2E3-99FF-41C8-8229-C90016A95767}"/>
    <dgm:cxn modelId="{7BD416E3-2886-4698-9096-35B6DE9FAEE7}" srcId="{58880055-42F9-4588-A4B4-FA1FC3417B02}" destId="{9E837A52-2E9E-422F-A557-8B772D57DB3B}" srcOrd="0" destOrd="0" parTransId="{9DD93A91-C04E-41B3-A49C-BEE3876243E1}" sibTransId="{B931C698-4882-46B4-8628-0DCE730E7F9E}"/>
    <dgm:cxn modelId="{FB916831-BB90-49BF-95C4-97FCB1A64ED4}" type="presParOf" srcId="{B9985BB3-4C5C-4C1A-A132-D5946E497793}" destId="{B01648B5-1290-4F7E-B8D0-BADE263B673F}" srcOrd="0" destOrd="0" presId="urn:microsoft.com/office/officeart/2005/8/layout/hProcess11"/>
    <dgm:cxn modelId="{5CEC215B-36CF-42CA-877A-ACC1AF46B48F}" type="presParOf" srcId="{B9985BB3-4C5C-4C1A-A132-D5946E497793}" destId="{426A8B64-01E7-472F-AB69-3DA0C6BEDBB9}" srcOrd="1" destOrd="0" presId="urn:microsoft.com/office/officeart/2005/8/layout/hProcess11"/>
    <dgm:cxn modelId="{E3E34112-420C-45A3-83D6-F50CA22BC514}" type="presParOf" srcId="{426A8B64-01E7-472F-AB69-3DA0C6BEDBB9}" destId="{E1381DE8-35F5-4D7A-885C-1FCAAA0FB2C9}" srcOrd="0" destOrd="0" presId="urn:microsoft.com/office/officeart/2005/8/layout/hProcess11"/>
    <dgm:cxn modelId="{6FF96D5F-4CA4-4331-9E26-0630293BC9F2}" type="presParOf" srcId="{E1381DE8-35F5-4D7A-885C-1FCAAA0FB2C9}" destId="{CB0C368D-9E1E-4FA4-AB40-D95AA351C5BF}" srcOrd="0" destOrd="0" presId="urn:microsoft.com/office/officeart/2005/8/layout/hProcess11"/>
    <dgm:cxn modelId="{5DFDDFD2-7B62-4E7A-9706-382409CAF3F4}" type="presParOf" srcId="{E1381DE8-35F5-4D7A-885C-1FCAAA0FB2C9}" destId="{16321226-5B39-4769-A905-DF7B2FC935EE}" srcOrd="1" destOrd="0" presId="urn:microsoft.com/office/officeart/2005/8/layout/hProcess11"/>
    <dgm:cxn modelId="{7BF4CFCC-2E6F-4FD2-8611-0602315CC778}" type="presParOf" srcId="{E1381DE8-35F5-4D7A-885C-1FCAAA0FB2C9}" destId="{3E4BDD05-2445-4C70-A174-F35508B70B00}" srcOrd="2" destOrd="0" presId="urn:microsoft.com/office/officeart/2005/8/layout/hProcess11"/>
    <dgm:cxn modelId="{520CE67A-1885-4943-A808-A631CCB55FC1}" type="presParOf" srcId="{426A8B64-01E7-472F-AB69-3DA0C6BEDBB9}" destId="{30D4FEF1-A678-4000-911E-46C079BF6E44}" srcOrd="1" destOrd="0" presId="urn:microsoft.com/office/officeart/2005/8/layout/hProcess11"/>
    <dgm:cxn modelId="{D2160F1B-1382-4A0F-A1DD-0A4344177F7B}" type="presParOf" srcId="{426A8B64-01E7-472F-AB69-3DA0C6BEDBB9}" destId="{A970D98C-90B6-4DD5-9E46-D0A24FAF4C8F}" srcOrd="2" destOrd="0" presId="urn:microsoft.com/office/officeart/2005/8/layout/hProcess11"/>
    <dgm:cxn modelId="{02C1D073-D9D6-4D00-853E-CE6A3D9FE2AD}" type="presParOf" srcId="{A970D98C-90B6-4DD5-9E46-D0A24FAF4C8F}" destId="{E83C8423-B029-45F6-9892-170CC5CBF75F}" srcOrd="0" destOrd="0" presId="urn:microsoft.com/office/officeart/2005/8/layout/hProcess11"/>
    <dgm:cxn modelId="{B54D305F-0A94-47EA-8191-FF693BF58070}" type="presParOf" srcId="{A970D98C-90B6-4DD5-9E46-D0A24FAF4C8F}" destId="{6ED40C03-2BA5-4BD3-8D9A-CC1ACDC5D0D0}" srcOrd="1" destOrd="0" presId="urn:microsoft.com/office/officeart/2005/8/layout/hProcess11"/>
    <dgm:cxn modelId="{5227B171-2FEC-4F24-B3FC-CAA8FDD6BC18}" type="presParOf" srcId="{A970D98C-90B6-4DD5-9E46-D0A24FAF4C8F}" destId="{C2866263-2013-4D09-9FF1-576248FC8F18}" srcOrd="2" destOrd="0" presId="urn:microsoft.com/office/officeart/2005/8/layout/hProcess11"/>
    <dgm:cxn modelId="{C7BB98B9-2316-468C-9CF4-B4E55A1394F3}" type="presParOf" srcId="{426A8B64-01E7-472F-AB69-3DA0C6BEDBB9}" destId="{5DD81C18-5571-44BE-96DD-78616CA6F8B8}" srcOrd="3" destOrd="0" presId="urn:microsoft.com/office/officeart/2005/8/layout/hProcess11"/>
    <dgm:cxn modelId="{682EF5F5-4F31-4224-872E-15A311CA050A}" type="presParOf" srcId="{426A8B64-01E7-472F-AB69-3DA0C6BEDBB9}" destId="{96F0442B-3312-4238-A226-255172E65955}" srcOrd="4" destOrd="0" presId="urn:microsoft.com/office/officeart/2005/8/layout/hProcess11"/>
    <dgm:cxn modelId="{7077B63F-3526-4537-8E60-779AF598BDC3}" type="presParOf" srcId="{96F0442B-3312-4238-A226-255172E65955}" destId="{AF5FA295-F45C-4CE7-832E-61B230440CF5}" srcOrd="0" destOrd="0" presId="urn:microsoft.com/office/officeart/2005/8/layout/hProcess11"/>
    <dgm:cxn modelId="{84DA8113-113B-4CE1-A726-F7E77126CBCB}" type="presParOf" srcId="{96F0442B-3312-4238-A226-255172E65955}" destId="{C0EC27F9-B323-4F42-B563-7BA3162682BC}" srcOrd="1" destOrd="0" presId="urn:microsoft.com/office/officeart/2005/8/layout/hProcess11"/>
    <dgm:cxn modelId="{C793E317-AA43-4F3F-A4B5-BCA127E62F4D}" type="presParOf" srcId="{96F0442B-3312-4238-A226-255172E65955}" destId="{C74659A2-5875-48CD-B4B8-8C6D1DC65D6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648B5-1290-4F7E-B8D0-BADE263B673F}">
      <dsp:nvSpPr>
        <dsp:cNvPr id="0" name=""/>
        <dsp:cNvSpPr/>
      </dsp:nvSpPr>
      <dsp:spPr>
        <a:xfrm>
          <a:off x="0" y="1614476"/>
          <a:ext cx="10468303" cy="21526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C368D-9E1E-4FA4-AB40-D95AA351C5BF}">
      <dsp:nvSpPr>
        <dsp:cNvPr id="0" name=""/>
        <dsp:cNvSpPr/>
      </dsp:nvSpPr>
      <dsp:spPr>
        <a:xfrm>
          <a:off x="4600" y="0"/>
          <a:ext cx="3036216" cy="2152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 err="1"/>
            <a:t>Elezioni</a:t>
          </a:r>
          <a:r>
            <a:rPr lang="de-DE" sz="2500" kern="1200" dirty="0"/>
            <a:t> </a:t>
          </a:r>
          <a:r>
            <a:rPr lang="de-DE" sz="2500" kern="1200" dirty="0" err="1"/>
            <a:t>europee</a:t>
          </a:r>
          <a:r>
            <a:rPr lang="de-DE" sz="2500" kern="1200" dirty="0"/>
            <a:t> 6-9 </a:t>
          </a:r>
          <a:r>
            <a:rPr lang="de-DE" sz="2500" kern="1200" dirty="0" err="1"/>
            <a:t>giugno</a:t>
          </a:r>
          <a:r>
            <a:rPr lang="de-DE" sz="2500" kern="1200" dirty="0"/>
            <a:t> 2024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 err="1"/>
            <a:t>Elezione</a:t>
          </a:r>
          <a:r>
            <a:rPr lang="de-DE" sz="2500" kern="1200" dirty="0"/>
            <a:t> PE</a:t>
          </a:r>
        </a:p>
      </dsp:txBody>
      <dsp:txXfrm>
        <a:off x="4600" y="0"/>
        <a:ext cx="3036216" cy="2152635"/>
      </dsp:txXfrm>
    </dsp:sp>
    <dsp:sp modelId="{16321226-5B39-4769-A905-DF7B2FC935EE}">
      <dsp:nvSpPr>
        <dsp:cNvPr id="0" name=""/>
        <dsp:cNvSpPr/>
      </dsp:nvSpPr>
      <dsp:spPr>
        <a:xfrm>
          <a:off x="1253629" y="2421714"/>
          <a:ext cx="538158" cy="538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C8423-B029-45F6-9892-170CC5CBF75F}">
      <dsp:nvSpPr>
        <dsp:cNvPr id="0" name=""/>
        <dsp:cNvSpPr/>
      </dsp:nvSpPr>
      <dsp:spPr>
        <a:xfrm>
          <a:off x="3192627" y="3228952"/>
          <a:ext cx="3036216" cy="2152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 err="1"/>
            <a:t>Consiglio</a:t>
          </a:r>
          <a:r>
            <a:rPr lang="de-DE" sz="2500" kern="1200" dirty="0"/>
            <a:t> </a:t>
          </a:r>
          <a:r>
            <a:rPr lang="de-DE" sz="2500" kern="1200" dirty="0" err="1"/>
            <a:t>europeo</a:t>
          </a:r>
          <a:r>
            <a:rPr lang="de-DE" sz="2500" kern="1200" dirty="0"/>
            <a:t> 17 </a:t>
          </a:r>
          <a:r>
            <a:rPr lang="de-DE" sz="2500" kern="1200" dirty="0" err="1"/>
            <a:t>giugno</a:t>
          </a:r>
          <a:r>
            <a:rPr lang="de-DE" sz="2500" kern="1200" dirty="0"/>
            <a:t> 2024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 err="1"/>
            <a:t>Scelta</a:t>
          </a:r>
          <a:r>
            <a:rPr lang="de-DE" sz="2500" kern="1200" dirty="0"/>
            <a:t> delle 3 alte  </a:t>
          </a:r>
          <a:r>
            <a:rPr lang="de-DE" sz="2500" kern="1200" dirty="0" err="1"/>
            <a:t>cariche</a:t>
          </a:r>
          <a:endParaRPr lang="de-DE" sz="2500" kern="1200" dirty="0"/>
        </a:p>
      </dsp:txBody>
      <dsp:txXfrm>
        <a:off x="3192627" y="3228952"/>
        <a:ext cx="3036216" cy="2152635"/>
      </dsp:txXfrm>
    </dsp:sp>
    <dsp:sp modelId="{6ED40C03-2BA5-4BD3-8D9A-CC1ACDC5D0D0}">
      <dsp:nvSpPr>
        <dsp:cNvPr id="0" name=""/>
        <dsp:cNvSpPr/>
      </dsp:nvSpPr>
      <dsp:spPr>
        <a:xfrm>
          <a:off x="4441656" y="2421714"/>
          <a:ext cx="538158" cy="538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FA295-F45C-4CE7-832E-61B230440CF5}">
      <dsp:nvSpPr>
        <dsp:cNvPr id="0" name=""/>
        <dsp:cNvSpPr/>
      </dsp:nvSpPr>
      <dsp:spPr>
        <a:xfrm>
          <a:off x="6380655" y="0"/>
          <a:ext cx="3036216" cy="2152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 err="1"/>
            <a:t>Elezione</a:t>
          </a:r>
          <a:r>
            <a:rPr lang="de-DE" sz="2500" kern="1200" dirty="0"/>
            <a:t> del Presidente della </a:t>
          </a:r>
          <a:r>
            <a:rPr lang="de-DE" sz="2500" kern="1200" dirty="0" err="1"/>
            <a:t>Commissone</a:t>
          </a:r>
          <a:endParaRPr lang="de-DE" sz="2500" kern="1200" dirty="0"/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18 </a:t>
          </a:r>
          <a:r>
            <a:rPr lang="de-DE" sz="2500" kern="1200" dirty="0" err="1"/>
            <a:t>luglio</a:t>
          </a:r>
          <a:r>
            <a:rPr lang="de-DE" sz="2500" kern="1200" dirty="0"/>
            <a:t> 2024 </a:t>
          </a:r>
          <a:br>
            <a:rPr lang="de-DE" sz="2500" kern="1200" dirty="0"/>
          </a:br>
          <a:r>
            <a:rPr lang="de-DE" sz="2500" kern="1200" dirty="0"/>
            <a:t>(</a:t>
          </a:r>
          <a:r>
            <a:rPr lang="de-DE" sz="2500" kern="1200" dirty="0" err="1"/>
            <a:t>voto</a:t>
          </a:r>
          <a:r>
            <a:rPr lang="de-DE" sz="2500" kern="1200" dirty="0"/>
            <a:t> </a:t>
          </a:r>
          <a:r>
            <a:rPr lang="de-DE" sz="2500" kern="1200" dirty="0" err="1"/>
            <a:t>segreto</a:t>
          </a:r>
          <a:r>
            <a:rPr lang="de-DE" sz="2500" kern="1200" dirty="0"/>
            <a:t>)</a:t>
          </a:r>
        </a:p>
      </dsp:txBody>
      <dsp:txXfrm>
        <a:off x="6380655" y="0"/>
        <a:ext cx="3036216" cy="2152635"/>
      </dsp:txXfrm>
    </dsp:sp>
    <dsp:sp modelId="{C0EC27F9-B323-4F42-B563-7BA3162682BC}">
      <dsp:nvSpPr>
        <dsp:cNvPr id="0" name=""/>
        <dsp:cNvSpPr/>
      </dsp:nvSpPr>
      <dsp:spPr>
        <a:xfrm>
          <a:off x="7703256" y="2403175"/>
          <a:ext cx="538158" cy="538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648B5-1290-4F7E-B8D0-BADE263B673F}">
      <dsp:nvSpPr>
        <dsp:cNvPr id="0" name=""/>
        <dsp:cNvSpPr/>
      </dsp:nvSpPr>
      <dsp:spPr>
        <a:xfrm>
          <a:off x="0" y="1614476"/>
          <a:ext cx="10468303" cy="21526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C368D-9E1E-4FA4-AB40-D95AA351C5BF}">
      <dsp:nvSpPr>
        <dsp:cNvPr id="0" name=""/>
        <dsp:cNvSpPr/>
      </dsp:nvSpPr>
      <dsp:spPr>
        <a:xfrm>
          <a:off x="4600" y="0"/>
          <a:ext cx="3036216" cy="2152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b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 err="1"/>
            <a:t>Ottobre</a:t>
          </a:r>
          <a:r>
            <a:rPr lang="de-DE" sz="2600" kern="1200" dirty="0"/>
            <a:t> </a:t>
          </a:r>
          <a:r>
            <a:rPr lang="de-DE" sz="2600" kern="1200" dirty="0" err="1"/>
            <a:t>novembre</a:t>
          </a:r>
          <a:r>
            <a:rPr lang="de-DE" sz="2600" kern="1200" dirty="0"/>
            <a:t> </a:t>
          </a:r>
          <a:r>
            <a:rPr lang="de-DE" sz="2600" kern="1200" dirty="0" err="1"/>
            <a:t>audizioni</a:t>
          </a:r>
          <a:r>
            <a:rPr lang="de-DE" sz="2600" kern="1200" dirty="0"/>
            <a:t> </a:t>
          </a:r>
          <a:r>
            <a:rPr lang="de-DE" sz="2600" kern="1200" dirty="0" err="1"/>
            <a:t>dei</a:t>
          </a:r>
          <a:r>
            <a:rPr lang="de-DE" sz="2600" kern="1200" dirty="0"/>
            <a:t> </a:t>
          </a:r>
          <a:r>
            <a:rPr lang="de-DE" sz="2600" kern="1200" dirty="0" err="1"/>
            <a:t>Commissari</a:t>
          </a:r>
          <a:endParaRPr lang="de-DE" sz="2600" kern="1200" dirty="0"/>
        </a:p>
      </dsp:txBody>
      <dsp:txXfrm>
        <a:off x="4600" y="0"/>
        <a:ext cx="3036216" cy="2152635"/>
      </dsp:txXfrm>
    </dsp:sp>
    <dsp:sp modelId="{16321226-5B39-4769-A905-DF7B2FC935EE}">
      <dsp:nvSpPr>
        <dsp:cNvPr id="0" name=""/>
        <dsp:cNvSpPr/>
      </dsp:nvSpPr>
      <dsp:spPr>
        <a:xfrm>
          <a:off x="1253629" y="2421714"/>
          <a:ext cx="538158" cy="538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C8423-B029-45F6-9892-170CC5CBF75F}">
      <dsp:nvSpPr>
        <dsp:cNvPr id="0" name=""/>
        <dsp:cNvSpPr/>
      </dsp:nvSpPr>
      <dsp:spPr>
        <a:xfrm>
          <a:off x="3192627" y="3228952"/>
          <a:ext cx="3036216" cy="2152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1 </a:t>
          </a:r>
          <a:r>
            <a:rPr lang="de-DE" sz="2600" kern="1200" dirty="0" err="1"/>
            <a:t>dicembre</a:t>
          </a:r>
          <a:r>
            <a:rPr lang="de-DE" sz="2600" kern="1200" dirty="0"/>
            <a:t> </a:t>
          </a:r>
          <a:r>
            <a:rPr lang="de-DE" sz="2600" kern="1200" dirty="0" err="1"/>
            <a:t>entra</a:t>
          </a:r>
          <a:r>
            <a:rPr lang="de-DE" sz="2600" kern="1200" dirty="0"/>
            <a:t> in </a:t>
          </a:r>
          <a:r>
            <a:rPr lang="de-DE" sz="2600" kern="1200" dirty="0" err="1"/>
            <a:t>funzione</a:t>
          </a:r>
          <a:r>
            <a:rPr lang="de-DE" sz="2600" kern="1200" dirty="0"/>
            <a:t> </a:t>
          </a:r>
          <a:r>
            <a:rPr lang="de-DE" sz="2600" kern="1200" dirty="0" err="1"/>
            <a:t>il</a:t>
          </a:r>
          <a:r>
            <a:rPr lang="de-DE" sz="2600" kern="1200" dirty="0"/>
            <a:t> Presidente del </a:t>
          </a:r>
          <a:r>
            <a:rPr lang="de-DE" sz="2600" kern="1200" dirty="0" err="1"/>
            <a:t>Consiglio</a:t>
          </a:r>
          <a:r>
            <a:rPr lang="de-DE" sz="2600" kern="1200" dirty="0"/>
            <a:t> </a:t>
          </a:r>
          <a:r>
            <a:rPr lang="de-DE" sz="2600" kern="1200" dirty="0" err="1"/>
            <a:t>europeo</a:t>
          </a:r>
          <a:endParaRPr lang="de-DE" sz="2600" kern="1200" dirty="0"/>
        </a:p>
      </dsp:txBody>
      <dsp:txXfrm>
        <a:off x="3192627" y="3228952"/>
        <a:ext cx="3036216" cy="2152635"/>
      </dsp:txXfrm>
    </dsp:sp>
    <dsp:sp modelId="{6ED40C03-2BA5-4BD3-8D9A-CC1ACDC5D0D0}">
      <dsp:nvSpPr>
        <dsp:cNvPr id="0" name=""/>
        <dsp:cNvSpPr/>
      </dsp:nvSpPr>
      <dsp:spPr>
        <a:xfrm>
          <a:off x="4441656" y="2421714"/>
          <a:ext cx="538158" cy="538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FA295-F45C-4CE7-832E-61B230440CF5}">
      <dsp:nvSpPr>
        <dsp:cNvPr id="0" name=""/>
        <dsp:cNvSpPr/>
      </dsp:nvSpPr>
      <dsp:spPr>
        <a:xfrm>
          <a:off x="6380655" y="0"/>
          <a:ext cx="3036216" cy="2152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b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 err="1"/>
            <a:t>Investitura</a:t>
          </a:r>
          <a:r>
            <a:rPr lang="de-DE" sz="2600" kern="1200" dirty="0"/>
            <a:t> della </a:t>
          </a:r>
          <a:r>
            <a:rPr lang="de-DE" sz="2600" kern="1200" dirty="0" err="1"/>
            <a:t>Commissione</a:t>
          </a:r>
          <a:br>
            <a:rPr lang="de-DE" sz="2600" kern="1200" dirty="0"/>
          </a:br>
          <a:r>
            <a:rPr lang="de-DE" sz="2600" kern="1200" dirty="0"/>
            <a:t>27 </a:t>
          </a:r>
          <a:r>
            <a:rPr lang="de-DE" sz="2600" kern="1200" dirty="0" err="1"/>
            <a:t>novembre</a:t>
          </a:r>
          <a:r>
            <a:rPr lang="de-DE" sz="2600" kern="1200" dirty="0"/>
            <a:t> 2024</a:t>
          </a:r>
        </a:p>
      </dsp:txBody>
      <dsp:txXfrm>
        <a:off x="6380655" y="0"/>
        <a:ext cx="3036216" cy="2152635"/>
      </dsp:txXfrm>
    </dsp:sp>
    <dsp:sp modelId="{C0EC27F9-B323-4F42-B563-7BA3162682BC}">
      <dsp:nvSpPr>
        <dsp:cNvPr id="0" name=""/>
        <dsp:cNvSpPr/>
      </dsp:nvSpPr>
      <dsp:spPr>
        <a:xfrm>
          <a:off x="7703256" y="2403175"/>
          <a:ext cx="538158" cy="538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26/01/2025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26/01/2025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a.eu/european-union/about-eu/institutions-bodies/european-central-bank_it" TargetMode="External"/><Relationship Id="rId13" Type="http://schemas.openxmlformats.org/officeDocument/2006/relationships/hyperlink" Target="https://europa.eu/european-union/about-eu/institutions-bodies/european-investment-bank_it" TargetMode="External"/><Relationship Id="rId3" Type="http://schemas.openxmlformats.org/officeDocument/2006/relationships/hyperlink" Target="https://europa.eu/european-union/about-eu/institutions-bodies/european-parliament_it" TargetMode="External"/><Relationship Id="rId7" Type="http://schemas.openxmlformats.org/officeDocument/2006/relationships/hyperlink" Target="https://europa.eu/european-union/about-eu/institutions-bodies/court-justice_it" TargetMode="External"/><Relationship Id="rId12" Type="http://schemas.openxmlformats.org/officeDocument/2006/relationships/hyperlink" Target="https://europa.eu/european-union/about-eu/institutions-bodies/european-committee-regions_it" TargetMode="External"/><Relationship Id="rId2" Type="http://schemas.openxmlformats.org/officeDocument/2006/relationships/slide" Target="../slides/slide4.xml"/><Relationship Id="rId16" Type="http://schemas.openxmlformats.org/officeDocument/2006/relationships/hyperlink" Target="https://europa.eu/european-union/about-eu/institutions-bodies/interinstitutional-bodies_it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uropa.eu/european-union/about-eu/institutions-bodies/european-commission_it" TargetMode="External"/><Relationship Id="rId11" Type="http://schemas.openxmlformats.org/officeDocument/2006/relationships/hyperlink" Target="https://europa.eu/european-union/about-eu/institutions-bodies/european-economic-social-committee_it" TargetMode="External"/><Relationship Id="rId5" Type="http://schemas.openxmlformats.org/officeDocument/2006/relationships/hyperlink" Target="https://europa.eu/european-union/about-eu/institutions-bodies/council-eu_it" TargetMode="External"/><Relationship Id="rId15" Type="http://schemas.openxmlformats.org/officeDocument/2006/relationships/hyperlink" Target="https://europa.eu/european-union/about-eu/institutions-bodies/european-data-protection-supervisor_it" TargetMode="External"/><Relationship Id="rId10" Type="http://schemas.openxmlformats.org/officeDocument/2006/relationships/hyperlink" Target="https://europa.eu/european-union/about-eu/institutions-bodies/eeas_it" TargetMode="External"/><Relationship Id="rId4" Type="http://schemas.openxmlformats.org/officeDocument/2006/relationships/hyperlink" Target="https://europa.eu/european-union/about-eu/institutions-bodies/european-council_it" TargetMode="External"/><Relationship Id="rId9" Type="http://schemas.openxmlformats.org/officeDocument/2006/relationships/hyperlink" Target="https://europa.eu/european-union/about-eu/institutions-bodies/european-court-auditors_it" TargetMode="External"/><Relationship Id="rId14" Type="http://schemas.openxmlformats.org/officeDocument/2006/relationships/hyperlink" Target="https://europa.eu/european-union/about-eu/institutions-bodies/european-ombudsman_i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0308" indent="-284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8936" indent="-227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4512" indent="-227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0086" indent="-227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5659" indent="-2277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1235" indent="-2277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6810" indent="-2277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2384" indent="-2277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A0D494-D0A7-49E0-9ED7-067A514C17E7}" type="slidenum">
              <a:rPr lang="fr-FR" smtClean="0"/>
              <a:pPr eaLnBrk="1" hangingPunct="1"/>
              <a:t>4</a:t>
            </a:fld>
            <a:endParaRPr lang="fr-FR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Notes Placeholder 1"/>
          <p:cNvSpPr>
            <a:spLocks noGrp="1"/>
          </p:cNvSpPr>
          <p:nvPr>
            <p:ph type="body" idx="1"/>
          </p:nvPr>
        </p:nvSpPr>
        <p:spPr>
          <a:xfrm>
            <a:off x="192962" y="4663484"/>
            <a:ext cx="6481399" cy="5096417"/>
          </a:xfrm>
          <a:noFill/>
        </p:spPr>
        <p:txBody>
          <a:bodyPr/>
          <a:lstStyle/>
          <a:p>
            <a:r>
              <a:rPr lang="it-IT" sz="900" b="1" dirty="0"/>
              <a:t>Le istituzioni dell'UE in sintesi</a:t>
            </a:r>
          </a:p>
          <a:p>
            <a:r>
              <a:rPr lang="it-IT" sz="900" dirty="0">
                <a:hlinkClick r:id="rId3"/>
              </a:rPr>
              <a:t>Parlamento europeo</a:t>
            </a:r>
            <a:endParaRPr lang="it-IT" sz="900" dirty="0"/>
          </a:p>
          <a:p>
            <a:r>
              <a:rPr lang="it-IT" sz="900" dirty="0">
                <a:hlinkClick r:id="rId4"/>
              </a:rPr>
              <a:t>Consiglio europeo</a:t>
            </a:r>
            <a:endParaRPr lang="it-IT" sz="900" dirty="0"/>
          </a:p>
          <a:p>
            <a:r>
              <a:rPr lang="it-IT" sz="900" dirty="0">
                <a:hlinkClick r:id="rId5"/>
              </a:rPr>
              <a:t>Consiglio dell'Unione europea</a:t>
            </a:r>
            <a:endParaRPr lang="it-IT" sz="900" dirty="0"/>
          </a:p>
          <a:p>
            <a:r>
              <a:rPr lang="it-IT" sz="900" dirty="0">
                <a:hlinkClick r:id="rId6"/>
              </a:rPr>
              <a:t>Commissione europea</a:t>
            </a:r>
            <a:endParaRPr lang="it-IT" sz="900" dirty="0"/>
          </a:p>
          <a:p>
            <a:r>
              <a:rPr lang="it-IT" sz="900" dirty="0">
                <a:hlinkClick r:id="rId7"/>
              </a:rPr>
              <a:t>Corte di giustizia dell'Unione europea (CGUE)</a:t>
            </a:r>
            <a:endParaRPr lang="it-IT" sz="900" dirty="0"/>
          </a:p>
          <a:p>
            <a:r>
              <a:rPr lang="it-IT" sz="900" dirty="0">
                <a:hlinkClick r:id="rId8"/>
              </a:rPr>
              <a:t>Banca centrale europea (BCE)</a:t>
            </a:r>
            <a:endParaRPr lang="it-IT" sz="900" dirty="0"/>
          </a:p>
          <a:p>
            <a:r>
              <a:rPr lang="it-IT" sz="900" dirty="0">
                <a:hlinkClick r:id="rId9"/>
              </a:rPr>
              <a:t>Corte dei conti europea</a:t>
            </a:r>
            <a:endParaRPr lang="it-IT" sz="900" dirty="0"/>
          </a:p>
          <a:p>
            <a:r>
              <a:rPr lang="it-IT" sz="900" dirty="0">
                <a:hlinkClick r:id="rId10"/>
              </a:rPr>
              <a:t>Servizio europeo per l’azione esterna (SEAE)</a:t>
            </a:r>
            <a:endParaRPr lang="it-IT" sz="900" dirty="0"/>
          </a:p>
          <a:p>
            <a:r>
              <a:rPr lang="it-IT" sz="900" dirty="0">
                <a:hlinkClick r:id="rId11"/>
              </a:rPr>
              <a:t>Comitato economico e sociale europeo (CESE)</a:t>
            </a:r>
            <a:endParaRPr lang="it-IT" sz="900" dirty="0"/>
          </a:p>
          <a:p>
            <a:r>
              <a:rPr lang="it-IT" sz="900" dirty="0">
                <a:hlinkClick r:id="rId12"/>
              </a:rPr>
              <a:t>Comitato europeo delle regioni (</a:t>
            </a:r>
            <a:r>
              <a:rPr lang="it-IT" sz="900" dirty="0" err="1">
                <a:hlinkClick r:id="rId12"/>
              </a:rPr>
              <a:t>CdR</a:t>
            </a:r>
            <a:r>
              <a:rPr lang="it-IT" sz="900" dirty="0">
                <a:hlinkClick r:id="rId12"/>
              </a:rPr>
              <a:t>)</a:t>
            </a:r>
            <a:endParaRPr lang="it-IT" sz="900" dirty="0"/>
          </a:p>
          <a:p>
            <a:r>
              <a:rPr lang="it-IT" sz="900" dirty="0">
                <a:hlinkClick r:id="rId13"/>
              </a:rPr>
              <a:t>Banca europea per gli investimenti (BEI)</a:t>
            </a:r>
            <a:endParaRPr lang="it-IT" sz="900" dirty="0"/>
          </a:p>
          <a:p>
            <a:r>
              <a:rPr lang="it-IT" sz="900" dirty="0">
                <a:hlinkClick r:id="rId14"/>
              </a:rPr>
              <a:t>Mediatore europeo</a:t>
            </a:r>
            <a:endParaRPr lang="it-IT" sz="900" dirty="0"/>
          </a:p>
          <a:p>
            <a:r>
              <a:rPr lang="it-IT" sz="900" dirty="0">
                <a:hlinkClick r:id="rId15"/>
              </a:rPr>
              <a:t>Garante europeo della protezione dei dati (GEPD)</a:t>
            </a:r>
            <a:endParaRPr lang="it-IT" sz="900" dirty="0"/>
          </a:p>
          <a:p>
            <a:r>
              <a:rPr lang="it-IT" sz="900" dirty="0">
                <a:hlinkClick r:id="rId16"/>
              </a:rPr>
              <a:t>Organismi </a:t>
            </a:r>
            <a:r>
              <a:rPr lang="it-IT" sz="900" dirty="0" err="1">
                <a:hlinkClick r:id="rId16"/>
              </a:rPr>
              <a:t>interistituzionali</a:t>
            </a:r>
            <a:endParaRPr lang="it-IT" sz="900" dirty="0"/>
          </a:p>
          <a:p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367783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ults.elections.europa.eu/en/european-results/1999-2004/outgoing-parliament/" TargetMode="External"/><Relationship Id="rId2" Type="http://schemas.openxmlformats.org/officeDocument/2006/relationships/hyperlink" Target="https://results.elections.europa.eu/en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facts-and-figures.europarl.europa.eu/snapshot/term-9/curren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D5A3DD-08E2-6337-B18D-39D8858F7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https://results.elections.europa.eu/en/</a:t>
            </a:r>
            <a:endParaRPr lang="de-DE" sz="18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18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de-DE" sz="1800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risultati</a:t>
            </a:r>
            <a:r>
              <a:rPr lang="de-DE" sz="18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de-DE" sz="1800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affluenza</a:t>
            </a:r>
            <a:r>
              <a:rPr lang="de-DE" sz="18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https://results.elections.europa.eu/en/european-results/1999-2004/outgoing-parliament/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https://facts-and-figures.europarl.europa.eu/snapshot/term-9/current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053721-37FF-02D7-D7DF-FB195DC2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067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D613B1E-76A2-811C-66E1-ADCD9A768F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24476"/>
              </p:ext>
            </p:extLst>
          </p:nvPr>
        </p:nvGraphicFramePr>
        <p:xfrm>
          <a:off x="2165131" y="0"/>
          <a:ext cx="6936827" cy="6579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0236">
                  <a:extLst>
                    <a:ext uri="{9D8B030D-6E8A-4147-A177-3AD203B41FA5}">
                      <a16:colId xmlns:a16="http://schemas.microsoft.com/office/drawing/2014/main" val="3279846205"/>
                    </a:ext>
                  </a:extLst>
                </a:gridCol>
                <a:gridCol w="1172460">
                  <a:extLst>
                    <a:ext uri="{9D8B030D-6E8A-4147-A177-3AD203B41FA5}">
                      <a16:colId xmlns:a16="http://schemas.microsoft.com/office/drawing/2014/main" val="3155305457"/>
                    </a:ext>
                  </a:extLst>
                </a:gridCol>
                <a:gridCol w="1846002">
                  <a:extLst>
                    <a:ext uri="{9D8B030D-6E8A-4147-A177-3AD203B41FA5}">
                      <a16:colId xmlns:a16="http://schemas.microsoft.com/office/drawing/2014/main" val="3445380588"/>
                    </a:ext>
                  </a:extLst>
                </a:gridCol>
                <a:gridCol w="2488129">
                  <a:extLst>
                    <a:ext uri="{9D8B030D-6E8A-4147-A177-3AD203B41FA5}">
                      <a16:colId xmlns:a16="http://schemas.microsoft.com/office/drawing/2014/main" val="2220696553"/>
                    </a:ext>
                  </a:extLst>
                </a:gridCol>
              </a:tblGrid>
              <a:tr h="448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MEMBRI PE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Abitanti (milioni)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Proporzione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3277963"/>
                  </a:ext>
                </a:extLst>
              </a:tr>
              <a:tr h="218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Belgio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11,5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522.000 ab. Per MP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2133503"/>
                  </a:ext>
                </a:extLst>
              </a:tr>
              <a:tr h="218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Bulgaria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411000 ab. Per MP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1138502"/>
                  </a:ext>
                </a:extLst>
              </a:tr>
              <a:tr h="218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Cechia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10,6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505.000 ab. Per MP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0277557"/>
                  </a:ext>
                </a:extLst>
              </a:tr>
              <a:tr h="218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Danimarca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5,8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386000 ab. Per MP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9778474"/>
                  </a:ext>
                </a:extLst>
              </a:tr>
              <a:tr h="218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Germania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96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83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864.000 ab. Per MP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8086609"/>
                  </a:ext>
                </a:extLst>
              </a:tr>
              <a:tr h="218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Estonia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1,3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185.000 ab. Per MP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8308910"/>
                  </a:ext>
                </a:extLst>
              </a:tr>
              <a:tr h="218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Irlanda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357.000 ab per MP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0989396"/>
                  </a:ext>
                </a:extLst>
              </a:tr>
              <a:tr h="218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Grecia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10,7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509.000 ab per MP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375077"/>
                  </a:ext>
                </a:extLst>
              </a:tr>
              <a:tr h="218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Spagna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61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46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754.000 ab. Per MP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6980997"/>
                  </a:ext>
                </a:extLst>
              </a:tr>
              <a:tr h="218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Francia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81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65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802.000 ab. per MP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8317738"/>
                  </a:ext>
                </a:extLst>
              </a:tr>
              <a:tr h="218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Croazia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333.000 ab. Per MP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7530780"/>
                  </a:ext>
                </a:extLst>
              </a:tr>
              <a:tr h="218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Italia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76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60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789.000 ab. Per MP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8002261"/>
                  </a:ext>
                </a:extLst>
              </a:tr>
              <a:tr h="218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Cipro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1,1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183.000 ab. per MP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9171187"/>
                  </a:ext>
                </a:extLst>
              </a:tr>
              <a:tr h="218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Lettonia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1,9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211.000 ab. Per MP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9494878"/>
                  </a:ext>
                </a:extLst>
              </a:tr>
              <a:tr h="218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Lituania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2,8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254.000 ab. Per MP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6484341"/>
                  </a:ext>
                </a:extLst>
              </a:tr>
              <a:tr h="448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Lussemburgo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0,6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100.000 ab. per MP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2527430"/>
                  </a:ext>
                </a:extLst>
              </a:tr>
              <a:tr h="218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Ungheria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9,7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462.000 ab. Per MP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3441235"/>
                  </a:ext>
                </a:extLst>
              </a:tr>
              <a:tr h="218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Malta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0,4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66.000 ab. per MP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476417"/>
                  </a:ext>
                </a:extLst>
              </a:tr>
              <a:tr h="218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Paesi Bassi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31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548.000 ab. Per MP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2136687"/>
                  </a:ext>
                </a:extLst>
              </a:tr>
              <a:tr h="218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Austria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450.000 ab. per MP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1086862"/>
                  </a:ext>
                </a:extLst>
              </a:tr>
              <a:tr h="218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Polonia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53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38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716.000 ab. per MP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7956617"/>
                  </a:ext>
                </a:extLst>
              </a:tr>
              <a:tr h="218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Portogallo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10,2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485.000 ab per MP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0496293"/>
                  </a:ext>
                </a:extLst>
              </a:tr>
              <a:tr h="218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Romania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33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575.000 ab. per MP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60423"/>
                  </a:ext>
                </a:extLst>
              </a:tr>
              <a:tr h="218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Slovenia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222.000 ab. Per MP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4149365"/>
                  </a:ext>
                </a:extLst>
              </a:tr>
              <a:tr h="218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Slovacchia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5,4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360.000 ab per MP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3666281"/>
                  </a:ext>
                </a:extLst>
              </a:tr>
              <a:tr h="218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Finlandia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5,5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366.000 ab. Per MP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2421359"/>
                  </a:ext>
                </a:extLst>
              </a:tr>
              <a:tr h="218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Svezia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 dirty="0">
                          <a:effectLst/>
                        </a:rPr>
                        <a:t>476.000 ab. per MP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5536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70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DEF59B-C43D-179C-2493-DB96904A3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731" y="0"/>
            <a:ext cx="9616965" cy="5560582"/>
          </a:xfrm>
        </p:spPr>
      </p:pic>
    </p:spTree>
    <p:extLst>
      <p:ext uri="{BB962C8B-B14F-4D97-AF65-F5344CB8AC3E}">
        <p14:creationId xmlns:p14="http://schemas.microsoft.com/office/powerpoint/2010/main" val="933269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222CAA-2B50-B00E-D171-1C53818E6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030" y="0"/>
            <a:ext cx="5300646" cy="3446664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D4B7A1-2184-9E0A-7066-3E0072519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249" y="3429000"/>
            <a:ext cx="6155896" cy="355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2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00210" cy="6864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5501"/>
          <a:stretch/>
        </p:blipFill>
        <p:spPr>
          <a:xfrm>
            <a:off x="7300210" y="0"/>
            <a:ext cx="4871803" cy="3092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4296" t="39139"/>
          <a:stretch/>
        </p:blipFill>
        <p:spPr>
          <a:xfrm>
            <a:off x="7300210" y="3092009"/>
            <a:ext cx="2435901" cy="17396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262016" y="899027"/>
            <a:ext cx="2359702" cy="2192982"/>
          </a:xfrm>
          <a:prstGeom prst="rect">
            <a:avLst/>
          </a:prstGeom>
          <a:solidFill>
            <a:srgbClr val="A7D5A5"/>
          </a:solidFill>
          <a:ln>
            <a:solidFill>
              <a:srgbClr val="A7D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9521" y="2740123"/>
            <a:ext cx="2592479" cy="32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22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578" y="31964"/>
            <a:ext cx="6016604" cy="6000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07" y="31964"/>
            <a:ext cx="3094021" cy="33577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63" y="3421725"/>
            <a:ext cx="2669278" cy="340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36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23" y="0"/>
            <a:ext cx="636415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20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DDB1683-7533-B569-3509-94539137FD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1445489"/>
              </p:ext>
            </p:extLst>
          </p:nvPr>
        </p:nvGraphicFramePr>
        <p:xfrm>
          <a:off x="693683" y="756745"/>
          <a:ext cx="10468303" cy="5381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3533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DDB1683-7533-B569-3509-94539137FD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3914430"/>
              </p:ext>
            </p:extLst>
          </p:nvPr>
        </p:nvGraphicFramePr>
        <p:xfrm>
          <a:off x="693683" y="756745"/>
          <a:ext cx="10468303" cy="5381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4874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AFDD0-0EDD-DF3A-068A-79FEF7B08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Commissari</a:t>
            </a:r>
            <a:r>
              <a:rPr lang="de-DE" dirty="0"/>
              <a:t> e </a:t>
            </a:r>
            <a:r>
              <a:rPr lang="de-DE" dirty="0" err="1"/>
              <a:t>affiliazione</a:t>
            </a:r>
            <a:r>
              <a:rPr lang="de-DE" dirty="0"/>
              <a:t> </a:t>
            </a:r>
            <a:r>
              <a:rPr lang="de-DE" dirty="0" err="1"/>
              <a:t>politica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BE590-083C-AC6A-D7A7-747A4E7A9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PPE 13 </a:t>
            </a:r>
            <a:r>
              <a:rPr lang="de-DE" dirty="0" err="1"/>
              <a:t>oltre</a:t>
            </a:r>
            <a:r>
              <a:rPr lang="de-DE" dirty="0"/>
              <a:t> alla Presidente (Germania)  - 1 </a:t>
            </a:r>
            <a:r>
              <a:rPr lang="de-DE" dirty="0" err="1"/>
              <a:t>Vicepresidente</a:t>
            </a:r>
            <a:r>
              <a:rPr lang="de-DE" dirty="0"/>
              <a:t> (</a:t>
            </a:r>
            <a:r>
              <a:rPr lang="de-DE" dirty="0" err="1"/>
              <a:t>Finlandia</a:t>
            </a:r>
            <a:r>
              <a:rPr lang="de-DE" dirty="0"/>
              <a:t>)</a:t>
            </a:r>
          </a:p>
          <a:p>
            <a:r>
              <a:rPr lang="de-DE" dirty="0" err="1"/>
              <a:t>Renew</a:t>
            </a:r>
            <a:r>
              <a:rPr lang="de-DE" dirty="0"/>
              <a:t> 5, 2 </a:t>
            </a:r>
            <a:r>
              <a:rPr lang="de-DE" dirty="0" err="1"/>
              <a:t>vicepresidenti</a:t>
            </a:r>
            <a:r>
              <a:rPr lang="de-DE" dirty="0"/>
              <a:t> (Francia e Estonia)</a:t>
            </a:r>
          </a:p>
          <a:p>
            <a:r>
              <a:rPr lang="de-DE" dirty="0"/>
              <a:t>S&amp;D 4, 2 </a:t>
            </a:r>
            <a:r>
              <a:rPr lang="de-DE" dirty="0" err="1"/>
              <a:t>vicepresidenti</a:t>
            </a:r>
            <a:r>
              <a:rPr lang="de-DE" dirty="0"/>
              <a:t> (Spagna e Romania) + </a:t>
            </a:r>
            <a:r>
              <a:rPr lang="de-DE" dirty="0" err="1"/>
              <a:t>Slovacchia</a:t>
            </a:r>
            <a:r>
              <a:rPr lang="de-DE" dirty="0"/>
              <a:t> (ex S&amp;D)</a:t>
            </a:r>
          </a:p>
          <a:p>
            <a:r>
              <a:rPr lang="de-DE" dirty="0"/>
              <a:t>ECR 1 (</a:t>
            </a:r>
            <a:r>
              <a:rPr lang="de-DE" dirty="0" err="1"/>
              <a:t>vicepresidente</a:t>
            </a:r>
            <a:r>
              <a:rPr lang="de-DE" dirty="0"/>
              <a:t>, Italia)  + </a:t>
            </a:r>
            <a:r>
              <a:rPr lang="de-DE" dirty="0" err="1"/>
              <a:t>indipendente</a:t>
            </a:r>
            <a:r>
              <a:rPr lang="de-DE" dirty="0"/>
              <a:t>, </a:t>
            </a:r>
            <a:r>
              <a:rPr lang="de-DE" dirty="0" err="1"/>
              <a:t>Cechia</a:t>
            </a:r>
            <a:endParaRPr lang="de-DE" dirty="0"/>
          </a:p>
          <a:p>
            <a:r>
              <a:rPr lang="de-DE" dirty="0" err="1"/>
              <a:t>Patrioti</a:t>
            </a:r>
            <a:r>
              <a:rPr lang="de-DE" dirty="0"/>
              <a:t>: 1 (</a:t>
            </a:r>
            <a:r>
              <a:rPr lang="de-DE" dirty="0" err="1"/>
              <a:t>Renew</a:t>
            </a:r>
            <a:r>
              <a:rPr lang="de-DE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856793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FDB2BA-2955-8AFB-5D03-119A8A86E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2019 </a:t>
            </a:r>
            <a:r>
              <a:rPr lang="de-DE" dirty="0" err="1"/>
              <a:t>Elezione</a:t>
            </a:r>
            <a:r>
              <a:rPr lang="de-DE" dirty="0"/>
              <a:t> : 383 (9 in più della </a:t>
            </a:r>
            <a:r>
              <a:rPr lang="de-DE" dirty="0" err="1"/>
              <a:t>magioranza</a:t>
            </a:r>
            <a:r>
              <a:rPr lang="de-DE" dirty="0"/>
              <a:t> </a:t>
            </a:r>
            <a:r>
              <a:rPr lang="de-DE" dirty="0" err="1"/>
              <a:t>necessaria</a:t>
            </a:r>
            <a:r>
              <a:rPr lang="de-DE" dirty="0"/>
              <a:t>). A </a:t>
            </a:r>
            <a:r>
              <a:rPr lang="de-DE" dirty="0" err="1"/>
              <a:t>favore</a:t>
            </a:r>
            <a:r>
              <a:rPr lang="de-DE" dirty="0"/>
              <a:t> </a:t>
            </a:r>
            <a:r>
              <a:rPr lang="de-DE" dirty="0" err="1"/>
              <a:t>alcuni</a:t>
            </a:r>
            <a:r>
              <a:rPr lang="de-DE" dirty="0"/>
              <a:t> anti-</a:t>
            </a:r>
            <a:r>
              <a:rPr lang="de-DE" dirty="0" err="1"/>
              <a:t>europei</a:t>
            </a:r>
            <a:r>
              <a:rPr lang="de-DE" dirty="0"/>
              <a:t> (Fidesz, PIS, 5S)</a:t>
            </a:r>
          </a:p>
          <a:p>
            <a:r>
              <a:rPr lang="de-DE" dirty="0"/>
              <a:t>2019 </a:t>
            </a:r>
            <a:r>
              <a:rPr lang="de-DE" dirty="0" err="1"/>
              <a:t>Investitura</a:t>
            </a:r>
            <a:r>
              <a:rPr lang="de-DE" dirty="0"/>
              <a:t>: </a:t>
            </a:r>
            <a:r>
              <a:rPr lang="it-IT" dirty="0"/>
              <a:t>461 voti a favore, 157 contrari, 89 astenuti.</a:t>
            </a:r>
          </a:p>
          <a:p>
            <a:endParaRPr lang="it-IT" dirty="0"/>
          </a:p>
          <a:p>
            <a:r>
              <a:rPr lang="it-IT" dirty="0"/>
              <a:t>2024 Elezione: 401 (40 in più della maggioranza necessaria)</a:t>
            </a:r>
          </a:p>
          <a:p>
            <a:r>
              <a:rPr lang="de-DE" dirty="0"/>
              <a:t>2024 </a:t>
            </a:r>
            <a:r>
              <a:rPr lang="de-DE" dirty="0" err="1"/>
              <a:t>Investitura</a:t>
            </a:r>
            <a:r>
              <a:rPr lang="de-DE" dirty="0"/>
              <a:t>: 370 </a:t>
            </a:r>
            <a:r>
              <a:rPr lang="de-DE" dirty="0" err="1"/>
              <a:t>voti</a:t>
            </a:r>
            <a:r>
              <a:rPr lang="de-DE" dirty="0"/>
              <a:t> a </a:t>
            </a:r>
            <a:r>
              <a:rPr lang="de-DE" dirty="0" err="1"/>
              <a:t>favore</a:t>
            </a:r>
            <a:r>
              <a:rPr lang="de-DE" dirty="0"/>
              <a:t>, 282 </a:t>
            </a:r>
            <a:r>
              <a:rPr lang="de-DE" dirty="0" err="1"/>
              <a:t>contrari</a:t>
            </a:r>
            <a:r>
              <a:rPr lang="de-DE" dirty="0"/>
              <a:t> (di </a:t>
            </a:r>
            <a:r>
              <a:rPr lang="de-DE" dirty="0" err="1"/>
              <a:t>cui</a:t>
            </a:r>
            <a:r>
              <a:rPr lang="de-DE" dirty="0"/>
              <a:t> 70 di </a:t>
            </a:r>
            <a:r>
              <a:rPr lang="de-DE" dirty="0" err="1"/>
              <a:t>partiti</a:t>
            </a:r>
            <a:r>
              <a:rPr lang="de-DE" dirty="0"/>
              <a:t> pro-</a:t>
            </a:r>
            <a:r>
              <a:rPr lang="de-DE" dirty="0" err="1"/>
              <a:t>europei</a:t>
            </a:r>
            <a:r>
              <a:rPr lang="de-DE" dirty="0"/>
              <a:t>), 36 </a:t>
            </a:r>
            <a:r>
              <a:rPr lang="de-DE" dirty="0" err="1"/>
              <a:t>astenuti</a:t>
            </a:r>
            <a:r>
              <a:rPr lang="de-DE" dirty="0"/>
              <a:t> (34 di </a:t>
            </a:r>
            <a:r>
              <a:rPr lang="de-DE" dirty="0" err="1"/>
              <a:t>partiti</a:t>
            </a:r>
            <a:r>
              <a:rPr lang="de-DE" dirty="0"/>
              <a:t> pro-</a:t>
            </a:r>
            <a:r>
              <a:rPr lang="de-DE" dirty="0" err="1"/>
              <a:t>europei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4DC8D3-A457-4F5C-0ACB-A43025CE4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1114712"/>
          </a:xfrm>
        </p:spPr>
        <p:txBody>
          <a:bodyPr/>
          <a:lstStyle/>
          <a:p>
            <a:r>
              <a:rPr lang="de-DE" dirty="0" err="1"/>
              <a:t>Maggioranze</a:t>
            </a:r>
            <a:r>
              <a:rPr lang="de-DE" dirty="0"/>
              <a:t> al </a:t>
            </a:r>
            <a:r>
              <a:rPr lang="de-DE" dirty="0" err="1"/>
              <a:t>momento</a:t>
            </a:r>
            <a:r>
              <a:rPr lang="de-DE" dirty="0"/>
              <a:t> </a:t>
            </a:r>
            <a:r>
              <a:rPr lang="de-DE" dirty="0" err="1"/>
              <a:t>dell‘elezione</a:t>
            </a:r>
            <a:r>
              <a:rPr lang="de-DE" dirty="0"/>
              <a:t> e </a:t>
            </a:r>
            <a:r>
              <a:rPr lang="de-DE" dirty="0" err="1"/>
              <a:t>investitura</a:t>
            </a:r>
            <a:r>
              <a:rPr lang="de-DE" dirty="0"/>
              <a:t> della </a:t>
            </a:r>
            <a:r>
              <a:rPr lang="de-DE" dirty="0" err="1"/>
              <a:t>Commissione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145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CD0039-8C8C-12BE-689F-BEE398DEE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Articolo 9</a:t>
            </a:r>
          </a:p>
          <a:p>
            <a:pPr algn="just"/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L'Unione rispetta, in tutte le sue attività, il principio dell'uguaglianza dei cittadini, che beneficiano di uguale attenzione da parte delle sue istituzioni, organi e organismi. </a:t>
            </a:r>
            <a:r>
              <a:rPr lang="it-IT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È cittadino dell'Unione chiunque abbia la cittadinanza di uno Stato membro. 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La cittadinanza dell'Unione si aggiunge alla cittadinanza nazionale e non la sostituisce.</a:t>
            </a:r>
          </a:p>
          <a:p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83C1ED-AFF8-0E62-DA6E-C9EC0EF1E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4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TITOLO II</a:t>
            </a:r>
            <a:br>
              <a:rPr lang="it-IT" sz="2400" b="1" dirty="0">
                <a:solidFill>
                  <a:srgbClr val="333333"/>
                </a:solidFill>
                <a:latin typeface="Times New Roman" panose="02020603050405020304" pitchFamily="18" charset="0"/>
              </a:rPr>
            </a:br>
            <a:r>
              <a:rPr lang="it-IT" sz="24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DISPOSIZIONI RELATIVE AI PRINCIPI DEMOCRATICI</a:t>
            </a:r>
            <a:br>
              <a:rPr lang="it-IT" sz="2400" b="1" dirty="0">
                <a:solidFill>
                  <a:srgbClr val="333333"/>
                </a:solidFill>
                <a:latin typeface="Times New Roman" panose="02020603050405020304" pitchFamily="18" charset="0"/>
              </a:rPr>
            </a:b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85679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CD0039-8C8C-12BE-689F-BEE398DEE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05699" cy="4726177"/>
          </a:xfrm>
        </p:spPr>
        <p:txBody>
          <a:bodyPr/>
          <a:lstStyle/>
          <a:p>
            <a:pPr algn="just"/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1.   Il funzionamento dell'Unione si fonda sulla democrazia rappresentativa.</a:t>
            </a:r>
          </a:p>
          <a:p>
            <a:pPr algn="just"/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2.   </a:t>
            </a:r>
            <a:r>
              <a:rPr lang="it-IT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I cittadini sono direttamente rappresentati, a livello dell'Unione, nel Parlamento europeo.</a:t>
            </a:r>
          </a:p>
          <a:p>
            <a:pPr algn="just"/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Gli Stati membri sono rappresentati nel Consiglio europeo dai rispettivi capi di Stato o di governo e nel Consiglio dai rispettivi governi, a loro volta democraticamente responsabili dinanzi ai loro parlamenti nazionali o dinanzi ai loro cittadini.</a:t>
            </a:r>
          </a:p>
          <a:p>
            <a:pPr algn="just"/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3.   Ogni cittadino ha il diritto di partecipare alla vita democratica dell'Unione. Le decisioni sono prese nella maniera il più possibile aperta e vicina ai cittadini.</a:t>
            </a:r>
          </a:p>
          <a:p>
            <a:pPr algn="just"/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4.   I partiti politici a livello europeo contribuiscono a formare una coscienza politica europea e ad esprimere la volontà dei cittadini dell'Unione.</a:t>
            </a:r>
          </a:p>
          <a:p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83C1ED-AFF8-0E62-DA6E-C9EC0EF1E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4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Articolo 10</a:t>
            </a:r>
            <a:br>
              <a:rPr lang="it-IT" sz="2400" b="1" dirty="0">
                <a:solidFill>
                  <a:srgbClr val="333333"/>
                </a:solidFill>
                <a:latin typeface="Times New Roman" panose="02020603050405020304" pitchFamily="18" charset="0"/>
              </a:rPr>
            </a:b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334328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196752"/>
            <a:ext cx="8180600" cy="551052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2135560" y="2458800"/>
            <a:ext cx="1704042" cy="1638654"/>
          </a:xfrm>
          <a:prstGeom prst="wedgeRoundRectCallout">
            <a:avLst>
              <a:gd name="adj1" fmla="val -22952"/>
              <a:gd name="adj2" fmla="val -69867"/>
              <a:gd name="adj3" fmla="val 16667"/>
            </a:avLst>
          </a:prstGeom>
          <a:solidFill>
            <a:schemeClr val="bg1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79" y="2458801"/>
            <a:ext cx="1137437" cy="9223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31721" y="3358790"/>
            <a:ext cx="11422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dirty="0">
                <a:solidFill>
                  <a:srgbClr val="0F5494"/>
                </a:solidFill>
                <a:latin typeface="Verdana" pitchFamily="34" charset="0"/>
              </a:rPr>
              <a:t>La voce dei cittadini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8731984" y="2489824"/>
            <a:ext cx="1656184" cy="1567504"/>
          </a:xfrm>
          <a:prstGeom prst="wedgeRoundRectCallout">
            <a:avLst>
              <a:gd name="adj1" fmla="val -82066"/>
              <a:gd name="adj2" fmla="val 112984"/>
              <a:gd name="adj3" fmla="val 16667"/>
            </a:avLst>
          </a:prstGeom>
          <a:solidFill>
            <a:schemeClr val="bg1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fr-BE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13688" y="3454056"/>
            <a:ext cx="1227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dirty="0">
                <a:solidFill>
                  <a:srgbClr val="0F5494"/>
                </a:solidFill>
                <a:latin typeface="Verdana" pitchFamily="34" charset="0"/>
              </a:rPr>
              <a:t>La voce dell'UE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223791" y="2098761"/>
            <a:ext cx="1893242" cy="1298756"/>
          </a:xfrm>
          <a:prstGeom prst="wedgeRoundRectCallout">
            <a:avLst>
              <a:gd name="adj1" fmla="val 26370"/>
              <a:gd name="adj2" fmla="val 100275"/>
              <a:gd name="adj3" fmla="val 16667"/>
            </a:avLst>
          </a:prstGeom>
          <a:solidFill>
            <a:schemeClr val="bg1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fr-BE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17" y="2691833"/>
            <a:ext cx="757561" cy="64041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90579" y="2156958"/>
            <a:ext cx="19812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dirty="0">
                <a:solidFill>
                  <a:srgbClr val="0F5494"/>
                </a:solidFill>
              </a:rPr>
              <a:t>La voce degli Stati membri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dirty="0">
                <a:solidFill>
                  <a:srgbClr val="0F5494"/>
                </a:solidFill>
                <a:latin typeface="Verdana" pitchFamily="34" charset="0"/>
              </a:rPr>
              <a:t> 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373" y="2535840"/>
            <a:ext cx="1354549" cy="94207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16702" y="2729876"/>
            <a:ext cx="934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Consiglio dell'Unione europea</a:t>
            </a:r>
            <a:endParaRPr lang="en-US" sz="10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6941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  <p:bldP spid="16" grpId="0"/>
      <p:bldP spid="17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Istituzioni </a:t>
            </a:r>
            <a:r>
              <a:rPr lang="en-IE" dirty="0" err="1"/>
              <a:t>dell’Unione</a:t>
            </a:r>
            <a:r>
              <a:rPr lang="en-IE" dirty="0"/>
              <a:t> </a:t>
            </a:r>
            <a:r>
              <a:rPr lang="en-IE" dirty="0" err="1"/>
              <a:t>europea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382" y="1607352"/>
            <a:ext cx="9322279" cy="432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2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595" y="238327"/>
            <a:ext cx="6614809" cy="638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82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19" y="180388"/>
            <a:ext cx="8734562" cy="629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77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1A1034-60B5-7000-659F-118060EF2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600" dirty="0"/>
              <a:t>1. Il Parlamento europeo esercita, congiuntamente al Consiglio</a:t>
            </a:r>
            <a:r>
              <a:rPr lang="it-IT" sz="1600" dirty="0">
                <a:highlight>
                  <a:srgbClr val="FFFF00"/>
                </a:highlight>
              </a:rPr>
              <a:t>, la funzione legislativa e la funzione di bilancio. </a:t>
            </a:r>
            <a:r>
              <a:rPr lang="it-IT" sz="1600" dirty="0"/>
              <a:t>Esercita funzioni di </a:t>
            </a:r>
            <a:r>
              <a:rPr lang="it-IT" sz="1600" dirty="0">
                <a:highlight>
                  <a:srgbClr val="FFFF00"/>
                </a:highlight>
              </a:rPr>
              <a:t>controllo politico e consultive alle condizioni stabilite dai trattati</a:t>
            </a:r>
            <a:r>
              <a:rPr lang="it-IT" sz="1600" dirty="0"/>
              <a:t>. </a:t>
            </a:r>
            <a:r>
              <a:rPr lang="it-IT" sz="1600" dirty="0">
                <a:highlight>
                  <a:srgbClr val="FFFF00"/>
                </a:highlight>
              </a:rPr>
              <a:t>Elegge il presidente della Commissione.</a:t>
            </a:r>
          </a:p>
          <a:p>
            <a:r>
              <a:rPr lang="it-IT" sz="1600" dirty="0"/>
              <a:t>2. Il Parlamento europeo è composto di rappresentanti dei cittadini dell'Unione. </a:t>
            </a:r>
            <a:r>
              <a:rPr lang="it-IT" sz="1600" b="1" dirty="0"/>
              <a:t>Il loro numero non può essere superiore a settecentocinquanta, più il presidente</a:t>
            </a:r>
            <a:r>
              <a:rPr lang="it-IT" sz="1600" dirty="0"/>
              <a:t>. La rappresentanza dei cittadini è garantita in modo </a:t>
            </a:r>
            <a:r>
              <a:rPr lang="it-IT" sz="1600" dirty="0" err="1"/>
              <a:t>degressivamente</a:t>
            </a:r>
            <a:r>
              <a:rPr lang="it-IT" sz="1600" dirty="0"/>
              <a:t> proporzionale, con una soglia minima di sei membri per Stato membro. A nessuno Stato membro sono assegnati più di novantasei seggi.</a:t>
            </a:r>
          </a:p>
          <a:p>
            <a:r>
              <a:rPr lang="it-IT" sz="1600" dirty="0"/>
              <a:t>Il Consiglio europeo adotta all'unanimità, su iniziativa del Parlamento europeo e con l'approvazione di quest'ultimo, una decisione che stabilisce la composizione del Parlamento europeo, nel rispetto dei principi di cui al primo comma.</a:t>
            </a:r>
          </a:p>
          <a:p>
            <a:r>
              <a:rPr lang="it-IT" sz="1600" dirty="0"/>
              <a:t>3. </a:t>
            </a:r>
            <a:r>
              <a:rPr lang="it-IT" sz="1600" dirty="0">
                <a:highlight>
                  <a:srgbClr val="FFFF00"/>
                </a:highlight>
              </a:rPr>
              <a:t>I membri del Parlamento europeo sono eletti a suffragio universale diretto, libero e segreto, per un mandato di cinque anni.</a:t>
            </a:r>
          </a:p>
          <a:p>
            <a:r>
              <a:rPr lang="it-IT" sz="1600" dirty="0"/>
              <a:t>4. Il Parlamento europeo elegge tra i suoi membri il presidente e l'ufficio di presidenza.</a:t>
            </a:r>
            <a:endParaRPr lang="de-DE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41DEDA-536A-A961-93CF-CFCD1E76B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Articolo</a:t>
            </a:r>
            <a:r>
              <a:rPr lang="de-DE" dirty="0"/>
              <a:t> 14 </a:t>
            </a:r>
            <a:r>
              <a:rPr lang="de-DE" dirty="0" err="1"/>
              <a:t>Trattato</a:t>
            </a:r>
            <a:r>
              <a:rPr lang="de-DE" dirty="0"/>
              <a:t> </a:t>
            </a:r>
            <a:r>
              <a:rPr lang="de-DE" dirty="0" err="1"/>
              <a:t>sull‘Unione</a:t>
            </a:r>
            <a:r>
              <a:rPr lang="de-DE" dirty="0"/>
              <a:t> </a:t>
            </a:r>
            <a:r>
              <a:rPr lang="de-DE" dirty="0" err="1"/>
              <a:t>europea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3317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B23B9C-AE16-D482-8A59-23EA5BEFD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numero dei rappresentanti al Parlamento europeo eletti in ciascuno Stato membro per la legislatura 2024-2029 è stato fissato come segue:</a:t>
            </a:r>
          </a:p>
          <a:p>
            <a:pPr marL="0" indent="0">
              <a:buNone/>
            </a:pPr>
            <a:r>
              <a:rPr lang="it-IT" dirty="0"/>
              <a:t>Belgio 22 Bulgaria 17 Cechia 21 Danimarca 15 Germania 96 Estonia 7 Irlanda 14 Grecia 21 Spagna 61 Francia 81 Croazia 12 Italia 76 Cipro 6 Lettonia 9 Lituania 11 Lussemburgo 6 Ungheria 21 Malta 6 Paesi Bassi 31 Austria 20 Polonia 53 Portogallo 21 Romania 33 Slovenia 9 Slovacchia 15 Finlandia 15 Svezia 21</a:t>
            </a:r>
          </a:p>
          <a:p>
            <a:pPr marL="0" indent="0">
              <a:buNone/>
            </a:pPr>
            <a:r>
              <a:rPr lang="it-IT" sz="1800" dirty="0"/>
              <a:t>DECISIONE (UE) 2023/2061 DEL CONSIGLIO EUROPEO del 22 settembre 2023 che stabilisce la composizione del Parlamento europeo</a:t>
            </a:r>
            <a:endParaRPr lang="de-DE" sz="18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3F65AF-BEE9-CBAC-8278-AC24FF4AF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Elezioni</a:t>
            </a:r>
            <a:r>
              <a:rPr lang="de-DE" dirty="0"/>
              <a:t> </a:t>
            </a:r>
            <a:r>
              <a:rPr lang="de-DE" dirty="0" err="1"/>
              <a:t>europee</a:t>
            </a:r>
            <a:r>
              <a:rPr lang="de-DE" dirty="0"/>
              <a:t>  - 9 </a:t>
            </a:r>
            <a:r>
              <a:rPr lang="de-DE" dirty="0" err="1"/>
              <a:t>giugno</a:t>
            </a:r>
            <a:r>
              <a:rPr lang="de-DE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099228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1044</Words>
  <Application>Microsoft Office PowerPoint</Application>
  <PresentationFormat>Widescreen</PresentationFormat>
  <Paragraphs>179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Verdana</vt:lpstr>
      <vt:lpstr>Office Theme</vt:lpstr>
      <vt:lpstr>PowerPoint Presentation</vt:lpstr>
      <vt:lpstr>TITOLO II DISPOSIZIONI RELATIVE AI PRINCIPI DEMOCRATICI </vt:lpstr>
      <vt:lpstr>Articolo 10 </vt:lpstr>
      <vt:lpstr>PowerPoint Presentation</vt:lpstr>
      <vt:lpstr>Istituzioni dell’Unione europea</vt:lpstr>
      <vt:lpstr>PowerPoint Presentation</vt:lpstr>
      <vt:lpstr>PowerPoint Presentation</vt:lpstr>
      <vt:lpstr>Articolo 14 Trattato sull‘Unione europea</vt:lpstr>
      <vt:lpstr>Elezioni europee  - 9 giugno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Commissari e affiliazione politica</vt:lpstr>
      <vt:lpstr>Maggioranze al momento dell‘elezione e investitura della Commissione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Perche’ esiste l’Unione europea?</dc:title>
  <dc:creator>ONIDA Marco (ENV)</dc:creator>
  <cp:lastModifiedBy>ONIDA Marco (ENV)</cp:lastModifiedBy>
  <cp:revision>19</cp:revision>
  <dcterms:created xsi:type="dcterms:W3CDTF">2023-01-26T12:43:08Z</dcterms:created>
  <dcterms:modified xsi:type="dcterms:W3CDTF">2025-01-26T11:36:27Z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2023-01-26T12:43:08Z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a394e7db-84c9-4f5c-8c1c-9f721c8be7c0</vt:lpwstr>
  </property>
  <property fmtid="{D5CDD505-2E9C-101B-9397-08002B2CF9AE}" pid="8" name="MSIP_Label_6bd9ddd1-4d20-43f6-abfa-fc3c07406f94_ContentBits">
    <vt:lpwstr>0</vt:lpwstr>
  </property>
</Properties>
</file>