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73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/>
          <p:nvPr>
            <p:ph type="body" sz="quarter" idx="2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3" name="Segnaposto immagine 2"/>
          <p:cNvSpPr/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Bonifacio_(attr)_Bembo_-_Portrait_of_Bianca_Maria_Visconti_(Settimo_Pavese_-_(MeisterDrucke-1462365).jpg" descr="Bonifacio_(attr)_Bembo_-_Portrait_of_Bianca_Maria_Visconti_(Settimo_Pavese_-_(MeisterDrucke-1462365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29129" y="0"/>
            <a:ext cx="4087587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Bonifacio_(attr)_Bembo_-_Portrait_of_Bianca_Maria_Visconti_(Settimo_Pavese_-_(MeisterDrucke-1462365).jpg" descr="Bonifacio_(attr)_Bembo_-_Portrait_of_Bianca_Maria_Visconti_(Settimo_Pavese_-_(MeisterDrucke-1462365).jpg"/>
          <p:cNvPicPr>
            <a:picLocks noChangeAspect="1"/>
          </p:cNvPicPr>
          <p:nvPr/>
        </p:nvPicPr>
        <p:blipFill>
          <a:blip r:embed="rId3">
            <a:extLst/>
          </a:blip>
          <a:srcRect l="20849" t="55398" r="38876" b="16698"/>
          <a:stretch>
            <a:fillRect/>
          </a:stretch>
        </p:blipFill>
        <p:spPr>
          <a:xfrm>
            <a:off x="719874" y="0"/>
            <a:ext cx="5900050" cy="6858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370447091_10223519452711532_4848694416500868364_n.jpg" descr="370447091_10223519452711532_4848694416500868364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0583" y="-1"/>
            <a:ext cx="663083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339406153_919204122637683_2970219812494490529_n.jpg" descr="339406153_919204122637683_2970219812494490529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2017" y="-1"/>
            <a:ext cx="5487966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472224176_10226819231203932_6984321141971278900_n.jpg" descr="472224176_10226819231203932_6984321141971278900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1449" y="0"/>
            <a:ext cx="8829102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470203087_10226707705095849_8949983427012651017_n.jpg" descr="470203087_10226707705095849_8949983427012651017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558" y="0"/>
            <a:ext cx="457088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419858044_10224181054691168_4983773857006462083_n.jpg" descr="419858044_10224181054691168_4983773857006462083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46956" y="0"/>
            <a:ext cx="525323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419858044_10224181054691168_4983773857006462083_n.jpg" descr="419858044_10224181054691168_4983773857006462083_n.jpg"/>
          <p:cNvPicPr>
            <a:picLocks noChangeAspect="1"/>
          </p:cNvPicPr>
          <p:nvPr/>
        </p:nvPicPr>
        <p:blipFill>
          <a:blip r:embed="rId2">
            <a:extLst/>
          </a:blip>
          <a:srcRect l="25626" t="60772" r="11056" b="0"/>
          <a:stretch>
            <a:fillRect/>
          </a:stretch>
        </p:blipFill>
        <p:spPr>
          <a:xfrm>
            <a:off x="198262" y="941189"/>
            <a:ext cx="6151664" cy="4975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olario-Ritratto-di-dama.jpg" descr="Solario-Ritratto-di-dam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314" y="0"/>
            <a:ext cx="508616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Solario-Ritratto-di-dama.jpg" descr="Solario-Ritratto-di-dama.jpg"/>
          <p:cNvPicPr>
            <a:picLocks noChangeAspect="1"/>
          </p:cNvPicPr>
          <p:nvPr/>
        </p:nvPicPr>
        <p:blipFill>
          <a:blip r:embed="rId2">
            <a:extLst/>
          </a:blip>
          <a:srcRect l="25986" t="32616" r="38323" b="42140"/>
          <a:stretch>
            <a:fillRect/>
          </a:stretch>
        </p:blipFill>
        <p:spPr>
          <a:xfrm>
            <a:off x="6820504" y="1405532"/>
            <a:ext cx="4243433" cy="4046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323776780_727303848967233_2906408619294501888_n.jpg" descr="323776780_727303848967233_2906408619294501888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8340" y="-1"/>
            <a:ext cx="635532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402642458_10223968376334342_8288685472974458246_n.jpg" descr="402642458_10223968376334342_8288685472974458246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5520" y="0"/>
            <a:ext cx="768096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