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04AB6E-BFC4-4869-B94B-257824A7D090}" v="5" dt="2025-02-09T13:18:30.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credi Greco" userId="68f4d11238ebce53" providerId="LiveId" clId="{7B04AB6E-BFC4-4869-B94B-257824A7D090}"/>
    <pc:docChg chg="undo custSel addSld modSld">
      <pc:chgData name="Tancredi Greco" userId="68f4d11238ebce53" providerId="LiveId" clId="{7B04AB6E-BFC4-4869-B94B-257824A7D090}" dt="2025-02-09T13:23:25.294" v="1780" actId="20577"/>
      <pc:docMkLst>
        <pc:docMk/>
      </pc:docMkLst>
      <pc:sldChg chg="modSp mod">
        <pc:chgData name="Tancredi Greco" userId="68f4d11238ebce53" providerId="LiveId" clId="{7B04AB6E-BFC4-4869-B94B-257824A7D090}" dt="2025-02-09T09:46:15.676" v="575" actId="255"/>
        <pc:sldMkLst>
          <pc:docMk/>
          <pc:sldMk cId="1612379411" sldId="257"/>
        </pc:sldMkLst>
        <pc:spChg chg="mod">
          <ac:chgData name="Tancredi Greco" userId="68f4d11238ebce53" providerId="LiveId" clId="{7B04AB6E-BFC4-4869-B94B-257824A7D090}" dt="2025-02-09T09:46:15.676" v="575" actId="255"/>
          <ac:spMkLst>
            <pc:docMk/>
            <pc:sldMk cId="1612379411" sldId="257"/>
            <ac:spMk id="3" creationId="{BEEC45C5-4B5A-3CCB-393E-B31CEF15C964}"/>
          </ac:spMkLst>
        </pc:spChg>
      </pc:sldChg>
      <pc:sldChg chg="addSp delSp modSp new mod setBg">
        <pc:chgData name="Tancredi Greco" userId="68f4d11238ebce53" providerId="LiveId" clId="{7B04AB6E-BFC4-4869-B94B-257824A7D090}" dt="2025-02-09T09:50:07.946" v="582" actId="26606"/>
        <pc:sldMkLst>
          <pc:docMk/>
          <pc:sldMk cId="330884719" sldId="259"/>
        </pc:sldMkLst>
        <pc:spChg chg="add">
          <ac:chgData name="Tancredi Greco" userId="68f4d11238ebce53" providerId="LiveId" clId="{7B04AB6E-BFC4-4869-B94B-257824A7D090}" dt="2025-02-09T09:50:07.946" v="582" actId="26606"/>
          <ac:spMkLst>
            <pc:docMk/>
            <pc:sldMk cId="330884719" sldId="259"/>
            <ac:spMk id="10" creationId="{C0C79CF2-6A1C-4636-84CE-ABB2BE191D23}"/>
          </ac:spMkLst>
        </pc:spChg>
        <pc:spChg chg="add">
          <ac:chgData name="Tancredi Greco" userId="68f4d11238ebce53" providerId="LiveId" clId="{7B04AB6E-BFC4-4869-B94B-257824A7D090}" dt="2025-02-09T09:50:07.946" v="582" actId="26606"/>
          <ac:spMkLst>
            <pc:docMk/>
            <pc:sldMk cId="330884719" sldId="259"/>
            <ac:spMk id="11" creationId="{2F19B711-C590-44D1-9AA8-9F143B0ED58A}"/>
          </ac:spMkLst>
        </pc:spChg>
        <pc:spChg chg="add">
          <ac:chgData name="Tancredi Greco" userId="68f4d11238ebce53" providerId="LiveId" clId="{7B04AB6E-BFC4-4869-B94B-257824A7D090}" dt="2025-02-09T09:50:07.946" v="582" actId="26606"/>
          <ac:spMkLst>
            <pc:docMk/>
            <pc:sldMk cId="330884719" sldId="259"/>
            <ac:spMk id="12" creationId="{7A5D17DF-AD65-402C-A95C-F13C770C9FCD}"/>
          </ac:spMkLst>
        </pc:spChg>
        <pc:picChg chg="add mod ord">
          <ac:chgData name="Tancredi Greco" userId="68f4d11238ebce53" providerId="LiveId" clId="{7B04AB6E-BFC4-4869-B94B-257824A7D090}" dt="2025-02-09T09:50:07.946" v="582" actId="26606"/>
          <ac:picMkLst>
            <pc:docMk/>
            <pc:sldMk cId="330884719" sldId="259"/>
            <ac:picMk id="2" creationId="{2FA9CEDB-E3C9-DE65-F2B1-FFEBE14760AF}"/>
          </ac:picMkLst>
        </pc:picChg>
        <pc:picChg chg="add mod">
          <ac:chgData name="Tancredi Greco" userId="68f4d11238ebce53" providerId="LiveId" clId="{7B04AB6E-BFC4-4869-B94B-257824A7D090}" dt="2025-02-09T09:50:07.946" v="582" actId="26606"/>
          <ac:picMkLst>
            <pc:docMk/>
            <pc:sldMk cId="330884719" sldId="259"/>
            <ac:picMk id="3" creationId="{E3D5F6A7-FB35-1D24-1370-B302E3FE81DC}"/>
          </ac:picMkLst>
        </pc:picChg>
        <pc:cxnChg chg="add del">
          <ac:chgData name="Tancredi Greco" userId="68f4d11238ebce53" providerId="LiveId" clId="{7B04AB6E-BFC4-4869-B94B-257824A7D090}" dt="2025-02-09T09:50:07.946" v="581" actId="26606"/>
          <ac:cxnSpMkLst>
            <pc:docMk/>
            <pc:sldMk cId="330884719" sldId="259"/>
            <ac:cxnSpMk id="8" creationId="{4D56677B-C0B7-4DAC-ACAD-8054FF1B599A}"/>
          </ac:cxnSpMkLst>
        </pc:cxnChg>
      </pc:sldChg>
      <pc:sldChg chg="addSp delSp modSp new mod">
        <pc:chgData name="Tancredi Greco" userId="68f4d11238ebce53" providerId="LiveId" clId="{7B04AB6E-BFC4-4869-B94B-257824A7D090}" dt="2025-02-09T13:18:22.435" v="1237" actId="20577"/>
        <pc:sldMkLst>
          <pc:docMk/>
          <pc:sldMk cId="3579551814" sldId="260"/>
        </pc:sldMkLst>
        <pc:spChg chg="add del mod">
          <ac:chgData name="Tancredi Greco" userId="68f4d11238ebce53" providerId="LiveId" clId="{7B04AB6E-BFC4-4869-B94B-257824A7D090}" dt="2025-02-09T12:25:25.678" v="590"/>
          <ac:spMkLst>
            <pc:docMk/>
            <pc:sldMk cId="3579551814" sldId="260"/>
            <ac:spMk id="2" creationId="{07BA2EFD-A5A5-2A86-569C-66DE50F7CCAD}"/>
          </ac:spMkLst>
        </pc:spChg>
        <pc:spChg chg="add mod">
          <ac:chgData name="Tancredi Greco" userId="68f4d11238ebce53" providerId="LiveId" clId="{7B04AB6E-BFC4-4869-B94B-257824A7D090}" dt="2025-02-09T13:18:22.435" v="1237" actId="20577"/>
          <ac:spMkLst>
            <pc:docMk/>
            <pc:sldMk cId="3579551814" sldId="260"/>
            <ac:spMk id="3" creationId="{389DC602-FC49-D17F-9134-1434F2ECB77D}"/>
          </ac:spMkLst>
        </pc:spChg>
      </pc:sldChg>
      <pc:sldChg chg="modSp mod">
        <pc:chgData name="Tancredi Greco" userId="68f4d11238ebce53" providerId="LiveId" clId="{7B04AB6E-BFC4-4869-B94B-257824A7D090}" dt="2025-02-09T13:23:25.294" v="1780" actId="20577"/>
        <pc:sldMkLst>
          <pc:docMk/>
          <pc:sldMk cId="2727749612" sldId="261"/>
        </pc:sldMkLst>
        <pc:spChg chg="mod">
          <ac:chgData name="Tancredi Greco" userId="68f4d11238ebce53" providerId="LiveId" clId="{7B04AB6E-BFC4-4869-B94B-257824A7D090}" dt="2025-02-09T13:23:25.294" v="1780" actId="20577"/>
          <ac:spMkLst>
            <pc:docMk/>
            <pc:sldMk cId="2727749612" sldId="261"/>
            <ac:spMk id="3" creationId="{3F1422CB-2458-F25F-B4D4-3EA7C08392D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BCBAE3-2F6E-04C6-2581-653008D821D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70BD725-46F5-D015-BFE9-67B92E556C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77A2350-199F-C1CE-CBEC-B75A21791C35}"/>
              </a:ext>
            </a:extLst>
          </p:cNvPr>
          <p:cNvSpPr>
            <a:spLocks noGrp="1"/>
          </p:cNvSpPr>
          <p:nvPr>
            <p:ph type="dt" sz="half" idx="10"/>
          </p:nvPr>
        </p:nvSpPr>
        <p:spPr/>
        <p:txBody>
          <a:bodyPr/>
          <a:lstStyle/>
          <a:p>
            <a:fld id="{3E4F7D1B-AC9F-454C-9E76-F25012285D9E}" type="datetimeFigureOut">
              <a:rPr lang="it-IT" smtClean="0"/>
              <a:t>09/02/2025</a:t>
            </a:fld>
            <a:endParaRPr lang="it-IT"/>
          </a:p>
        </p:txBody>
      </p:sp>
      <p:sp>
        <p:nvSpPr>
          <p:cNvPr id="5" name="Segnaposto piè di pagina 4">
            <a:extLst>
              <a:ext uri="{FF2B5EF4-FFF2-40B4-BE49-F238E27FC236}">
                <a16:creationId xmlns:a16="http://schemas.microsoft.com/office/drawing/2014/main" id="{7AB623EA-8ED3-3B25-223B-DC62909947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89F8ABC-1F7B-5D95-2857-2923A0DA3FBA}"/>
              </a:ext>
            </a:extLst>
          </p:cNvPr>
          <p:cNvSpPr>
            <a:spLocks noGrp="1"/>
          </p:cNvSpPr>
          <p:nvPr>
            <p:ph type="sldNum" sz="quarter" idx="12"/>
          </p:nvPr>
        </p:nvSpPr>
        <p:spPr/>
        <p:txBody>
          <a:bodyPr/>
          <a:lstStyle/>
          <a:p>
            <a:fld id="{30E6EE8A-CE7E-4CD9-960F-8427FEB6588C}" type="slidenum">
              <a:rPr lang="it-IT" smtClean="0"/>
              <a:t>‹N›</a:t>
            </a:fld>
            <a:endParaRPr lang="it-IT"/>
          </a:p>
        </p:txBody>
      </p:sp>
    </p:spTree>
    <p:extLst>
      <p:ext uri="{BB962C8B-B14F-4D97-AF65-F5344CB8AC3E}">
        <p14:creationId xmlns:p14="http://schemas.microsoft.com/office/powerpoint/2010/main" val="170786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E36C6F-1CEB-99AB-BE8C-9AF54FEE276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21959C2-6D9D-CEB4-267B-C744E5BDF65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C4B4442-019A-1888-836A-8CEFB95995E2}"/>
              </a:ext>
            </a:extLst>
          </p:cNvPr>
          <p:cNvSpPr>
            <a:spLocks noGrp="1"/>
          </p:cNvSpPr>
          <p:nvPr>
            <p:ph type="dt" sz="half" idx="10"/>
          </p:nvPr>
        </p:nvSpPr>
        <p:spPr/>
        <p:txBody>
          <a:bodyPr/>
          <a:lstStyle/>
          <a:p>
            <a:fld id="{3E4F7D1B-AC9F-454C-9E76-F25012285D9E}" type="datetimeFigureOut">
              <a:rPr lang="it-IT" smtClean="0"/>
              <a:t>09/02/2025</a:t>
            </a:fld>
            <a:endParaRPr lang="it-IT"/>
          </a:p>
        </p:txBody>
      </p:sp>
      <p:sp>
        <p:nvSpPr>
          <p:cNvPr id="5" name="Segnaposto piè di pagina 4">
            <a:extLst>
              <a:ext uri="{FF2B5EF4-FFF2-40B4-BE49-F238E27FC236}">
                <a16:creationId xmlns:a16="http://schemas.microsoft.com/office/drawing/2014/main" id="{4AB5B29E-1774-4097-9998-115A8FB095D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27C5EE6-B2A4-2E98-9BE0-DA84A5FBA909}"/>
              </a:ext>
            </a:extLst>
          </p:cNvPr>
          <p:cNvSpPr>
            <a:spLocks noGrp="1"/>
          </p:cNvSpPr>
          <p:nvPr>
            <p:ph type="sldNum" sz="quarter" idx="12"/>
          </p:nvPr>
        </p:nvSpPr>
        <p:spPr/>
        <p:txBody>
          <a:bodyPr/>
          <a:lstStyle/>
          <a:p>
            <a:fld id="{30E6EE8A-CE7E-4CD9-960F-8427FEB6588C}" type="slidenum">
              <a:rPr lang="it-IT" smtClean="0"/>
              <a:t>‹N›</a:t>
            </a:fld>
            <a:endParaRPr lang="it-IT"/>
          </a:p>
        </p:txBody>
      </p:sp>
    </p:spTree>
    <p:extLst>
      <p:ext uri="{BB962C8B-B14F-4D97-AF65-F5344CB8AC3E}">
        <p14:creationId xmlns:p14="http://schemas.microsoft.com/office/powerpoint/2010/main" val="2421859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696DE7A-69A3-1851-FBDA-78CDDEC83CB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CDE1ACF-DE03-779B-0220-A893AA90A2A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7587310-2A5C-0E7D-B50C-2AB45FCE5AC5}"/>
              </a:ext>
            </a:extLst>
          </p:cNvPr>
          <p:cNvSpPr>
            <a:spLocks noGrp="1"/>
          </p:cNvSpPr>
          <p:nvPr>
            <p:ph type="dt" sz="half" idx="10"/>
          </p:nvPr>
        </p:nvSpPr>
        <p:spPr/>
        <p:txBody>
          <a:bodyPr/>
          <a:lstStyle/>
          <a:p>
            <a:fld id="{3E4F7D1B-AC9F-454C-9E76-F25012285D9E}" type="datetimeFigureOut">
              <a:rPr lang="it-IT" smtClean="0"/>
              <a:t>09/02/2025</a:t>
            </a:fld>
            <a:endParaRPr lang="it-IT"/>
          </a:p>
        </p:txBody>
      </p:sp>
      <p:sp>
        <p:nvSpPr>
          <p:cNvPr id="5" name="Segnaposto piè di pagina 4">
            <a:extLst>
              <a:ext uri="{FF2B5EF4-FFF2-40B4-BE49-F238E27FC236}">
                <a16:creationId xmlns:a16="http://schemas.microsoft.com/office/drawing/2014/main" id="{D2B900BE-7968-3511-7014-8426934BC6F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0951E4F-84C7-D298-75EE-AD6DD48D996A}"/>
              </a:ext>
            </a:extLst>
          </p:cNvPr>
          <p:cNvSpPr>
            <a:spLocks noGrp="1"/>
          </p:cNvSpPr>
          <p:nvPr>
            <p:ph type="sldNum" sz="quarter" idx="12"/>
          </p:nvPr>
        </p:nvSpPr>
        <p:spPr/>
        <p:txBody>
          <a:bodyPr/>
          <a:lstStyle/>
          <a:p>
            <a:fld id="{30E6EE8A-CE7E-4CD9-960F-8427FEB6588C}" type="slidenum">
              <a:rPr lang="it-IT" smtClean="0"/>
              <a:t>‹N›</a:t>
            </a:fld>
            <a:endParaRPr lang="it-IT"/>
          </a:p>
        </p:txBody>
      </p:sp>
    </p:spTree>
    <p:extLst>
      <p:ext uri="{BB962C8B-B14F-4D97-AF65-F5344CB8AC3E}">
        <p14:creationId xmlns:p14="http://schemas.microsoft.com/office/powerpoint/2010/main" val="400400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EFC3B3-E98E-5194-F1DA-B5C64D5D59D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6404782-9098-7731-D10D-71FC0A2C21D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FC7BDAC-9324-74D5-A5EB-F41491174E1F}"/>
              </a:ext>
            </a:extLst>
          </p:cNvPr>
          <p:cNvSpPr>
            <a:spLocks noGrp="1"/>
          </p:cNvSpPr>
          <p:nvPr>
            <p:ph type="dt" sz="half" idx="10"/>
          </p:nvPr>
        </p:nvSpPr>
        <p:spPr/>
        <p:txBody>
          <a:bodyPr/>
          <a:lstStyle/>
          <a:p>
            <a:fld id="{3E4F7D1B-AC9F-454C-9E76-F25012285D9E}" type="datetimeFigureOut">
              <a:rPr lang="it-IT" smtClean="0"/>
              <a:t>09/02/2025</a:t>
            </a:fld>
            <a:endParaRPr lang="it-IT"/>
          </a:p>
        </p:txBody>
      </p:sp>
      <p:sp>
        <p:nvSpPr>
          <p:cNvPr id="5" name="Segnaposto piè di pagina 4">
            <a:extLst>
              <a:ext uri="{FF2B5EF4-FFF2-40B4-BE49-F238E27FC236}">
                <a16:creationId xmlns:a16="http://schemas.microsoft.com/office/drawing/2014/main" id="{06B6F2F9-2865-ECE8-E0FA-493D546464B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C1C1CB3-9E8D-ABBC-C1A8-71C10B159B4B}"/>
              </a:ext>
            </a:extLst>
          </p:cNvPr>
          <p:cNvSpPr>
            <a:spLocks noGrp="1"/>
          </p:cNvSpPr>
          <p:nvPr>
            <p:ph type="sldNum" sz="quarter" idx="12"/>
          </p:nvPr>
        </p:nvSpPr>
        <p:spPr/>
        <p:txBody>
          <a:bodyPr/>
          <a:lstStyle/>
          <a:p>
            <a:fld id="{30E6EE8A-CE7E-4CD9-960F-8427FEB6588C}" type="slidenum">
              <a:rPr lang="it-IT" smtClean="0"/>
              <a:t>‹N›</a:t>
            </a:fld>
            <a:endParaRPr lang="it-IT"/>
          </a:p>
        </p:txBody>
      </p:sp>
    </p:spTree>
    <p:extLst>
      <p:ext uri="{BB962C8B-B14F-4D97-AF65-F5344CB8AC3E}">
        <p14:creationId xmlns:p14="http://schemas.microsoft.com/office/powerpoint/2010/main" val="4027158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DA20E0-B787-DAA1-D749-4212E58D1C3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7DF2BFA-6308-3EE5-C360-1C3BD07FE4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43E0FAB-0FFE-FBF1-EA6F-B34A045E3B4E}"/>
              </a:ext>
            </a:extLst>
          </p:cNvPr>
          <p:cNvSpPr>
            <a:spLocks noGrp="1"/>
          </p:cNvSpPr>
          <p:nvPr>
            <p:ph type="dt" sz="half" idx="10"/>
          </p:nvPr>
        </p:nvSpPr>
        <p:spPr/>
        <p:txBody>
          <a:bodyPr/>
          <a:lstStyle/>
          <a:p>
            <a:fld id="{3E4F7D1B-AC9F-454C-9E76-F25012285D9E}" type="datetimeFigureOut">
              <a:rPr lang="it-IT" smtClean="0"/>
              <a:t>09/02/2025</a:t>
            </a:fld>
            <a:endParaRPr lang="it-IT"/>
          </a:p>
        </p:txBody>
      </p:sp>
      <p:sp>
        <p:nvSpPr>
          <p:cNvPr id="5" name="Segnaposto piè di pagina 4">
            <a:extLst>
              <a:ext uri="{FF2B5EF4-FFF2-40B4-BE49-F238E27FC236}">
                <a16:creationId xmlns:a16="http://schemas.microsoft.com/office/drawing/2014/main" id="{43167E43-432D-1405-49D8-3DF0B0FF9DB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48A5FB4-6034-634B-6CB7-BEB324FD5411}"/>
              </a:ext>
            </a:extLst>
          </p:cNvPr>
          <p:cNvSpPr>
            <a:spLocks noGrp="1"/>
          </p:cNvSpPr>
          <p:nvPr>
            <p:ph type="sldNum" sz="quarter" idx="12"/>
          </p:nvPr>
        </p:nvSpPr>
        <p:spPr/>
        <p:txBody>
          <a:bodyPr/>
          <a:lstStyle/>
          <a:p>
            <a:fld id="{30E6EE8A-CE7E-4CD9-960F-8427FEB6588C}" type="slidenum">
              <a:rPr lang="it-IT" smtClean="0"/>
              <a:t>‹N›</a:t>
            </a:fld>
            <a:endParaRPr lang="it-IT"/>
          </a:p>
        </p:txBody>
      </p:sp>
    </p:spTree>
    <p:extLst>
      <p:ext uri="{BB962C8B-B14F-4D97-AF65-F5344CB8AC3E}">
        <p14:creationId xmlns:p14="http://schemas.microsoft.com/office/powerpoint/2010/main" val="663905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FC321E-BF74-24B2-3834-1014F97D8FE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A1631D2-5558-F06F-601D-4B8738A3855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D59063D-8583-2C6D-0BF2-738AD0F56C8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D152961-9771-AFAC-DEDE-BE376A69C280}"/>
              </a:ext>
            </a:extLst>
          </p:cNvPr>
          <p:cNvSpPr>
            <a:spLocks noGrp="1"/>
          </p:cNvSpPr>
          <p:nvPr>
            <p:ph type="dt" sz="half" idx="10"/>
          </p:nvPr>
        </p:nvSpPr>
        <p:spPr/>
        <p:txBody>
          <a:bodyPr/>
          <a:lstStyle/>
          <a:p>
            <a:fld id="{3E4F7D1B-AC9F-454C-9E76-F25012285D9E}" type="datetimeFigureOut">
              <a:rPr lang="it-IT" smtClean="0"/>
              <a:t>09/02/2025</a:t>
            </a:fld>
            <a:endParaRPr lang="it-IT"/>
          </a:p>
        </p:txBody>
      </p:sp>
      <p:sp>
        <p:nvSpPr>
          <p:cNvPr id="6" name="Segnaposto piè di pagina 5">
            <a:extLst>
              <a:ext uri="{FF2B5EF4-FFF2-40B4-BE49-F238E27FC236}">
                <a16:creationId xmlns:a16="http://schemas.microsoft.com/office/drawing/2014/main" id="{DC78620A-1551-5B75-FA0D-B8152C97806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F6355E2-9341-F774-6F9A-11DB331C7B47}"/>
              </a:ext>
            </a:extLst>
          </p:cNvPr>
          <p:cNvSpPr>
            <a:spLocks noGrp="1"/>
          </p:cNvSpPr>
          <p:nvPr>
            <p:ph type="sldNum" sz="quarter" idx="12"/>
          </p:nvPr>
        </p:nvSpPr>
        <p:spPr/>
        <p:txBody>
          <a:bodyPr/>
          <a:lstStyle/>
          <a:p>
            <a:fld id="{30E6EE8A-CE7E-4CD9-960F-8427FEB6588C}" type="slidenum">
              <a:rPr lang="it-IT" smtClean="0"/>
              <a:t>‹N›</a:t>
            </a:fld>
            <a:endParaRPr lang="it-IT"/>
          </a:p>
        </p:txBody>
      </p:sp>
    </p:spTree>
    <p:extLst>
      <p:ext uri="{BB962C8B-B14F-4D97-AF65-F5344CB8AC3E}">
        <p14:creationId xmlns:p14="http://schemas.microsoft.com/office/powerpoint/2010/main" val="1642579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0D12BC-0821-FA80-46C1-DE7B09E0260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94D5D57-D465-90FB-4224-CBFD27A13F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1790018-965B-2622-8103-6BF6EB99B55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E3752EC-F911-0833-EE7B-3ACFDE2F89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03869CD-22C9-B15F-6E76-7CB305E3A46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FE5F09B-C756-72ED-5920-D146D03233C3}"/>
              </a:ext>
            </a:extLst>
          </p:cNvPr>
          <p:cNvSpPr>
            <a:spLocks noGrp="1"/>
          </p:cNvSpPr>
          <p:nvPr>
            <p:ph type="dt" sz="half" idx="10"/>
          </p:nvPr>
        </p:nvSpPr>
        <p:spPr/>
        <p:txBody>
          <a:bodyPr/>
          <a:lstStyle/>
          <a:p>
            <a:fld id="{3E4F7D1B-AC9F-454C-9E76-F25012285D9E}" type="datetimeFigureOut">
              <a:rPr lang="it-IT" smtClean="0"/>
              <a:t>09/02/2025</a:t>
            </a:fld>
            <a:endParaRPr lang="it-IT"/>
          </a:p>
        </p:txBody>
      </p:sp>
      <p:sp>
        <p:nvSpPr>
          <p:cNvPr id="8" name="Segnaposto piè di pagina 7">
            <a:extLst>
              <a:ext uri="{FF2B5EF4-FFF2-40B4-BE49-F238E27FC236}">
                <a16:creationId xmlns:a16="http://schemas.microsoft.com/office/drawing/2014/main" id="{68FFA3DD-58FA-001E-3830-A5D3B9C1477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17F00A4-8261-8D75-17F1-BA266651330E}"/>
              </a:ext>
            </a:extLst>
          </p:cNvPr>
          <p:cNvSpPr>
            <a:spLocks noGrp="1"/>
          </p:cNvSpPr>
          <p:nvPr>
            <p:ph type="sldNum" sz="quarter" idx="12"/>
          </p:nvPr>
        </p:nvSpPr>
        <p:spPr/>
        <p:txBody>
          <a:bodyPr/>
          <a:lstStyle/>
          <a:p>
            <a:fld id="{30E6EE8A-CE7E-4CD9-960F-8427FEB6588C}" type="slidenum">
              <a:rPr lang="it-IT" smtClean="0"/>
              <a:t>‹N›</a:t>
            </a:fld>
            <a:endParaRPr lang="it-IT"/>
          </a:p>
        </p:txBody>
      </p:sp>
    </p:spTree>
    <p:extLst>
      <p:ext uri="{BB962C8B-B14F-4D97-AF65-F5344CB8AC3E}">
        <p14:creationId xmlns:p14="http://schemas.microsoft.com/office/powerpoint/2010/main" val="2013650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642673-068E-F05E-491B-FB60165F382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A1E1FEC-5057-43C7-110D-87760C98BDDE}"/>
              </a:ext>
            </a:extLst>
          </p:cNvPr>
          <p:cNvSpPr>
            <a:spLocks noGrp="1"/>
          </p:cNvSpPr>
          <p:nvPr>
            <p:ph type="dt" sz="half" idx="10"/>
          </p:nvPr>
        </p:nvSpPr>
        <p:spPr/>
        <p:txBody>
          <a:bodyPr/>
          <a:lstStyle/>
          <a:p>
            <a:fld id="{3E4F7D1B-AC9F-454C-9E76-F25012285D9E}" type="datetimeFigureOut">
              <a:rPr lang="it-IT" smtClean="0"/>
              <a:t>09/02/2025</a:t>
            </a:fld>
            <a:endParaRPr lang="it-IT"/>
          </a:p>
        </p:txBody>
      </p:sp>
      <p:sp>
        <p:nvSpPr>
          <p:cNvPr id="4" name="Segnaposto piè di pagina 3">
            <a:extLst>
              <a:ext uri="{FF2B5EF4-FFF2-40B4-BE49-F238E27FC236}">
                <a16:creationId xmlns:a16="http://schemas.microsoft.com/office/drawing/2014/main" id="{CFBBEB9E-65B8-9038-6B76-3C1B6F0002C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91AD4BE-5B1E-BA83-3916-2F3E9CDA3E56}"/>
              </a:ext>
            </a:extLst>
          </p:cNvPr>
          <p:cNvSpPr>
            <a:spLocks noGrp="1"/>
          </p:cNvSpPr>
          <p:nvPr>
            <p:ph type="sldNum" sz="quarter" idx="12"/>
          </p:nvPr>
        </p:nvSpPr>
        <p:spPr/>
        <p:txBody>
          <a:bodyPr/>
          <a:lstStyle/>
          <a:p>
            <a:fld id="{30E6EE8A-CE7E-4CD9-960F-8427FEB6588C}" type="slidenum">
              <a:rPr lang="it-IT" smtClean="0"/>
              <a:t>‹N›</a:t>
            </a:fld>
            <a:endParaRPr lang="it-IT"/>
          </a:p>
        </p:txBody>
      </p:sp>
    </p:spTree>
    <p:extLst>
      <p:ext uri="{BB962C8B-B14F-4D97-AF65-F5344CB8AC3E}">
        <p14:creationId xmlns:p14="http://schemas.microsoft.com/office/powerpoint/2010/main" val="3005329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C729F24-CD25-1188-2DB3-3F1A5FC467D5}"/>
              </a:ext>
            </a:extLst>
          </p:cNvPr>
          <p:cNvSpPr>
            <a:spLocks noGrp="1"/>
          </p:cNvSpPr>
          <p:nvPr>
            <p:ph type="dt" sz="half" idx="10"/>
          </p:nvPr>
        </p:nvSpPr>
        <p:spPr/>
        <p:txBody>
          <a:bodyPr/>
          <a:lstStyle/>
          <a:p>
            <a:fld id="{3E4F7D1B-AC9F-454C-9E76-F25012285D9E}" type="datetimeFigureOut">
              <a:rPr lang="it-IT" smtClean="0"/>
              <a:t>09/02/2025</a:t>
            </a:fld>
            <a:endParaRPr lang="it-IT"/>
          </a:p>
        </p:txBody>
      </p:sp>
      <p:sp>
        <p:nvSpPr>
          <p:cNvPr id="3" name="Segnaposto piè di pagina 2">
            <a:extLst>
              <a:ext uri="{FF2B5EF4-FFF2-40B4-BE49-F238E27FC236}">
                <a16:creationId xmlns:a16="http://schemas.microsoft.com/office/drawing/2014/main" id="{41E6F482-125A-6A1B-C955-239A97F45C6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90708B0-2840-3017-FB70-B9822A214D23}"/>
              </a:ext>
            </a:extLst>
          </p:cNvPr>
          <p:cNvSpPr>
            <a:spLocks noGrp="1"/>
          </p:cNvSpPr>
          <p:nvPr>
            <p:ph type="sldNum" sz="quarter" idx="12"/>
          </p:nvPr>
        </p:nvSpPr>
        <p:spPr/>
        <p:txBody>
          <a:bodyPr/>
          <a:lstStyle/>
          <a:p>
            <a:fld id="{30E6EE8A-CE7E-4CD9-960F-8427FEB6588C}" type="slidenum">
              <a:rPr lang="it-IT" smtClean="0"/>
              <a:t>‹N›</a:t>
            </a:fld>
            <a:endParaRPr lang="it-IT"/>
          </a:p>
        </p:txBody>
      </p:sp>
    </p:spTree>
    <p:extLst>
      <p:ext uri="{BB962C8B-B14F-4D97-AF65-F5344CB8AC3E}">
        <p14:creationId xmlns:p14="http://schemas.microsoft.com/office/powerpoint/2010/main" val="1450869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D3B680-FF58-F1F5-A5FC-0DF3CA06A96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EBDF4FA-C58A-08A6-881A-27F6F159E9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188B515-4FB9-A738-B387-F5DDDC5C24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50A39CF-83E8-4224-4084-D6C0E42B9169}"/>
              </a:ext>
            </a:extLst>
          </p:cNvPr>
          <p:cNvSpPr>
            <a:spLocks noGrp="1"/>
          </p:cNvSpPr>
          <p:nvPr>
            <p:ph type="dt" sz="half" idx="10"/>
          </p:nvPr>
        </p:nvSpPr>
        <p:spPr/>
        <p:txBody>
          <a:bodyPr/>
          <a:lstStyle/>
          <a:p>
            <a:fld id="{3E4F7D1B-AC9F-454C-9E76-F25012285D9E}" type="datetimeFigureOut">
              <a:rPr lang="it-IT" smtClean="0"/>
              <a:t>09/02/2025</a:t>
            </a:fld>
            <a:endParaRPr lang="it-IT"/>
          </a:p>
        </p:txBody>
      </p:sp>
      <p:sp>
        <p:nvSpPr>
          <p:cNvPr id="6" name="Segnaposto piè di pagina 5">
            <a:extLst>
              <a:ext uri="{FF2B5EF4-FFF2-40B4-BE49-F238E27FC236}">
                <a16:creationId xmlns:a16="http://schemas.microsoft.com/office/drawing/2014/main" id="{C80E55E5-C972-92C5-2C49-BA3B2382285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9F4A0CB-14F5-D2C7-BC5C-AD8D34FBF3D4}"/>
              </a:ext>
            </a:extLst>
          </p:cNvPr>
          <p:cNvSpPr>
            <a:spLocks noGrp="1"/>
          </p:cNvSpPr>
          <p:nvPr>
            <p:ph type="sldNum" sz="quarter" idx="12"/>
          </p:nvPr>
        </p:nvSpPr>
        <p:spPr/>
        <p:txBody>
          <a:bodyPr/>
          <a:lstStyle/>
          <a:p>
            <a:fld id="{30E6EE8A-CE7E-4CD9-960F-8427FEB6588C}" type="slidenum">
              <a:rPr lang="it-IT" smtClean="0"/>
              <a:t>‹N›</a:t>
            </a:fld>
            <a:endParaRPr lang="it-IT"/>
          </a:p>
        </p:txBody>
      </p:sp>
    </p:spTree>
    <p:extLst>
      <p:ext uri="{BB962C8B-B14F-4D97-AF65-F5344CB8AC3E}">
        <p14:creationId xmlns:p14="http://schemas.microsoft.com/office/powerpoint/2010/main" val="1004362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BFCCA1-E084-905C-DAC9-8BA718653E2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0FDCFBC-753E-54CD-5704-40EF7DB3C4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2785EE2-6B32-45CE-D7E0-DABB4AF7A7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7B2177C-353D-3FC9-2E21-1623CCE82D8A}"/>
              </a:ext>
            </a:extLst>
          </p:cNvPr>
          <p:cNvSpPr>
            <a:spLocks noGrp="1"/>
          </p:cNvSpPr>
          <p:nvPr>
            <p:ph type="dt" sz="half" idx="10"/>
          </p:nvPr>
        </p:nvSpPr>
        <p:spPr/>
        <p:txBody>
          <a:bodyPr/>
          <a:lstStyle/>
          <a:p>
            <a:fld id="{3E4F7D1B-AC9F-454C-9E76-F25012285D9E}" type="datetimeFigureOut">
              <a:rPr lang="it-IT" smtClean="0"/>
              <a:t>09/02/2025</a:t>
            </a:fld>
            <a:endParaRPr lang="it-IT"/>
          </a:p>
        </p:txBody>
      </p:sp>
      <p:sp>
        <p:nvSpPr>
          <p:cNvPr id="6" name="Segnaposto piè di pagina 5">
            <a:extLst>
              <a:ext uri="{FF2B5EF4-FFF2-40B4-BE49-F238E27FC236}">
                <a16:creationId xmlns:a16="http://schemas.microsoft.com/office/drawing/2014/main" id="{0D555238-88AF-7400-A923-7D114018B75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01DC9F6-E3F7-CA32-3BCB-A7146CD0CE53}"/>
              </a:ext>
            </a:extLst>
          </p:cNvPr>
          <p:cNvSpPr>
            <a:spLocks noGrp="1"/>
          </p:cNvSpPr>
          <p:nvPr>
            <p:ph type="sldNum" sz="quarter" idx="12"/>
          </p:nvPr>
        </p:nvSpPr>
        <p:spPr/>
        <p:txBody>
          <a:bodyPr/>
          <a:lstStyle/>
          <a:p>
            <a:fld id="{30E6EE8A-CE7E-4CD9-960F-8427FEB6588C}" type="slidenum">
              <a:rPr lang="it-IT" smtClean="0"/>
              <a:t>‹N›</a:t>
            </a:fld>
            <a:endParaRPr lang="it-IT"/>
          </a:p>
        </p:txBody>
      </p:sp>
    </p:spTree>
    <p:extLst>
      <p:ext uri="{BB962C8B-B14F-4D97-AF65-F5344CB8AC3E}">
        <p14:creationId xmlns:p14="http://schemas.microsoft.com/office/powerpoint/2010/main" val="248156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F6FE849-C01D-B581-7567-95AC991BA4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7F0337D-68CF-2DC2-AF90-6A05119671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23BBFFA-5AE0-DD00-B943-0E35928743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4F7D1B-AC9F-454C-9E76-F25012285D9E}" type="datetimeFigureOut">
              <a:rPr lang="it-IT" smtClean="0"/>
              <a:t>09/02/2025</a:t>
            </a:fld>
            <a:endParaRPr lang="it-IT"/>
          </a:p>
        </p:txBody>
      </p:sp>
      <p:sp>
        <p:nvSpPr>
          <p:cNvPr id="5" name="Segnaposto piè di pagina 4">
            <a:extLst>
              <a:ext uri="{FF2B5EF4-FFF2-40B4-BE49-F238E27FC236}">
                <a16:creationId xmlns:a16="http://schemas.microsoft.com/office/drawing/2014/main" id="{85DFB60B-77DA-0530-5690-59FDBB5F0B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D677B589-9EE4-5137-BFCE-F69497A78A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0E6EE8A-CE7E-4CD9-960F-8427FEB6588C}" type="slidenum">
              <a:rPr lang="it-IT" smtClean="0"/>
              <a:t>‹N›</a:t>
            </a:fld>
            <a:endParaRPr lang="it-IT"/>
          </a:p>
        </p:txBody>
      </p:sp>
    </p:spTree>
    <p:extLst>
      <p:ext uri="{BB962C8B-B14F-4D97-AF65-F5344CB8AC3E}">
        <p14:creationId xmlns:p14="http://schemas.microsoft.com/office/powerpoint/2010/main" val="4139902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33FF81E-6294-3B46-97DD-F55371886C2A}"/>
              </a:ext>
            </a:extLst>
          </p:cNvPr>
          <p:cNvSpPr>
            <a:spLocks noGrp="1"/>
          </p:cNvSpPr>
          <p:nvPr>
            <p:ph type="ctrTitle"/>
          </p:nvPr>
        </p:nvSpPr>
        <p:spPr>
          <a:xfrm>
            <a:off x="643468" y="643467"/>
            <a:ext cx="4620584" cy="4567137"/>
          </a:xfrm>
        </p:spPr>
        <p:txBody>
          <a:bodyPr>
            <a:normAutofit/>
          </a:bodyPr>
          <a:lstStyle/>
          <a:p>
            <a:pPr algn="l"/>
            <a:r>
              <a:rPr lang="it-IT" sz="4400" i="1"/>
              <a:t>Elegie</a:t>
            </a:r>
          </a:p>
        </p:txBody>
      </p:sp>
      <p:sp>
        <p:nvSpPr>
          <p:cNvPr id="3" name="Sottotitolo 2">
            <a:extLst>
              <a:ext uri="{FF2B5EF4-FFF2-40B4-BE49-F238E27FC236}">
                <a16:creationId xmlns:a16="http://schemas.microsoft.com/office/drawing/2014/main" id="{98201A34-E86D-30C7-AE37-865DD14A2C86}"/>
              </a:ext>
            </a:extLst>
          </p:cNvPr>
          <p:cNvSpPr>
            <a:spLocks noGrp="1"/>
          </p:cNvSpPr>
          <p:nvPr>
            <p:ph type="subTitle" idx="1"/>
          </p:nvPr>
        </p:nvSpPr>
        <p:spPr>
          <a:xfrm>
            <a:off x="643467" y="5277684"/>
            <a:ext cx="4620584" cy="775494"/>
          </a:xfrm>
        </p:spPr>
        <p:txBody>
          <a:bodyPr>
            <a:normAutofit/>
          </a:bodyPr>
          <a:lstStyle/>
          <a:p>
            <a:pPr algn="l"/>
            <a:r>
              <a:rPr lang="it-IT" dirty="0"/>
              <a:t>III, 19 – </a:t>
            </a:r>
            <a:r>
              <a:rPr lang="it-IT" i="1" dirty="0"/>
              <a:t>La libidine delle donne</a:t>
            </a:r>
            <a:endParaRPr lang="it-IT" dirty="0"/>
          </a:p>
        </p:txBody>
      </p:sp>
      <p:pic>
        <p:nvPicPr>
          <p:cNvPr id="4" name="Immagine 3">
            <a:extLst>
              <a:ext uri="{FF2B5EF4-FFF2-40B4-BE49-F238E27FC236}">
                <a16:creationId xmlns:a16="http://schemas.microsoft.com/office/drawing/2014/main" id="{5C490D65-B569-90FC-DE05-959BDF3C359B}"/>
              </a:ext>
            </a:extLst>
          </p:cNvPr>
          <p:cNvPicPr>
            <a:picLocks noChangeAspect="1"/>
          </p:cNvPicPr>
          <p:nvPr/>
        </p:nvPicPr>
        <p:blipFill>
          <a:blip r:embed="rId2"/>
          <a:srcRect l="7713" r="534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2939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8815A7-9E6A-79D1-4A08-F0088F646D75}"/>
              </a:ext>
            </a:extLst>
          </p:cNvPr>
          <p:cNvSpPr>
            <a:spLocks noGrp="1"/>
          </p:cNvSpPr>
          <p:nvPr>
            <p:ph type="title"/>
          </p:nvPr>
        </p:nvSpPr>
        <p:spPr/>
        <p:txBody>
          <a:bodyPr/>
          <a:lstStyle/>
          <a:p>
            <a:r>
              <a:rPr lang="it-IT" i="1" dirty="0" err="1"/>
              <a:t>Lex</a:t>
            </a:r>
            <a:r>
              <a:rPr lang="it-IT" i="1" dirty="0"/>
              <a:t> Iulia de </a:t>
            </a:r>
            <a:r>
              <a:rPr lang="it-IT" i="1" dirty="0" err="1"/>
              <a:t>adulteriis</a:t>
            </a:r>
            <a:endParaRPr lang="it-IT" i="1" dirty="0"/>
          </a:p>
        </p:txBody>
      </p:sp>
      <p:sp>
        <p:nvSpPr>
          <p:cNvPr id="3" name="Segnaposto contenuto 2">
            <a:extLst>
              <a:ext uri="{FF2B5EF4-FFF2-40B4-BE49-F238E27FC236}">
                <a16:creationId xmlns:a16="http://schemas.microsoft.com/office/drawing/2014/main" id="{14BC3BD2-385E-CCEE-3EF5-BFC30FB18790}"/>
              </a:ext>
            </a:extLst>
          </p:cNvPr>
          <p:cNvSpPr>
            <a:spLocks noGrp="1"/>
          </p:cNvSpPr>
          <p:nvPr>
            <p:ph idx="1"/>
          </p:nvPr>
        </p:nvSpPr>
        <p:spPr/>
        <p:txBody>
          <a:bodyPr/>
          <a:lstStyle/>
          <a:p>
            <a:pPr marL="0" indent="0" algn="just">
              <a:buNone/>
            </a:pPr>
            <a:r>
              <a:rPr lang="it-IT" kern="100" dirty="0">
                <a:latin typeface="Times New Roman" panose="02020603050405020304" pitchFamily="18" charset="0"/>
                <a:ea typeface="Aptos" panose="020B0004020202020204" pitchFamily="34" charset="0"/>
              </a:rPr>
              <a:t>P</a:t>
            </a:r>
            <a:r>
              <a:rPr lang="it-IT" sz="2800" kern="100" dirty="0">
                <a:effectLst/>
                <a:latin typeface="Times New Roman" panose="02020603050405020304" pitchFamily="18" charset="0"/>
                <a:ea typeface="Aptos" panose="020B0004020202020204" pitchFamily="34" charset="0"/>
              </a:rPr>
              <a:t>revedeva che, nel caso di adulterio o stupro, fosse istituito un processo contro la moglie infedele e il complice. La legge punisce la donna adultera "con la confisca della metà della dote, la confisca della terza parte dei beni e con la relegazione in un'isola", l'uomo adultero con la confisca della "metà del patrimonio con uguale relegazione in un'isola, purché siano relegati in isole diverse".</a:t>
            </a:r>
            <a:endParaRPr lang="it-IT" sz="2400" kern="100" dirty="0">
              <a:effectLst/>
              <a:latin typeface="Times New Roman" panose="02020603050405020304" pitchFamily="18" charset="0"/>
              <a:ea typeface="Aptos" panose="020B0004020202020204" pitchFamily="34" charset="0"/>
            </a:endParaRPr>
          </a:p>
          <a:p>
            <a:pPr marL="0" indent="0">
              <a:buNone/>
            </a:pPr>
            <a:endParaRPr lang="it-IT" dirty="0"/>
          </a:p>
        </p:txBody>
      </p:sp>
    </p:spTree>
    <p:extLst>
      <p:ext uri="{BB962C8B-B14F-4D97-AF65-F5344CB8AC3E}">
        <p14:creationId xmlns:p14="http://schemas.microsoft.com/office/powerpoint/2010/main" val="1921840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64DAA5-AFF4-F33D-8740-68A6EE19EEF6}"/>
              </a:ext>
            </a:extLst>
          </p:cNvPr>
          <p:cNvSpPr>
            <a:spLocks noGrp="1"/>
          </p:cNvSpPr>
          <p:nvPr>
            <p:ph type="title"/>
          </p:nvPr>
        </p:nvSpPr>
        <p:spPr/>
        <p:txBody>
          <a:bodyPr/>
          <a:lstStyle/>
          <a:p>
            <a:r>
              <a:rPr lang="it-IT" i="1" dirty="0"/>
              <a:t>Elegie </a:t>
            </a:r>
            <a:r>
              <a:rPr lang="it-IT" dirty="0"/>
              <a:t>III, 19</a:t>
            </a:r>
            <a:endParaRPr lang="it-IT" i="1" dirty="0"/>
          </a:p>
        </p:txBody>
      </p:sp>
      <p:sp>
        <p:nvSpPr>
          <p:cNvPr id="3" name="Segnaposto contenuto 2">
            <a:extLst>
              <a:ext uri="{FF2B5EF4-FFF2-40B4-BE49-F238E27FC236}">
                <a16:creationId xmlns:a16="http://schemas.microsoft.com/office/drawing/2014/main" id="{BEEC45C5-4B5A-3CCB-393E-B31CEF15C964}"/>
              </a:ext>
            </a:extLst>
          </p:cNvPr>
          <p:cNvSpPr>
            <a:spLocks noGrp="1"/>
          </p:cNvSpPr>
          <p:nvPr>
            <p:ph idx="1"/>
          </p:nvPr>
        </p:nvSpPr>
        <p:spPr/>
        <p:txBody>
          <a:bodyPr>
            <a:normAutofit/>
          </a:bodyPr>
          <a:lstStyle/>
          <a:p>
            <a:pPr marL="0" indent="0" algn="just">
              <a:buNone/>
            </a:pPr>
            <a:r>
              <a:rPr lang="it-IT" sz="3000" dirty="0"/>
              <a:t>Non fai che rinfacciarmi la libidine dei maschi: credimi, su voi donne ha un potere ancor più grande. Voi, rotti i freni dello spregiato pudore, non sapete più controllare la vostra mente invasata (</a:t>
            </a:r>
            <a:r>
              <a:rPr lang="it-IT" sz="3000" i="1" dirty="0" err="1"/>
              <a:t>captae</a:t>
            </a:r>
            <a:r>
              <a:rPr lang="it-IT" sz="3000" i="1" dirty="0"/>
              <a:t> mentis</a:t>
            </a:r>
            <a:r>
              <a:rPr lang="it-IT" sz="3000" dirty="0"/>
              <a:t>). Più in fretta si spegnerebbe la fiamma in un incendio di spighe, </a:t>
            </a:r>
            <a:r>
              <a:rPr lang="it-IT" sz="3000" u="sng" dirty="0"/>
              <a:t>i fiumi potrebbero risalire alla sorgente</a:t>
            </a:r>
            <a:r>
              <a:rPr lang="it-IT" sz="3000" dirty="0"/>
              <a:t>, le Sirti offrire un porto tranquillo e ai naviganti il capo </a:t>
            </a:r>
            <a:r>
              <a:rPr lang="it-IT" sz="3000" dirty="0" err="1"/>
              <a:t>Malea</a:t>
            </a:r>
            <a:r>
              <a:rPr lang="it-IT" sz="3000" dirty="0"/>
              <a:t>, selvaggio e inospitale, un placido approdo, prima che qualcuno riesca a frenare il vostro impeto e a spezzare gli stimoli della vostra scatenata lussuria.</a:t>
            </a:r>
          </a:p>
        </p:txBody>
      </p:sp>
    </p:spTree>
    <p:extLst>
      <p:ext uri="{BB962C8B-B14F-4D97-AF65-F5344CB8AC3E}">
        <p14:creationId xmlns:p14="http://schemas.microsoft.com/office/powerpoint/2010/main" val="1612379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2F19B711-C590-44D1-9AA8-9F143B0E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C79CF2-6A1C-4636-84CE-ABB2BE191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5D17DF-AD65-402C-A95C-F13C770C9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magine 1">
            <a:extLst>
              <a:ext uri="{FF2B5EF4-FFF2-40B4-BE49-F238E27FC236}">
                <a16:creationId xmlns:a16="http://schemas.microsoft.com/office/drawing/2014/main" id="{2FA9CEDB-E3C9-DE65-F2B1-FFEBE14760AF}"/>
              </a:ext>
            </a:extLst>
          </p:cNvPr>
          <p:cNvPicPr>
            <a:picLocks noChangeAspect="1"/>
          </p:cNvPicPr>
          <p:nvPr/>
        </p:nvPicPr>
        <p:blipFill>
          <a:blip r:embed="rId2"/>
          <a:stretch>
            <a:fillRect/>
          </a:stretch>
        </p:blipFill>
        <p:spPr>
          <a:xfrm>
            <a:off x="1383282" y="1099800"/>
            <a:ext cx="4289042" cy="4604800"/>
          </a:xfrm>
          <a:prstGeom prst="rect">
            <a:avLst/>
          </a:prstGeom>
        </p:spPr>
      </p:pic>
      <p:pic>
        <p:nvPicPr>
          <p:cNvPr id="3" name="Immagine 2">
            <a:extLst>
              <a:ext uri="{FF2B5EF4-FFF2-40B4-BE49-F238E27FC236}">
                <a16:creationId xmlns:a16="http://schemas.microsoft.com/office/drawing/2014/main" id="{E3D5F6A7-FB35-1D24-1370-B302E3FE81DC}"/>
              </a:ext>
            </a:extLst>
          </p:cNvPr>
          <p:cNvPicPr>
            <a:picLocks noChangeAspect="1"/>
          </p:cNvPicPr>
          <p:nvPr/>
        </p:nvPicPr>
        <p:blipFill>
          <a:blip r:embed="rId3"/>
          <a:stretch>
            <a:fillRect/>
          </a:stretch>
        </p:blipFill>
        <p:spPr>
          <a:xfrm>
            <a:off x="6501330" y="1123527"/>
            <a:ext cx="4325721" cy="4604800"/>
          </a:xfrm>
          <a:prstGeom prst="rect">
            <a:avLst/>
          </a:prstGeom>
        </p:spPr>
      </p:pic>
    </p:spTree>
    <p:extLst>
      <p:ext uri="{BB962C8B-B14F-4D97-AF65-F5344CB8AC3E}">
        <p14:creationId xmlns:p14="http://schemas.microsoft.com/office/powerpoint/2010/main" val="330884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89DC602-FC49-D17F-9134-1434F2ECB77D}"/>
              </a:ext>
            </a:extLst>
          </p:cNvPr>
          <p:cNvSpPr txBox="1"/>
          <p:nvPr/>
        </p:nvSpPr>
        <p:spPr>
          <a:xfrm>
            <a:off x="783771" y="707571"/>
            <a:ext cx="10994572" cy="4708981"/>
          </a:xfrm>
          <a:prstGeom prst="rect">
            <a:avLst/>
          </a:prstGeom>
          <a:noFill/>
        </p:spPr>
        <p:txBody>
          <a:bodyPr wrap="square" rtlCol="0">
            <a:spAutoFit/>
          </a:bodyPr>
          <a:lstStyle/>
          <a:p>
            <a:pPr algn="just"/>
            <a:r>
              <a:rPr lang="it-IT" sz="3000" dirty="0"/>
              <a:t>Lo testimonia (</a:t>
            </a:r>
            <a:r>
              <a:rPr lang="it-IT" sz="3000" i="1" dirty="0" err="1"/>
              <a:t>testis</a:t>
            </a:r>
            <a:r>
              <a:rPr lang="it-IT" sz="3000" dirty="0"/>
              <a:t>) colei che, costretta a subire l’altero rifiuto del toro cretese, si mise addosso le false corna d’una vacca di legno; lo testimonia la figlia di </a:t>
            </a:r>
            <a:r>
              <a:rPr lang="it-IT" sz="3000" dirty="0" err="1"/>
              <a:t>Salmoneo</a:t>
            </a:r>
            <a:r>
              <a:rPr lang="it-IT" sz="3000" dirty="0"/>
              <a:t>, accesa d’amore per il tessalo </a:t>
            </a:r>
            <a:r>
              <a:rPr lang="it-IT" sz="3000" dirty="0" err="1"/>
              <a:t>Enipeo</a:t>
            </a:r>
            <a:r>
              <a:rPr lang="it-IT" sz="3000" dirty="0"/>
              <a:t>, che volle immergersi tutta nel dio del mare. </a:t>
            </a:r>
          </a:p>
          <a:p>
            <a:pPr algn="just"/>
            <a:r>
              <a:rPr lang="it-IT" sz="3000" dirty="0"/>
              <a:t>È un’accusa (</a:t>
            </a:r>
            <a:r>
              <a:rPr lang="it-IT" sz="3000" i="1" dirty="0"/>
              <a:t>crimen</a:t>
            </a:r>
            <a:r>
              <a:rPr lang="it-IT" sz="3000" dirty="0"/>
              <a:t>) contro voi donne anche Mirra, ardente d’amore per il vecchio padre, mutata nelle fronde di una pianta di nuovo tipo. Che dire di Medea, quando la passione placò la sua ira di madre con l’uccisione dei figli? E che dire di Clitennestra? Per causa sua a Micene l’intera reggia di Pelope è disonorata dall’adulterio.</a:t>
            </a:r>
          </a:p>
        </p:txBody>
      </p:sp>
    </p:spTree>
    <p:extLst>
      <p:ext uri="{BB962C8B-B14F-4D97-AF65-F5344CB8AC3E}">
        <p14:creationId xmlns:p14="http://schemas.microsoft.com/office/powerpoint/2010/main" val="3579551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3C80C-C323-BA1E-2C6F-834046B98610}"/>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3F1422CB-2458-F25F-B4D4-3EA7C08392DA}"/>
              </a:ext>
            </a:extLst>
          </p:cNvPr>
          <p:cNvSpPr txBox="1"/>
          <p:nvPr/>
        </p:nvSpPr>
        <p:spPr>
          <a:xfrm>
            <a:off x="783771" y="707571"/>
            <a:ext cx="10994572" cy="3785652"/>
          </a:xfrm>
          <a:prstGeom prst="rect">
            <a:avLst/>
          </a:prstGeom>
          <a:noFill/>
        </p:spPr>
        <p:txBody>
          <a:bodyPr wrap="square" rtlCol="0">
            <a:spAutoFit/>
          </a:bodyPr>
          <a:lstStyle/>
          <a:p>
            <a:pPr algn="just"/>
            <a:r>
              <a:rPr lang="it-IT" sz="3000" dirty="0"/>
              <a:t>Tu pure, Scilla, che per il bell’aspetto di Minosse ti sei messa in vendita, recidi la ciocca purpurea, il regno paterno: questa, dunque, era la dote della vergine promessa al nemico! Le tue porte, o Niso, Amore con l’inganno ha dischiuso. Ma voi, ancora nubili, fate ardere le fiaccole con più favorevoli auspici! La fanciulla, appesa, è trascinata via dalla nave cretese. A buon diritto, però, Minosse siede come giudice nell’Orco: pur vincitore, si mostrò equanime con </a:t>
            </a:r>
            <a:r>
              <a:rPr lang="it-IT" sz="3000"/>
              <a:t>il nemico. </a:t>
            </a:r>
            <a:endParaRPr lang="it-IT" sz="3000" dirty="0"/>
          </a:p>
        </p:txBody>
      </p:sp>
    </p:spTree>
    <p:extLst>
      <p:ext uri="{BB962C8B-B14F-4D97-AF65-F5344CB8AC3E}">
        <p14:creationId xmlns:p14="http://schemas.microsoft.com/office/powerpoint/2010/main" val="272774961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109</TotalTime>
  <Words>411</Words>
  <Application>Microsoft Office PowerPoint</Application>
  <PresentationFormat>Widescreen</PresentationFormat>
  <Paragraphs>9</Paragraphs>
  <Slides>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6</vt:i4>
      </vt:variant>
    </vt:vector>
  </HeadingPairs>
  <TitlesOfParts>
    <vt:vector size="11" baseType="lpstr">
      <vt:lpstr>Aptos</vt:lpstr>
      <vt:lpstr>Aptos Display</vt:lpstr>
      <vt:lpstr>Arial</vt:lpstr>
      <vt:lpstr>Times New Roman</vt:lpstr>
      <vt:lpstr>Tema di Office</vt:lpstr>
      <vt:lpstr>Elegie</vt:lpstr>
      <vt:lpstr>Lex Iulia de adulteriis</vt:lpstr>
      <vt:lpstr>Elegie III, 19</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Tancredi Greco</dc:creator>
  <cp:lastModifiedBy>Tancredi Greco</cp:lastModifiedBy>
  <cp:revision>1</cp:revision>
  <dcterms:created xsi:type="dcterms:W3CDTF">2025-02-09T09:14:59Z</dcterms:created>
  <dcterms:modified xsi:type="dcterms:W3CDTF">2025-02-09T13:23:27Z</dcterms:modified>
</cp:coreProperties>
</file>