
<file path=[Content_Types].xml><?xml version="1.0" encoding="utf-8"?>
<Types xmlns="http://schemas.openxmlformats.org/package/2006/content-types">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9"/>
  </p:notesMasterIdLst>
  <p:sldIdLst>
    <p:sldId id="256" r:id="rId2"/>
    <p:sldId id="820" r:id="rId3"/>
    <p:sldId id="821" r:id="rId4"/>
    <p:sldId id="950" r:id="rId5"/>
    <p:sldId id="951" r:id="rId6"/>
    <p:sldId id="928" r:id="rId7"/>
    <p:sldId id="952" r:id="rId8"/>
    <p:sldId id="933" r:id="rId9"/>
    <p:sldId id="822" r:id="rId10"/>
    <p:sldId id="913" r:id="rId11"/>
    <p:sldId id="931" r:id="rId12"/>
    <p:sldId id="930" r:id="rId13"/>
    <p:sldId id="929" r:id="rId14"/>
    <p:sldId id="909" r:id="rId15"/>
    <p:sldId id="824" r:id="rId16"/>
    <p:sldId id="825" r:id="rId17"/>
    <p:sldId id="816" r:id="rId18"/>
    <p:sldId id="817" r:id="rId19"/>
    <p:sldId id="753" r:id="rId20"/>
    <p:sldId id="943" r:id="rId21"/>
    <p:sldId id="939" r:id="rId22"/>
    <p:sldId id="934" r:id="rId23"/>
    <p:sldId id="940" r:id="rId24"/>
    <p:sldId id="914" r:id="rId25"/>
    <p:sldId id="829" r:id="rId26"/>
    <p:sldId id="935" r:id="rId27"/>
    <p:sldId id="826" r:id="rId28"/>
    <p:sldId id="941" r:id="rId29"/>
    <p:sldId id="936" r:id="rId30"/>
    <p:sldId id="675" r:id="rId31"/>
    <p:sldId id="828" r:id="rId32"/>
    <p:sldId id="942" r:id="rId33"/>
    <p:sldId id="927" r:id="rId34"/>
    <p:sldId id="904" r:id="rId35"/>
    <p:sldId id="905" r:id="rId36"/>
    <p:sldId id="768" r:id="rId37"/>
    <p:sldId id="635" r:id="rId38"/>
    <p:sldId id="691" r:id="rId39"/>
    <p:sldId id="792" r:id="rId40"/>
    <p:sldId id="937" r:id="rId41"/>
    <p:sldId id="944" r:id="rId42"/>
    <p:sldId id="945" r:id="rId43"/>
    <p:sldId id="795" r:id="rId44"/>
    <p:sldId id="835" r:id="rId45"/>
    <p:sldId id="956" r:id="rId46"/>
    <p:sldId id="938" r:id="rId47"/>
    <p:sldId id="772" r:id="rId48"/>
    <p:sldId id="837" r:id="rId49"/>
    <p:sldId id="954" r:id="rId50"/>
    <p:sldId id="852" r:id="rId51"/>
    <p:sldId id="949" r:id="rId52"/>
    <p:sldId id="955" r:id="rId53"/>
    <p:sldId id="853" r:id="rId54"/>
    <p:sldId id="946" r:id="rId55"/>
    <p:sldId id="947" r:id="rId56"/>
    <p:sldId id="948" r:id="rId57"/>
    <p:sldId id="436" r:id="rId58"/>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1pPr>
    <a:lvl2pPr marL="742950" indent="-28575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2pPr>
    <a:lvl3pPr marL="11430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3pPr>
    <a:lvl4pPr marL="16002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4pPr>
    <a:lvl5pPr marL="20574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5pPr>
    <a:lvl6pPr marL="2286000" algn="l" defTabSz="914400" rtl="0" eaLnBrk="1" latinLnBrk="0" hangingPunct="1">
      <a:defRPr kern="1200">
        <a:solidFill>
          <a:schemeClr val="bg1"/>
        </a:solidFill>
        <a:latin typeface="Arial" charset="0"/>
        <a:ea typeface="+mn-ea"/>
        <a:cs typeface="+mn-cs"/>
      </a:defRPr>
    </a:lvl6pPr>
    <a:lvl7pPr marL="2743200" algn="l" defTabSz="914400" rtl="0" eaLnBrk="1" latinLnBrk="0" hangingPunct="1">
      <a:defRPr kern="1200">
        <a:solidFill>
          <a:schemeClr val="bg1"/>
        </a:solidFill>
        <a:latin typeface="Arial" charset="0"/>
        <a:ea typeface="+mn-ea"/>
        <a:cs typeface="+mn-cs"/>
      </a:defRPr>
    </a:lvl7pPr>
    <a:lvl8pPr marL="3200400" algn="l" defTabSz="914400" rtl="0" eaLnBrk="1" latinLnBrk="0" hangingPunct="1">
      <a:defRPr kern="1200">
        <a:solidFill>
          <a:schemeClr val="bg1"/>
        </a:solidFill>
        <a:latin typeface="Arial" charset="0"/>
        <a:ea typeface="+mn-ea"/>
        <a:cs typeface="+mn-cs"/>
      </a:defRPr>
    </a:lvl8pPr>
    <a:lvl9pPr marL="3657600" algn="l" defTabSz="914400" rtl="0" eaLnBrk="1" latinLnBrk="0" hangingPunct="1">
      <a:defRPr kern="1200">
        <a:solidFill>
          <a:schemeClr val="bg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2700F8"/>
    <a:srgbClr val="6F2B15"/>
    <a:srgbClr val="B913C9"/>
    <a:srgbClr val="944218"/>
    <a:srgbClr val="977616"/>
    <a:srgbClr val="847F17"/>
    <a:srgbClr val="D88412"/>
    <a:srgbClr val="AD6016"/>
    <a:srgbClr val="E88263"/>
    <a:srgbClr val="7869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9216"/>
    <p:restoredTop sz="50000"/>
  </p:normalViewPr>
  <p:slideViewPr>
    <p:cSldViewPr>
      <p:cViewPr varScale="1">
        <p:scale>
          <a:sx n="84" d="100"/>
          <a:sy n="84" d="100"/>
        </p:scale>
        <p:origin x="184" y="456"/>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flat">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0"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1"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2"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3"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4"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5"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6"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7" name="AutoShape 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8" name="AutoShape 1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9" name="AutoShape 1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0" name="AutoShape 1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1" name="AutoShape 1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2" name="AutoShape 1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3" name="AutoShape 1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4" name="AutoShape 1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5" name="AutoShape 1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6" name="AutoShape 1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7" name="AutoShape 1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8" name="AutoShape 2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9" name="AutoShape 2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0" name="AutoShape 2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1" name="AutoShape 2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2" name="AutoShape 2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3" name="AutoShape 2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4" name="AutoShape 2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5" name="AutoShape 2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6" name="AutoShape 2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7" name="AutoShape 2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8" name="AutoShape 3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9" name="AutoShape 3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0" name="AutoShape 3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1" name="AutoShape 3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2" name="AutoShape 3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3" name="AutoShape 3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4" name="AutoShape 3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5" name="AutoShape 3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6" name="AutoShape 3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7" name="AutoShape 3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8" name="AutoShape 4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9" name="AutoShape 4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0" name="AutoShape 4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1" name="AutoShape 4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2" name="AutoShape 4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3" name="AutoShape 4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4" name="AutoShape 4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5" name="AutoShape 4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6" name="AutoShape 4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7" name="AutoShape 4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8" name="AutoShape 5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9" name="AutoShape 5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0" name="AutoShape 5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1" name="AutoShape 5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2" name="AutoShape 5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3" name="AutoShape 5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4" name="AutoShape 5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5" name="AutoShape 5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6" name="AutoShape 5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7" name="Rectangle 59"/>
          <p:cNvSpPr>
            <a:spLocks noGrp="1" noRot="1" noChangeAspect="1" noChangeArrowheads="1"/>
          </p:cNvSpPr>
          <p:nvPr>
            <p:ph type="sldImg"/>
          </p:nvPr>
        </p:nvSpPr>
        <p:spPr bwMode="auto">
          <a:xfrm>
            <a:off x="-11798300" y="-11796713"/>
            <a:ext cx="11706225" cy="12399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sp>
      <p:sp>
        <p:nvSpPr>
          <p:cNvPr id="2108" name="Rectangle 60"/>
          <p:cNvSpPr>
            <a:spLocks noGrp="1" noChangeArrowheads="1"/>
          </p:cNvSpPr>
          <p:nvPr>
            <p:ph type="body"/>
          </p:nvPr>
        </p:nvSpPr>
        <p:spPr bwMode="auto">
          <a:xfrm>
            <a:off x="685800" y="4343400"/>
            <a:ext cx="5392738" cy="4021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endParaRPr lang="it-IT" altLang="it-IT"/>
          </a:p>
        </p:txBody>
      </p:sp>
    </p:spTree>
    <p:extLst>
      <p:ext uri="{BB962C8B-B14F-4D97-AF65-F5344CB8AC3E}">
        <p14:creationId xmlns:p14="http://schemas.microsoft.com/office/powerpoint/2010/main" val="1282116045"/>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3" name="Text Box 1"/>
          <p:cNvSpPr txBox="1">
            <a:spLocks noGrp="1" noRot="1" noChangeAspect="1" noChangeArrowheads="1"/>
          </p:cNvSpPr>
          <p:nvPr>
            <p:ph type="sldImg"/>
          </p:nvPr>
        </p:nvSpPr>
        <p:spPr bwMode="auto">
          <a:xfrm>
            <a:off x="-14211300" y="-11796713"/>
            <a:ext cx="16533813" cy="124015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0354" name="Text Box 2"/>
          <p:cNvSpPr txBox="1">
            <a:spLocks noGrp="1" noChangeArrowheads="1"/>
          </p:cNvSpPr>
          <p:nvPr>
            <p:ph type="body" idx="1"/>
          </p:nvPr>
        </p:nvSpPr>
        <p:spPr bwMode="auto">
          <a:xfrm>
            <a:off x="685800" y="4343400"/>
            <a:ext cx="5394325" cy="4022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ltLang="it-IT" dirty="0"/>
          </a:p>
        </p:txBody>
      </p:sp>
    </p:spTree>
    <p:extLst>
      <p:ext uri="{BB962C8B-B14F-4D97-AF65-F5344CB8AC3E}">
        <p14:creationId xmlns:p14="http://schemas.microsoft.com/office/powerpoint/2010/main" val="673454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stile</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2FAB655-9CAD-AF45-8241-9DE76063C109}" type="slidenum">
              <a:rPr lang="it-IT" altLang="it-IT"/>
              <a:pPr/>
              <a:t>‹N›</a:t>
            </a:fld>
            <a:endParaRPr lang="it-IT" altLang="it-IT"/>
          </a:p>
        </p:txBody>
      </p:sp>
    </p:spTree>
    <p:extLst>
      <p:ext uri="{BB962C8B-B14F-4D97-AF65-F5344CB8AC3E}">
        <p14:creationId xmlns:p14="http://schemas.microsoft.com/office/powerpoint/2010/main" val="2128797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0A0BF20-594C-F644-B55A-3A19BFBEBA00}" type="slidenum">
              <a:rPr lang="it-IT" altLang="it-IT"/>
              <a:pPr/>
              <a:t>‹N›</a:t>
            </a:fld>
            <a:endParaRPr lang="it-IT" altLang="it-IT"/>
          </a:p>
        </p:txBody>
      </p:sp>
    </p:spTree>
    <p:extLst>
      <p:ext uri="{BB962C8B-B14F-4D97-AF65-F5344CB8AC3E}">
        <p14:creationId xmlns:p14="http://schemas.microsoft.com/office/powerpoint/2010/main" val="114634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59550" y="128588"/>
            <a:ext cx="2033588" cy="5903912"/>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128588"/>
            <a:ext cx="5949950" cy="5903912"/>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AAE6731-4C57-384E-A906-BCA107A0D954}" type="slidenum">
              <a:rPr lang="it-IT" altLang="it-IT"/>
              <a:pPr/>
              <a:t>‹N›</a:t>
            </a:fld>
            <a:endParaRPr lang="it-IT" altLang="it-IT"/>
          </a:p>
        </p:txBody>
      </p:sp>
    </p:spTree>
    <p:extLst>
      <p:ext uri="{BB962C8B-B14F-4D97-AF65-F5344CB8AC3E}">
        <p14:creationId xmlns:p14="http://schemas.microsoft.com/office/powerpoint/2010/main" val="375294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5CDE883A-5A8C-444E-8595-C4438413C845}" type="slidenum">
              <a:rPr lang="it-IT" altLang="it-IT"/>
              <a:pPr/>
              <a:t>‹N›</a:t>
            </a:fld>
            <a:endParaRPr lang="it-IT" altLang="it-IT"/>
          </a:p>
        </p:txBody>
      </p:sp>
    </p:spTree>
    <p:extLst>
      <p:ext uri="{BB962C8B-B14F-4D97-AF65-F5344CB8AC3E}">
        <p14:creationId xmlns:p14="http://schemas.microsoft.com/office/powerpoint/2010/main" val="1628964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stile</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5D015200-09B4-8440-BCEC-725053F781F8}" type="slidenum">
              <a:rPr lang="it-IT" altLang="it-IT"/>
              <a:pPr/>
              <a:t>‹N›</a:t>
            </a:fld>
            <a:endParaRPr lang="it-IT" altLang="it-IT"/>
          </a:p>
        </p:txBody>
      </p:sp>
    </p:spTree>
    <p:extLst>
      <p:ext uri="{BB962C8B-B14F-4D97-AF65-F5344CB8AC3E}">
        <p14:creationId xmlns:p14="http://schemas.microsoft.com/office/powerpoint/2010/main" val="1889374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3990975" cy="44323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00575" y="1600200"/>
            <a:ext cx="3992563" cy="44323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7626CB32-32A5-7649-BC69-7243AFE46DBC}" type="slidenum">
              <a:rPr lang="it-IT" altLang="it-IT"/>
              <a:pPr/>
              <a:t>‹N›</a:t>
            </a:fld>
            <a:endParaRPr lang="it-IT" altLang="it-IT"/>
          </a:p>
        </p:txBody>
      </p:sp>
    </p:spTree>
    <p:extLst>
      <p:ext uri="{BB962C8B-B14F-4D97-AF65-F5344CB8AC3E}">
        <p14:creationId xmlns:p14="http://schemas.microsoft.com/office/powerpoint/2010/main" val="2019663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stile</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526BD7C7-FFC6-0E4D-A4C5-7D48E0947B8E}" type="slidenum">
              <a:rPr lang="it-IT" altLang="it-IT"/>
              <a:pPr/>
              <a:t>‹N›</a:t>
            </a:fld>
            <a:endParaRPr lang="it-IT" altLang="it-IT"/>
          </a:p>
        </p:txBody>
      </p:sp>
    </p:spTree>
    <p:extLst>
      <p:ext uri="{BB962C8B-B14F-4D97-AF65-F5344CB8AC3E}">
        <p14:creationId xmlns:p14="http://schemas.microsoft.com/office/powerpoint/2010/main" val="1365399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8EFF5648-AEC7-5C4A-8812-3C07A0449067}" type="slidenum">
              <a:rPr lang="it-IT" altLang="it-IT"/>
              <a:pPr/>
              <a:t>‹N›</a:t>
            </a:fld>
            <a:endParaRPr lang="it-IT" altLang="it-IT"/>
          </a:p>
        </p:txBody>
      </p:sp>
    </p:spTree>
    <p:extLst>
      <p:ext uri="{BB962C8B-B14F-4D97-AF65-F5344CB8AC3E}">
        <p14:creationId xmlns:p14="http://schemas.microsoft.com/office/powerpoint/2010/main" val="252976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57E15C66-A26B-F342-80F4-C59735B2B58D}" type="slidenum">
              <a:rPr lang="it-IT" altLang="it-IT"/>
              <a:pPr/>
              <a:t>‹N›</a:t>
            </a:fld>
            <a:endParaRPr lang="it-IT" altLang="it-IT"/>
          </a:p>
        </p:txBody>
      </p:sp>
    </p:spTree>
    <p:extLst>
      <p:ext uri="{BB962C8B-B14F-4D97-AF65-F5344CB8AC3E}">
        <p14:creationId xmlns:p14="http://schemas.microsoft.com/office/powerpoint/2010/main" val="1905713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stile</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8C30FA44-AA31-0647-9A92-63B6B98A049B}" type="slidenum">
              <a:rPr lang="it-IT" altLang="it-IT"/>
              <a:pPr/>
              <a:t>‹N›</a:t>
            </a:fld>
            <a:endParaRPr lang="it-IT" altLang="it-IT"/>
          </a:p>
        </p:txBody>
      </p:sp>
    </p:spTree>
    <p:extLst>
      <p:ext uri="{BB962C8B-B14F-4D97-AF65-F5344CB8AC3E}">
        <p14:creationId xmlns:p14="http://schemas.microsoft.com/office/powerpoint/2010/main" val="1750809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stile</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Trascinare l'immagine su un segnaposto o fare clic sull'icona per aggiungerla</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0996666E-C024-D741-8B15-BF9388EBED3F}" type="slidenum">
              <a:rPr lang="it-IT" altLang="it-IT"/>
              <a:pPr/>
              <a:t>‹N›</a:t>
            </a:fld>
            <a:endParaRPr lang="it-IT" altLang="it-IT"/>
          </a:p>
        </p:txBody>
      </p:sp>
    </p:spTree>
    <p:extLst>
      <p:ext uri="{BB962C8B-B14F-4D97-AF65-F5344CB8AC3E}">
        <p14:creationId xmlns:p14="http://schemas.microsoft.com/office/powerpoint/2010/main" val="1027814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128588"/>
            <a:ext cx="8135938"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26" name="Rectangle 2"/>
          <p:cNvSpPr>
            <a:spLocks noGrp="1" noChangeArrowheads="1"/>
          </p:cNvSpPr>
          <p:nvPr>
            <p:ph type="body" idx="1"/>
          </p:nvPr>
        </p:nvSpPr>
        <p:spPr bwMode="auto">
          <a:xfrm>
            <a:off x="457200" y="1600200"/>
            <a:ext cx="8135938" cy="443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27" name="Rectangle 3"/>
          <p:cNvSpPr>
            <a:spLocks noGrp="1" noChangeArrowheads="1"/>
          </p:cNvSpPr>
          <p:nvPr>
            <p:ph type="dt"/>
          </p:nvPr>
        </p:nvSpPr>
        <p:spPr bwMode="auto">
          <a:xfrm>
            <a:off x="457200" y="6245225"/>
            <a:ext cx="2039938"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endParaRPr lang="it-IT" altLang="it-IT"/>
          </a:p>
        </p:txBody>
      </p:sp>
      <p:sp>
        <p:nvSpPr>
          <p:cNvPr id="1028" name="Rectangle 4"/>
          <p:cNvSpPr>
            <a:spLocks noGrp="1" noChangeArrowheads="1"/>
          </p:cNvSpPr>
          <p:nvPr>
            <p:ph type="ftr"/>
          </p:nvPr>
        </p:nvSpPr>
        <p:spPr bwMode="auto">
          <a:xfrm>
            <a:off x="3124200" y="6245225"/>
            <a:ext cx="2801938"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endParaRPr lang="it-IT" altLang="it-IT"/>
          </a:p>
        </p:txBody>
      </p:sp>
      <p:sp>
        <p:nvSpPr>
          <p:cNvPr id="1029" name="Rectangle 5"/>
          <p:cNvSpPr>
            <a:spLocks noGrp="1" noChangeArrowheads="1"/>
          </p:cNvSpPr>
          <p:nvPr>
            <p:ph type="sldNum"/>
          </p:nvPr>
        </p:nvSpPr>
        <p:spPr bwMode="auto">
          <a:xfrm>
            <a:off x="6553200" y="6245225"/>
            <a:ext cx="2039938"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fld id="{E0CA8541-11AF-064D-998C-02BE8F2C47DF}"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49263" rtl="0" eaLnBrk="1" fontAlgn="base" hangingPunct="1">
        <a:spcBef>
          <a:spcPct val="0"/>
        </a:spcBef>
        <a:spcAft>
          <a:spcPct val="0"/>
        </a:spcAft>
        <a:buClr>
          <a:srgbClr val="000000"/>
        </a:buClr>
        <a:buSzPct val="100000"/>
        <a:buFont typeface="Times New Roman" charset="0"/>
        <a:defRPr sz="4400" kern="1200">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2pPr>
      <a:lvl3pPr marL="11430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3pPr>
      <a:lvl4pPr marL="16002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4pPr>
      <a:lvl5pPr marL="20574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5pPr>
      <a:lvl6pPr marL="25146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6pPr>
      <a:lvl7pPr marL="29718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7pPr>
      <a:lvl8pPr marL="34290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8pPr>
      <a:lvl9pPr marL="38862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charset="0"/>
        <a:defRPr sz="3200" kern="1200">
          <a:solidFill>
            <a:srgbClr val="000000"/>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charset="0"/>
        <a:defRPr sz="2800" kern="1200">
          <a:solidFill>
            <a:srgbClr val="000000"/>
          </a:solidFill>
          <a:latin typeface="+mn-lt"/>
          <a:ea typeface="+mn-ea"/>
          <a:cs typeface="+mn-cs"/>
        </a:defRPr>
      </a:lvl2pPr>
      <a:lvl3pPr marL="1143000" indent="-228600" algn="l" defTabSz="449263" rtl="0" eaLnBrk="1" fontAlgn="base" hangingPunct="1">
        <a:spcBef>
          <a:spcPts val="600"/>
        </a:spcBef>
        <a:spcAft>
          <a:spcPct val="0"/>
        </a:spcAft>
        <a:buClr>
          <a:srgbClr val="000000"/>
        </a:buClr>
        <a:buSzPct val="100000"/>
        <a:buFont typeface="Times New Roman" charset="0"/>
        <a:defRPr sz="2400" kern="1200">
          <a:solidFill>
            <a:srgbClr val="000000"/>
          </a:solidFill>
          <a:latin typeface="+mn-lt"/>
          <a:ea typeface="+mn-ea"/>
          <a:cs typeface="+mn-cs"/>
        </a:defRPr>
      </a:lvl3pPr>
      <a:lvl4pPr marL="1600200" indent="-228600" algn="l" defTabSz="449263" rtl="0" eaLnBrk="1" fontAlgn="base" hangingPunct="1">
        <a:spcBef>
          <a:spcPts val="500"/>
        </a:spcBef>
        <a:spcAft>
          <a:spcPct val="0"/>
        </a:spcAft>
        <a:buClr>
          <a:srgbClr val="000000"/>
        </a:buClr>
        <a:buSzPct val="100000"/>
        <a:buFont typeface="Times New Roman" charset="0"/>
        <a:defRPr sz="2000" kern="1200">
          <a:solidFill>
            <a:srgbClr val="000000"/>
          </a:solidFill>
          <a:latin typeface="+mn-lt"/>
          <a:ea typeface="+mn-ea"/>
          <a:cs typeface="+mn-cs"/>
        </a:defRPr>
      </a:lvl4pPr>
      <a:lvl5pPr marL="2057400" indent="-228600" algn="l" defTabSz="449263" rtl="0" eaLnBrk="1" fontAlgn="base" hangingPunct="1">
        <a:spcBef>
          <a:spcPts val="500"/>
        </a:spcBef>
        <a:spcAft>
          <a:spcPct val="0"/>
        </a:spcAft>
        <a:buClr>
          <a:srgbClr val="000000"/>
        </a:buClr>
        <a:buSzPct val="100000"/>
        <a:buFont typeface="Times New Roman"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ov"/><Relationship Id="rId1" Type="http://schemas.microsoft.com/office/2007/relationships/media" Target="../media/media4.mov"/><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ln/>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600" dirty="0">
                <a:solidFill>
                  <a:schemeClr val="accent6">
                    <a:lumMod val="40000"/>
                    <a:lumOff val="60000"/>
                  </a:schemeClr>
                </a:solidFill>
                <a:latin typeface="+mn-lt"/>
              </a:rPr>
              <a:t>UTE – Università Cardinal Colombo - MILANO</a:t>
            </a:r>
            <a:br>
              <a:rPr lang="it-IT" altLang="it-IT" sz="2600" dirty="0">
                <a:solidFill>
                  <a:schemeClr val="accent6">
                    <a:lumMod val="40000"/>
                    <a:lumOff val="60000"/>
                  </a:schemeClr>
                </a:solidFill>
                <a:latin typeface="+mn-lt"/>
              </a:rPr>
            </a:br>
            <a:r>
              <a:rPr lang="it-IT" altLang="it-IT" sz="2200" dirty="0">
                <a:solidFill>
                  <a:schemeClr val="accent6">
                    <a:lumMod val="40000"/>
                    <a:lumOff val="60000"/>
                  </a:schemeClr>
                </a:solidFill>
                <a:latin typeface="+mn-lt"/>
              </a:rPr>
              <a:t>Giovedì</a:t>
            </a:r>
            <a:r>
              <a:rPr lang="it-IT" altLang="it-IT" sz="2200">
                <a:solidFill>
                  <a:schemeClr val="accent6">
                    <a:lumMod val="40000"/>
                    <a:lumOff val="60000"/>
                  </a:schemeClr>
                </a:solidFill>
                <a:latin typeface="+mn-lt"/>
              </a:rPr>
              <a:t>,  6 febbraio 2025</a:t>
            </a:r>
            <a:endParaRPr lang="it-IT" altLang="it-IT" sz="2200" dirty="0">
              <a:solidFill>
                <a:schemeClr val="accent6">
                  <a:lumMod val="40000"/>
                  <a:lumOff val="60000"/>
                </a:schemeClr>
              </a:solidFill>
              <a:latin typeface="+mn-lt"/>
            </a:endParaRPr>
          </a:p>
        </p:txBody>
      </p:sp>
      <p:sp>
        <p:nvSpPr>
          <p:cNvPr id="6" name="Content Placeholder 5">
            <a:extLst>
              <a:ext uri="{FF2B5EF4-FFF2-40B4-BE49-F238E27FC236}">
                <a16:creationId xmlns:a16="http://schemas.microsoft.com/office/drawing/2014/main" id="{F4AFEFB1-8AAD-5A4F-9047-0AB3B2F28D00}"/>
              </a:ext>
            </a:extLst>
          </p:cNvPr>
          <p:cNvSpPr>
            <a:spLocks noGrp="1"/>
          </p:cNvSpPr>
          <p:nvPr>
            <p:ph idx="1"/>
          </p:nvPr>
        </p:nvSpPr>
        <p:spPr>
          <a:xfrm>
            <a:off x="4283968" y="1562100"/>
            <a:ext cx="4680520" cy="5295900"/>
          </a:xfrm>
        </p:spPr>
        <p:txBody>
          <a:bodyPr/>
          <a:lstStyle/>
          <a:p>
            <a:pPr algn="ctr"/>
            <a:endParaRPr lang="it-IT" sz="1800" dirty="0">
              <a:solidFill>
                <a:srgbClr val="7030A0"/>
              </a:solidFill>
            </a:endParaRPr>
          </a:p>
          <a:p>
            <a:pPr algn="ctr">
              <a:lnSpc>
                <a:spcPct val="80000"/>
              </a:lnSpc>
            </a:pPr>
            <a:r>
              <a:rPr lang="it-IT" sz="6600" b="1" dirty="0">
                <a:solidFill>
                  <a:srgbClr val="2700F8"/>
                </a:solidFill>
                <a:latin typeface="Arial" pitchFamily="34"/>
                <a:cs typeface="Arial" pitchFamily="34"/>
              </a:rPr>
              <a:t>«LA VIE </a:t>
            </a:r>
          </a:p>
          <a:p>
            <a:pPr algn="ctr">
              <a:lnSpc>
                <a:spcPct val="80000"/>
              </a:lnSpc>
            </a:pPr>
            <a:r>
              <a:rPr lang="it-IT" sz="6000" b="1" dirty="0">
                <a:solidFill>
                  <a:srgbClr val="2700F8"/>
                </a:solidFill>
                <a:latin typeface="Arial" pitchFamily="34"/>
                <a:cs typeface="Arial" pitchFamily="34"/>
              </a:rPr>
              <a:t>ET RIEN D’AUTRE»</a:t>
            </a:r>
          </a:p>
          <a:p>
            <a:pPr lvl="0" algn="ctr"/>
            <a:endParaRPr lang="it-IT" i="1" dirty="0">
              <a:solidFill>
                <a:srgbClr val="0070C0"/>
              </a:solidFill>
              <a:latin typeface="Arial" pitchFamily="34"/>
              <a:cs typeface="Arial" pitchFamily="34"/>
            </a:endParaRPr>
          </a:p>
          <a:p>
            <a:pPr lvl="0" algn="ctr"/>
            <a:r>
              <a:rPr lang="it-IT" i="1" dirty="0">
                <a:solidFill>
                  <a:srgbClr val="0070C0"/>
                </a:solidFill>
                <a:latin typeface="Arial" pitchFamily="34"/>
                <a:cs typeface="Arial" pitchFamily="34"/>
              </a:rPr>
              <a:t>Una vicenda </a:t>
            </a:r>
          </a:p>
          <a:p>
            <a:pPr lvl="0" algn="ctr"/>
            <a:r>
              <a:rPr lang="it-IT" i="1" dirty="0">
                <a:solidFill>
                  <a:srgbClr val="0070C0"/>
                </a:solidFill>
                <a:latin typeface="Arial" pitchFamily="34"/>
                <a:cs typeface="Arial" pitchFamily="34"/>
              </a:rPr>
              <a:t>tutta francese seguita alla Grande Guerra.</a:t>
            </a:r>
            <a:endParaRPr lang="it-IT" sz="3600" i="1" dirty="0">
              <a:solidFill>
                <a:srgbClr val="9999FF"/>
              </a:solidFill>
              <a:latin typeface="Arial" pitchFamily="34"/>
              <a:cs typeface="Arial" pitchFamily="34"/>
            </a:endParaRPr>
          </a:p>
        </p:txBody>
      </p:sp>
      <p:pic>
        <p:nvPicPr>
          <p:cNvPr id="3" name="Immagine 2">
            <a:extLst>
              <a:ext uri="{FF2B5EF4-FFF2-40B4-BE49-F238E27FC236}">
                <a16:creationId xmlns:a16="http://schemas.microsoft.com/office/drawing/2014/main" id="{B4B5C955-752E-43F0-B246-AF0567F1B367}"/>
              </a:ext>
            </a:extLst>
          </p:cNvPr>
          <p:cNvPicPr>
            <a:picLocks noChangeAspect="1"/>
          </p:cNvPicPr>
          <p:nvPr/>
        </p:nvPicPr>
        <p:blipFill>
          <a:blip r:embed="rId3"/>
          <a:stretch>
            <a:fillRect/>
          </a:stretch>
        </p:blipFill>
        <p:spPr>
          <a:xfrm>
            <a:off x="0" y="1916832"/>
            <a:ext cx="4283968" cy="4941168"/>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42DD64-0D4A-BCA1-C0BA-39D10FDDA750}"/>
              </a:ext>
            </a:extLst>
          </p:cNvPr>
          <p:cNvSpPr>
            <a:spLocks noGrp="1"/>
          </p:cNvSpPr>
          <p:nvPr>
            <p:ph type="title"/>
          </p:nvPr>
        </p:nvSpPr>
        <p:spPr>
          <a:xfrm>
            <a:off x="251520" y="128588"/>
            <a:ext cx="4392488" cy="6729412"/>
          </a:xfrm>
        </p:spPr>
        <p:txBody>
          <a:bodyPr/>
          <a:lstStyle/>
          <a:p>
            <a:br>
              <a:rPr lang="it-IT" sz="1800" dirty="0">
                <a:solidFill>
                  <a:srgbClr val="7030A0"/>
                </a:solidFill>
              </a:rPr>
            </a:br>
            <a:br>
              <a:rPr lang="it-IT" sz="1800" dirty="0">
                <a:solidFill>
                  <a:srgbClr val="7030A0"/>
                </a:solidFill>
              </a:rPr>
            </a:br>
            <a:br>
              <a:rPr lang="it-IT" sz="1800" dirty="0">
                <a:solidFill>
                  <a:srgbClr val="7030A0"/>
                </a:solidFill>
              </a:rPr>
            </a:br>
            <a:r>
              <a:rPr lang="it-IT" sz="1800" dirty="0">
                <a:solidFill>
                  <a:srgbClr val="7030A0"/>
                </a:solidFill>
              </a:rPr>
              <a:t>Dalla commedia pastorale </a:t>
            </a:r>
            <a:br>
              <a:rPr lang="it-IT" sz="1800" dirty="0">
                <a:solidFill>
                  <a:srgbClr val="7030A0"/>
                </a:solidFill>
              </a:rPr>
            </a:br>
            <a:r>
              <a:rPr lang="it-IT" sz="1800" b="1" dirty="0" err="1">
                <a:solidFill>
                  <a:srgbClr val="7030A0"/>
                </a:solidFill>
              </a:rPr>
              <a:t>As</a:t>
            </a:r>
            <a:r>
              <a:rPr lang="it-IT" sz="1800" b="1" dirty="0">
                <a:solidFill>
                  <a:srgbClr val="7030A0"/>
                </a:solidFill>
              </a:rPr>
              <a:t> </a:t>
            </a:r>
            <a:r>
              <a:rPr lang="it-IT" sz="1800" b="1" dirty="0" err="1">
                <a:solidFill>
                  <a:srgbClr val="7030A0"/>
                </a:solidFill>
              </a:rPr>
              <a:t>you</a:t>
            </a:r>
            <a:r>
              <a:rPr lang="it-IT" sz="1800" b="1" dirty="0">
                <a:solidFill>
                  <a:srgbClr val="7030A0"/>
                </a:solidFill>
              </a:rPr>
              <a:t> like </a:t>
            </a:r>
            <a:r>
              <a:rPr lang="it-IT" sz="1800" b="1" dirty="0" err="1">
                <a:solidFill>
                  <a:srgbClr val="7030A0"/>
                </a:solidFill>
              </a:rPr>
              <a:t>it</a:t>
            </a:r>
            <a:r>
              <a:rPr lang="it-IT" sz="1800" b="1" dirty="0">
                <a:solidFill>
                  <a:srgbClr val="7030A0"/>
                </a:solidFill>
              </a:rPr>
              <a:t> - Come vi piace</a:t>
            </a:r>
            <a:br>
              <a:rPr lang="it-IT" sz="1800" dirty="0">
                <a:solidFill>
                  <a:srgbClr val="7030A0"/>
                </a:solidFill>
              </a:rPr>
            </a:br>
            <a:r>
              <a:rPr lang="it-IT" sz="1800" dirty="0">
                <a:solidFill>
                  <a:srgbClr val="7030A0"/>
                </a:solidFill>
              </a:rPr>
              <a:t>Atto II, Scena VII</a:t>
            </a:r>
            <a:br>
              <a:rPr lang="it-IT" sz="1800" dirty="0">
                <a:solidFill>
                  <a:srgbClr val="7030A0"/>
                </a:solidFill>
              </a:rPr>
            </a:br>
            <a:r>
              <a:rPr lang="it-IT" sz="1800" dirty="0">
                <a:solidFill>
                  <a:srgbClr val="7030A0"/>
                </a:solidFill>
              </a:rPr>
              <a:t>di William Shakespeare</a:t>
            </a:r>
            <a:br>
              <a:rPr lang="it-IT" sz="1600" dirty="0"/>
            </a:br>
            <a:br>
              <a:rPr lang="it-IT" sz="1600" dirty="0"/>
            </a:br>
            <a:br>
              <a:rPr lang="it-IT" sz="1600" dirty="0"/>
            </a:br>
            <a:r>
              <a:rPr lang="it-IT" sz="1600" dirty="0">
                <a:solidFill>
                  <a:srgbClr val="0070C0"/>
                </a:solidFill>
              </a:rPr>
              <a:t>“Tutto il mondo è un palcoscenico,</a:t>
            </a:r>
            <a:br>
              <a:rPr lang="it-IT" sz="1600" dirty="0">
                <a:solidFill>
                  <a:srgbClr val="0070C0"/>
                </a:solidFill>
              </a:rPr>
            </a:br>
            <a:r>
              <a:rPr lang="it-IT" sz="1600" dirty="0">
                <a:solidFill>
                  <a:srgbClr val="0070C0"/>
                </a:solidFill>
              </a:rPr>
              <a:t>e uomini e donne, tutti, sono attori;</a:t>
            </a:r>
            <a:br>
              <a:rPr lang="it-IT" sz="1600" dirty="0">
                <a:solidFill>
                  <a:srgbClr val="0070C0"/>
                </a:solidFill>
              </a:rPr>
            </a:br>
            <a:r>
              <a:rPr lang="it-IT" sz="1600" dirty="0">
                <a:solidFill>
                  <a:srgbClr val="0070C0"/>
                </a:solidFill>
              </a:rPr>
              <a:t>hanno proprie uscite e proprie entrate;</a:t>
            </a:r>
            <a:br>
              <a:rPr lang="it-IT" sz="1600" dirty="0">
                <a:solidFill>
                  <a:srgbClr val="0070C0"/>
                </a:solidFill>
              </a:rPr>
            </a:br>
            <a:r>
              <a:rPr lang="it-IT" sz="1600" dirty="0">
                <a:solidFill>
                  <a:srgbClr val="0070C0"/>
                </a:solidFill>
              </a:rPr>
              <a:t>nella vita un uomo interpreta più parti,</a:t>
            </a:r>
            <a:br>
              <a:rPr lang="it-IT" sz="1600" dirty="0">
                <a:solidFill>
                  <a:srgbClr val="0070C0"/>
                </a:solidFill>
              </a:rPr>
            </a:br>
            <a:r>
              <a:rPr lang="it-IT" sz="1600" dirty="0">
                <a:solidFill>
                  <a:srgbClr val="0070C0"/>
                </a:solidFill>
              </a:rPr>
              <a:t>ché gli atti sono le sette età”.</a:t>
            </a:r>
            <a:br>
              <a:rPr lang="it-IT" sz="1600" dirty="0">
                <a:solidFill>
                  <a:srgbClr val="0070C0"/>
                </a:solidFill>
              </a:rPr>
            </a:br>
            <a:br>
              <a:rPr lang="it-IT" sz="1600" dirty="0">
                <a:solidFill>
                  <a:srgbClr val="0070C0"/>
                </a:solidFill>
              </a:rPr>
            </a:br>
            <a:br>
              <a:rPr lang="it-IT" sz="1600" dirty="0">
                <a:solidFill>
                  <a:srgbClr val="0070C0"/>
                </a:solidFill>
              </a:rPr>
            </a:br>
            <a:br>
              <a:rPr lang="it-IT" sz="1600" dirty="0">
                <a:solidFill>
                  <a:srgbClr val="0070C0"/>
                </a:solidFill>
              </a:rPr>
            </a:br>
            <a:br>
              <a:rPr lang="it-IT" sz="1600" dirty="0">
                <a:solidFill>
                  <a:srgbClr val="0070C0"/>
                </a:solidFill>
              </a:rPr>
            </a:br>
            <a:r>
              <a:rPr lang="it-IT" sz="1800" dirty="0">
                <a:solidFill>
                  <a:srgbClr val="944218"/>
                </a:solidFill>
              </a:rPr>
              <a:t>Da</a:t>
            </a:r>
            <a:r>
              <a:rPr lang="it-IT" sz="1800" b="1" dirty="0">
                <a:solidFill>
                  <a:srgbClr val="944218"/>
                </a:solidFill>
              </a:rPr>
              <a:t> Elogio alla follia, 1509</a:t>
            </a:r>
            <a:br>
              <a:rPr lang="it-IT" sz="1600" dirty="0">
                <a:solidFill>
                  <a:srgbClr val="944218"/>
                </a:solidFill>
              </a:rPr>
            </a:br>
            <a:r>
              <a:rPr lang="it-IT" sz="1600" dirty="0">
                <a:solidFill>
                  <a:srgbClr val="944218"/>
                </a:solidFill>
              </a:rPr>
              <a:t>di Erasmo da Rotterdam </a:t>
            </a:r>
            <a:br>
              <a:rPr lang="it-IT" sz="1600" dirty="0">
                <a:solidFill>
                  <a:srgbClr val="0070C0"/>
                </a:solidFill>
              </a:rPr>
            </a:br>
            <a:br>
              <a:rPr lang="it-IT" sz="1600" dirty="0">
                <a:solidFill>
                  <a:srgbClr val="0070C0"/>
                </a:solidFill>
              </a:rPr>
            </a:br>
            <a:r>
              <a:rPr lang="it-IT" sz="1600" dirty="0">
                <a:solidFill>
                  <a:srgbClr val="C00000"/>
                </a:solidFill>
              </a:rPr>
              <a:t>“Tutta la vita umana non è se non una commedia, in cui ognuno recita con una maschera diversa, e continua nella parte, finché il gran direttore di scena </a:t>
            </a:r>
            <a:br>
              <a:rPr lang="it-IT" sz="1600" dirty="0">
                <a:solidFill>
                  <a:srgbClr val="C00000"/>
                </a:solidFill>
              </a:rPr>
            </a:br>
            <a:r>
              <a:rPr lang="it-IT" sz="1600" dirty="0">
                <a:solidFill>
                  <a:srgbClr val="C00000"/>
                </a:solidFill>
              </a:rPr>
              <a:t>lo fa uscire dal palcoscenico”.</a:t>
            </a:r>
            <a:br>
              <a:rPr lang="it-IT" sz="1600" dirty="0">
                <a:solidFill>
                  <a:srgbClr val="0070C0"/>
                </a:solidFill>
              </a:rPr>
            </a:br>
            <a:br>
              <a:rPr lang="it-IT" sz="1600" dirty="0">
                <a:solidFill>
                  <a:srgbClr val="C00000"/>
                </a:solidFill>
              </a:rPr>
            </a:br>
            <a:r>
              <a:rPr lang="it-IT" sz="1400" i="1" dirty="0">
                <a:solidFill>
                  <a:srgbClr val="002060"/>
                </a:solidFill>
              </a:rPr>
              <a:t>Erasmo da Rotterdam </a:t>
            </a:r>
            <a:br>
              <a:rPr lang="it-IT" sz="1400" i="1" dirty="0">
                <a:solidFill>
                  <a:srgbClr val="002060"/>
                </a:solidFill>
              </a:rPr>
            </a:br>
            <a:r>
              <a:rPr lang="it-IT" sz="1400" i="1" dirty="0">
                <a:solidFill>
                  <a:srgbClr val="002060"/>
                </a:solidFill>
              </a:rPr>
              <a:t>in un ritratto di Hans Holbein il Giovane.</a:t>
            </a:r>
            <a:br>
              <a:rPr lang="it-IT" sz="1600" dirty="0">
                <a:solidFill>
                  <a:srgbClr val="944218"/>
                </a:solidFill>
              </a:rPr>
            </a:br>
            <a:br>
              <a:rPr lang="it-IT" sz="1600" dirty="0">
                <a:solidFill>
                  <a:srgbClr val="944218"/>
                </a:solidFill>
              </a:rPr>
            </a:br>
            <a:br>
              <a:rPr lang="it-IT" sz="1600" dirty="0"/>
            </a:br>
            <a:br>
              <a:rPr lang="it-IT" sz="1600" dirty="0"/>
            </a:br>
            <a:endParaRPr lang="it-IT" sz="1600" dirty="0"/>
          </a:p>
        </p:txBody>
      </p:sp>
      <p:pic>
        <p:nvPicPr>
          <p:cNvPr id="5" name="Immagine 4">
            <a:extLst>
              <a:ext uri="{FF2B5EF4-FFF2-40B4-BE49-F238E27FC236}">
                <a16:creationId xmlns:a16="http://schemas.microsoft.com/office/drawing/2014/main" id="{836E80B2-F038-4B08-7891-1934B6B9473C}"/>
              </a:ext>
            </a:extLst>
          </p:cNvPr>
          <p:cNvPicPr>
            <a:picLocks noChangeAspect="1"/>
          </p:cNvPicPr>
          <p:nvPr/>
        </p:nvPicPr>
        <p:blipFill>
          <a:blip r:embed="rId2"/>
          <a:stretch>
            <a:fillRect/>
          </a:stretch>
        </p:blipFill>
        <p:spPr>
          <a:xfrm>
            <a:off x="5220072" y="260648"/>
            <a:ext cx="3312368" cy="2849856"/>
          </a:xfrm>
          <a:prstGeom prst="rect">
            <a:avLst/>
          </a:prstGeom>
        </p:spPr>
      </p:pic>
      <p:pic>
        <p:nvPicPr>
          <p:cNvPr id="7" name="Immagine 6">
            <a:extLst>
              <a:ext uri="{FF2B5EF4-FFF2-40B4-BE49-F238E27FC236}">
                <a16:creationId xmlns:a16="http://schemas.microsoft.com/office/drawing/2014/main" id="{A0468223-DF40-AF01-A5C9-07BFD3A6D52B}"/>
              </a:ext>
            </a:extLst>
          </p:cNvPr>
          <p:cNvPicPr>
            <a:picLocks noChangeAspect="1"/>
          </p:cNvPicPr>
          <p:nvPr/>
        </p:nvPicPr>
        <p:blipFill>
          <a:blip r:embed="rId3"/>
          <a:stretch>
            <a:fillRect/>
          </a:stretch>
        </p:blipFill>
        <p:spPr>
          <a:xfrm>
            <a:off x="5220072" y="3726131"/>
            <a:ext cx="3312368" cy="3744416"/>
          </a:xfrm>
          <a:prstGeom prst="rect">
            <a:avLst/>
          </a:prstGeom>
        </p:spPr>
      </p:pic>
    </p:spTree>
    <p:extLst>
      <p:ext uri="{BB962C8B-B14F-4D97-AF65-F5344CB8AC3E}">
        <p14:creationId xmlns:p14="http://schemas.microsoft.com/office/powerpoint/2010/main" val="3720970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536BCE-7D75-233C-AB4E-E4306C6E4A4D}"/>
              </a:ext>
            </a:extLst>
          </p:cNvPr>
          <p:cNvSpPr>
            <a:spLocks noGrp="1"/>
          </p:cNvSpPr>
          <p:nvPr>
            <p:ph type="title"/>
          </p:nvPr>
        </p:nvSpPr>
        <p:spPr>
          <a:xfrm>
            <a:off x="457200" y="4797152"/>
            <a:ext cx="8135938" cy="2060848"/>
          </a:xfrm>
        </p:spPr>
        <p:txBody>
          <a:bodyPr/>
          <a:lstStyle/>
          <a:p>
            <a:r>
              <a:rPr lang="it-IT" sz="1600" dirty="0">
                <a:solidFill>
                  <a:srgbClr val="0070C0"/>
                </a:solidFill>
              </a:rPr>
              <a:t>Open Air Theatre stage. </a:t>
            </a:r>
            <a:r>
              <a:rPr lang="it-IT" sz="1600" dirty="0" err="1">
                <a:solidFill>
                  <a:srgbClr val="0070C0"/>
                </a:solidFill>
              </a:rPr>
              <a:t>Regent’s</a:t>
            </a:r>
            <a:r>
              <a:rPr lang="it-IT" sz="1600" dirty="0">
                <a:solidFill>
                  <a:srgbClr val="0070C0"/>
                </a:solidFill>
              </a:rPr>
              <a:t> Park, London</a:t>
            </a:r>
            <a:r>
              <a:rPr lang="it-IT" sz="1600" dirty="0"/>
              <a:t>.</a:t>
            </a:r>
          </a:p>
        </p:txBody>
      </p:sp>
      <p:pic>
        <p:nvPicPr>
          <p:cNvPr id="4" name="Immagine 3">
            <a:extLst>
              <a:ext uri="{FF2B5EF4-FFF2-40B4-BE49-F238E27FC236}">
                <a16:creationId xmlns:a16="http://schemas.microsoft.com/office/drawing/2014/main" id="{35FAAFA5-0E31-3C66-20C7-4F85D9CA5D42}"/>
              </a:ext>
            </a:extLst>
          </p:cNvPr>
          <p:cNvPicPr>
            <a:picLocks noChangeAspect="1"/>
          </p:cNvPicPr>
          <p:nvPr/>
        </p:nvPicPr>
        <p:blipFill>
          <a:blip r:embed="rId2"/>
          <a:stretch>
            <a:fillRect/>
          </a:stretch>
        </p:blipFill>
        <p:spPr>
          <a:xfrm>
            <a:off x="1043608" y="0"/>
            <a:ext cx="7056784" cy="5292588"/>
          </a:xfrm>
          <a:prstGeom prst="rect">
            <a:avLst/>
          </a:prstGeom>
        </p:spPr>
      </p:pic>
    </p:spTree>
    <p:extLst>
      <p:ext uri="{BB962C8B-B14F-4D97-AF65-F5344CB8AC3E}">
        <p14:creationId xmlns:p14="http://schemas.microsoft.com/office/powerpoint/2010/main" val="2356560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DB38C4-1F25-70BD-96C5-3E6361B5ACB7}"/>
              </a:ext>
            </a:extLst>
          </p:cNvPr>
          <p:cNvSpPr>
            <a:spLocks noGrp="1"/>
          </p:cNvSpPr>
          <p:nvPr>
            <p:ph type="title"/>
          </p:nvPr>
        </p:nvSpPr>
        <p:spPr>
          <a:xfrm>
            <a:off x="457200" y="5877272"/>
            <a:ext cx="8135938" cy="980728"/>
          </a:xfrm>
        </p:spPr>
        <p:txBody>
          <a:bodyPr/>
          <a:lstStyle/>
          <a:p>
            <a:r>
              <a:rPr lang="it-IT" sz="1600" dirty="0">
                <a:solidFill>
                  <a:schemeClr val="accent1">
                    <a:lumMod val="50000"/>
                  </a:schemeClr>
                </a:solidFill>
              </a:rPr>
              <a:t>Mappa d’Europa nel 1920</a:t>
            </a:r>
          </a:p>
        </p:txBody>
      </p:sp>
      <p:pic>
        <p:nvPicPr>
          <p:cNvPr id="3" name="Immagine 2">
            <a:extLst>
              <a:ext uri="{FF2B5EF4-FFF2-40B4-BE49-F238E27FC236}">
                <a16:creationId xmlns:a16="http://schemas.microsoft.com/office/drawing/2014/main" id="{B29C6C2E-9683-18D6-2334-CE0878AA36C9}"/>
              </a:ext>
            </a:extLst>
          </p:cNvPr>
          <p:cNvPicPr>
            <a:picLocks noChangeAspect="1"/>
          </p:cNvPicPr>
          <p:nvPr/>
        </p:nvPicPr>
        <p:blipFill>
          <a:blip r:embed="rId2"/>
          <a:stretch>
            <a:fillRect/>
          </a:stretch>
        </p:blipFill>
        <p:spPr>
          <a:xfrm>
            <a:off x="683568" y="498290"/>
            <a:ext cx="7268572" cy="5491810"/>
          </a:xfrm>
          <a:prstGeom prst="rect">
            <a:avLst/>
          </a:prstGeom>
        </p:spPr>
      </p:pic>
    </p:spTree>
    <p:extLst>
      <p:ext uri="{BB962C8B-B14F-4D97-AF65-F5344CB8AC3E}">
        <p14:creationId xmlns:p14="http://schemas.microsoft.com/office/powerpoint/2010/main" val="1300223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32F2B01-603A-9D97-373D-764FB1E3DE90}"/>
              </a:ext>
            </a:extLst>
          </p:cNvPr>
          <p:cNvPicPr>
            <a:picLocks noChangeAspect="1"/>
          </p:cNvPicPr>
          <p:nvPr/>
        </p:nvPicPr>
        <p:blipFill>
          <a:blip r:embed="rId2"/>
          <a:stretch>
            <a:fillRect/>
          </a:stretch>
        </p:blipFill>
        <p:spPr>
          <a:xfrm>
            <a:off x="685800" y="0"/>
            <a:ext cx="7772400" cy="5764168"/>
          </a:xfrm>
          <a:prstGeom prst="rect">
            <a:avLst/>
          </a:prstGeom>
        </p:spPr>
      </p:pic>
      <p:sp>
        <p:nvSpPr>
          <p:cNvPr id="4" name="Titolo 3">
            <a:extLst>
              <a:ext uri="{FF2B5EF4-FFF2-40B4-BE49-F238E27FC236}">
                <a16:creationId xmlns:a16="http://schemas.microsoft.com/office/drawing/2014/main" id="{E9F15538-6A77-EDB9-7E95-7F46AE9BAA99}"/>
              </a:ext>
            </a:extLst>
          </p:cNvPr>
          <p:cNvSpPr>
            <a:spLocks noGrp="1"/>
          </p:cNvSpPr>
          <p:nvPr>
            <p:ph type="title"/>
          </p:nvPr>
        </p:nvSpPr>
        <p:spPr>
          <a:xfrm>
            <a:off x="685800" y="5373216"/>
            <a:ext cx="7772400" cy="1484784"/>
          </a:xfrm>
        </p:spPr>
        <p:txBody>
          <a:bodyPr/>
          <a:lstStyle/>
          <a:p>
            <a:r>
              <a:rPr lang="it-IT" sz="1600" dirty="0">
                <a:solidFill>
                  <a:srgbClr val="2700F8"/>
                </a:solidFill>
              </a:rPr>
              <a:t>La battaglia di Verdun.</a:t>
            </a:r>
          </a:p>
        </p:txBody>
      </p:sp>
    </p:spTree>
    <p:extLst>
      <p:ext uri="{BB962C8B-B14F-4D97-AF65-F5344CB8AC3E}">
        <p14:creationId xmlns:p14="http://schemas.microsoft.com/office/powerpoint/2010/main" val="2288223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DC8DD3E-C176-B801-CBD2-4A78DB88B8B0}"/>
              </a:ext>
            </a:extLst>
          </p:cNvPr>
          <p:cNvPicPr>
            <a:picLocks noChangeAspect="1"/>
          </p:cNvPicPr>
          <p:nvPr/>
        </p:nvPicPr>
        <p:blipFill>
          <a:blip r:embed="rId2"/>
          <a:stretch>
            <a:fillRect/>
          </a:stretch>
        </p:blipFill>
        <p:spPr>
          <a:xfrm>
            <a:off x="0" y="3429000"/>
            <a:ext cx="4067944" cy="3501008"/>
          </a:xfrm>
          <a:prstGeom prst="rect">
            <a:avLst/>
          </a:prstGeom>
        </p:spPr>
      </p:pic>
      <p:pic>
        <p:nvPicPr>
          <p:cNvPr id="6" name="Immagine 5">
            <a:extLst>
              <a:ext uri="{FF2B5EF4-FFF2-40B4-BE49-F238E27FC236}">
                <a16:creationId xmlns:a16="http://schemas.microsoft.com/office/drawing/2014/main" id="{5C8B03C1-CEA3-4527-1CCB-AE5AC6376616}"/>
              </a:ext>
            </a:extLst>
          </p:cNvPr>
          <p:cNvPicPr>
            <a:picLocks noChangeAspect="1"/>
          </p:cNvPicPr>
          <p:nvPr/>
        </p:nvPicPr>
        <p:blipFill>
          <a:blip r:embed="rId3"/>
          <a:stretch>
            <a:fillRect/>
          </a:stretch>
        </p:blipFill>
        <p:spPr>
          <a:xfrm>
            <a:off x="4067944" y="3412798"/>
            <a:ext cx="5184576" cy="3816424"/>
          </a:xfrm>
          <a:prstGeom prst="rect">
            <a:avLst/>
          </a:prstGeom>
        </p:spPr>
      </p:pic>
      <p:pic>
        <p:nvPicPr>
          <p:cNvPr id="10" name="Immagine 9">
            <a:extLst>
              <a:ext uri="{FF2B5EF4-FFF2-40B4-BE49-F238E27FC236}">
                <a16:creationId xmlns:a16="http://schemas.microsoft.com/office/drawing/2014/main" id="{C197D105-CDAF-BC7F-EBCD-9F7D818998AB}"/>
              </a:ext>
            </a:extLst>
          </p:cNvPr>
          <p:cNvPicPr>
            <a:picLocks noChangeAspect="1"/>
          </p:cNvPicPr>
          <p:nvPr/>
        </p:nvPicPr>
        <p:blipFill>
          <a:blip r:embed="rId4"/>
          <a:stretch>
            <a:fillRect/>
          </a:stretch>
        </p:blipFill>
        <p:spPr>
          <a:xfrm>
            <a:off x="0" y="0"/>
            <a:ext cx="5632795" cy="3429000"/>
          </a:xfrm>
          <a:prstGeom prst="rect">
            <a:avLst/>
          </a:prstGeom>
        </p:spPr>
      </p:pic>
      <p:sp>
        <p:nvSpPr>
          <p:cNvPr id="11" name="Titolo 10">
            <a:extLst>
              <a:ext uri="{FF2B5EF4-FFF2-40B4-BE49-F238E27FC236}">
                <a16:creationId xmlns:a16="http://schemas.microsoft.com/office/drawing/2014/main" id="{4F40FB07-8B9C-E49B-E610-BF5DF9708C44}"/>
              </a:ext>
            </a:extLst>
          </p:cNvPr>
          <p:cNvSpPr>
            <a:spLocks noGrp="1"/>
          </p:cNvSpPr>
          <p:nvPr>
            <p:ph type="title"/>
          </p:nvPr>
        </p:nvSpPr>
        <p:spPr>
          <a:xfrm>
            <a:off x="5796136" y="128588"/>
            <a:ext cx="2797002" cy="3084388"/>
          </a:xfrm>
        </p:spPr>
        <p:txBody>
          <a:bodyPr/>
          <a:lstStyle/>
          <a:p>
            <a:pPr algn="l"/>
            <a:r>
              <a:rPr lang="it-IT" sz="1800" b="1" dirty="0">
                <a:solidFill>
                  <a:srgbClr val="7030A0"/>
                </a:solidFill>
              </a:rPr>
              <a:t>Verdun. </a:t>
            </a:r>
            <a:br>
              <a:rPr lang="it-IT" sz="1800" b="1" dirty="0">
                <a:solidFill>
                  <a:srgbClr val="7030A0"/>
                </a:solidFill>
              </a:rPr>
            </a:br>
            <a:br>
              <a:rPr lang="it-IT" sz="1600" dirty="0"/>
            </a:br>
            <a:r>
              <a:rPr lang="it-IT" sz="1600" dirty="0">
                <a:solidFill>
                  <a:srgbClr val="002060"/>
                </a:solidFill>
              </a:rPr>
              <a:t>Le case distrutte del paese</a:t>
            </a:r>
            <a:r>
              <a:rPr lang="it-IT" sz="1600" dirty="0"/>
              <a:t>.</a:t>
            </a:r>
            <a:br>
              <a:rPr lang="it-IT" sz="1600" dirty="0"/>
            </a:br>
            <a:br>
              <a:rPr lang="it-IT" sz="1600" dirty="0"/>
            </a:br>
            <a:r>
              <a:rPr lang="it-IT" sz="1600" dirty="0">
                <a:solidFill>
                  <a:srgbClr val="002060"/>
                </a:solidFill>
              </a:rPr>
              <a:t>Una trincea.</a:t>
            </a:r>
            <a:br>
              <a:rPr lang="it-IT" sz="1600" dirty="0"/>
            </a:br>
            <a:br>
              <a:rPr lang="it-IT" sz="1600" dirty="0"/>
            </a:br>
            <a:r>
              <a:rPr lang="it-IT" sz="1600" dirty="0">
                <a:solidFill>
                  <a:srgbClr val="002060"/>
                </a:solidFill>
              </a:rPr>
              <a:t>Il cimitero di guerra.</a:t>
            </a:r>
          </a:p>
        </p:txBody>
      </p:sp>
    </p:spTree>
    <p:extLst>
      <p:ext uri="{BB962C8B-B14F-4D97-AF65-F5344CB8AC3E}">
        <p14:creationId xmlns:p14="http://schemas.microsoft.com/office/powerpoint/2010/main" val="2539792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A6AE5107-EAFB-B7D0-F4E2-620739127792}"/>
              </a:ext>
            </a:extLst>
          </p:cNvPr>
          <p:cNvPicPr>
            <a:picLocks noChangeAspect="1"/>
          </p:cNvPicPr>
          <p:nvPr/>
        </p:nvPicPr>
        <p:blipFill>
          <a:blip r:embed="rId2"/>
          <a:stretch>
            <a:fillRect/>
          </a:stretch>
        </p:blipFill>
        <p:spPr>
          <a:xfrm>
            <a:off x="313184" y="764704"/>
            <a:ext cx="8492480" cy="4246240"/>
          </a:xfrm>
          <a:prstGeom prst="rect">
            <a:avLst/>
          </a:prstGeom>
        </p:spPr>
      </p:pic>
      <p:sp>
        <p:nvSpPr>
          <p:cNvPr id="4" name="Titolo 3">
            <a:extLst>
              <a:ext uri="{FF2B5EF4-FFF2-40B4-BE49-F238E27FC236}">
                <a16:creationId xmlns:a16="http://schemas.microsoft.com/office/drawing/2014/main" id="{2BDBBF71-6A68-1D14-54B1-23B191F05F4D}"/>
              </a:ext>
            </a:extLst>
          </p:cNvPr>
          <p:cNvSpPr>
            <a:spLocks noGrp="1"/>
          </p:cNvSpPr>
          <p:nvPr>
            <p:ph type="title"/>
          </p:nvPr>
        </p:nvSpPr>
        <p:spPr>
          <a:xfrm>
            <a:off x="325760" y="4581128"/>
            <a:ext cx="8492480" cy="1872208"/>
          </a:xfrm>
        </p:spPr>
        <p:txBody>
          <a:bodyPr/>
          <a:lstStyle/>
          <a:p>
            <a:r>
              <a:rPr lang="it-IT" sz="1600" dirty="0">
                <a:solidFill>
                  <a:srgbClr val="944218"/>
                </a:solidFill>
              </a:rPr>
              <a:t>Una immagine della trincea francese ricostruita nel film.</a:t>
            </a:r>
          </a:p>
        </p:txBody>
      </p:sp>
    </p:spTree>
    <p:extLst>
      <p:ext uri="{BB962C8B-B14F-4D97-AF65-F5344CB8AC3E}">
        <p14:creationId xmlns:p14="http://schemas.microsoft.com/office/powerpoint/2010/main" val="29476480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84EE562-0FB4-0F4C-9EEB-C30661D96D75}"/>
              </a:ext>
            </a:extLst>
          </p:cNvPr>
          <p:cNvSpPr>
            <a:spLocks noGrp="1"/>
          </p:cNvSpPr>
          <p:nvPr>
            <p:ph type="title"/>
          </p:nvPr>
        </p:nvSpPr>
        <p:spPr>
          <a:xfrm>
            <a:off x="611560" y="5256584"/>
            <a:ext cx="2088232" cy="1628800"/>
          </a:xfrm>
        </p:spPr>
        <p:txBody>
          <a:bodyPr/>
          <a:lstStyle/>
          <a:p>
            <a:pPr algn="r"/>
            <a:r>
              <a:rPr lang="it-IT" sz="1600" dirty="0">
                <a:solidFill>
                  <a:srgbClr val="002060"/>
                </a:solidFill>
              </a:rPr>
              <a:t>Il comandante maggiore </a:t>
            </a:r>
            <a:r>
              <a:rPr lang="it-IT" sz="1600" dirty="0" err="1">
                <a:solidFill>
                  <a:srgbClr val="002060"/>
                </a:solidFill>
              </a:rPr>
              <a:t>Delaplane</a:t>
            </a:r>
            <a:r>
              <a:rPr lang="it-IT" sz="1600" dirty="0">
                <a:solidFill>
                  <a:srgbClr val="002060"/>
                </a:solidFill>
              </a:rPr>
              <a:t>, </a:t>
            </a:r>
            <a:br>
              <a:rPr lang="it-IT" sz="1600" dirty="0">
                <a:solidFill>
                  <a:srgbClr val="002060"/>
                </a:solidFill>
              </a:rPr>
            </a:br>
            <a:r>
              <a:rPr lang="it-IT" sz="1600" dirty="0">
                <a:solidFill>
                  <a:srgbClr val="002060"/>
                </a:solidFill>
              </a:rPr>
              <a:t>l’attore francese</a:t>
            </a:r>
            <a:br>
              <a:rPr lang="it-IT" sz="1600" dirty="0">
                <a:solidFill>
                  <a:srgbClr val="002060"/>
                </a:solidFill>
              </a:rPr>
            </a:br>
            <a:r>
              <a:rPr lang="it-IT" sz="1600" dirty="0">
                <a:solidFill>
                  <a:srgbClr val="002060"/>
                </a:solidFill>
              </a:rPr>
              <a:t>Philipe </a:t>
            </a:r>
            <a:r>
              <a:rPr lang="it-IT" sz="1600" dirty="0" err="1">
                <a:solidFill>
                  <a:srgbClr val="002060"/>
                </a:solidFill>
              </a:rPr>
              <a:t>Noiret</a:t>
            </a:r>
            <a:r>
              <a:rPr lang="it-IT" sz="1600" dirty="0">
                <a:solidFill>
                  <a:srgbClr val="002060"/>
                </a:solidFill>
              </a:rPr>
              <a:t>.</a:t>
            </a:r>
            <a:br>
              <a:rPr lang="it-IT" sz="1600" dirty="0">
                <a:solidFill>
                  <a:srgbClr val="002060"/>
                </a:solidFill>
              </a:rPr>
            </a:br>
            <a:endParaRPr lang="it-IT" sz="1600" dirty="0">
              <a:solidFill>
                <a:srgbClr val="002060"/>
              </a:solidFill>
            </a:endParaRPr>
          </a:p>
        </p:txBody>
      </p:sp>
      <p:pic>
        <p:nvPicPr>
          <p:cNvPr id="5" name="Immagine 4">
            <a:extLst>
              <a:ext uri="{FF2B5EF4-FFF2-40B4-BE49-F238E27FC236}">
                <a16:creationId xmlns:a16="http://schemas.microsoft.com/office/drawing/2014/main" id="{D054B1A7-5842-991E-E639-D4C7B6DDE9F7}"/>
              </a:ext>
            </a:extLst>
          </p:cNvPr>
          <p:cNvPicPr>
            <a:picLocks noChangeAspect="1"/>
          </p:cNvPicPr>
          <p:nvPr/>
        </p:nvPicPr>
        <p:blipFill>
          <a:blip r:embed="rId2"/>
          <a:stretch>
            <a:fillRect/>
          </a:stretch>
        </p:blipFill>
        <p:spPr>
          <a:xfrm>
            <a:off x="3020891" y="2276872"/>
            <a:ext cx="6130246" cy="4482689"/>
          </a:xfrm>
          <a:prstGeom prst="rect">
            <a:avLst/>
          </a:prstGeom>
        </p:spPr>
      </p:pic>
    </p:spTree>
    <p:extLst>
      <p:ext uri="{BB962C8B-B14F-4D97-AF65-F5344CB8AC3E}">
        <p14:creationId xmlns:p14="http://schemas.microsoft.com/office/powerpoint/2010/main" val="29310384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8B60963-6B25-974C-B7BF-B15C15BAE293}"/>
              </a:ext>
            </a:extLst>
          </p:cNvPr>
          <p:cNvSpPr>
            <a:spLocks noGrp="1"/>
          </p:cNvSpPr>
          <p:nvPr>
            <p:ph type="title"/>
          </p:nvPr>
        </p:nvSpPr>
        <p:spPr>
          <a:xfrm>
            <a:off x="899592" y="4869160"/>
            <a:ext cx="7344816" cy="1988840"/>
          </a:xfrm>
        </p:spPr>
        <p:txBody>
          <a:bodyPr/>
          <a:lstStyle/>
          <a:p>
            <a:r>
              <a:rPr lang="it-IT" sz="1600" dirty="0">
                <a:solidFill>
                  <a:srgbClr val="944218"/>
                </a:solidFill>
              </a:rPr>
              <a:t>Una trincea nella pianura di Verdun.</a:t>
            </a:r>
          </a:p>
        </p:txBody>
      </p:sp>
      <p:pic>
        <p:nvPicPr>
          <p:cNvPr id="5" name="Immagine 4">
            <a:extLst>
              <a:ext uri="{FF2B5EF4-FFF2-40B4-BE49-F238E27FC236}">
                <a16:creationId xmlns:a16="http://schemas.microsoft.com/office/drawing/2014/main" id="{704A3EB2-DE4D-BCC8-7B24-D1896D0DEA86}"/>
              </a:ext>
            </a:extLst>
          </p:cNvPr>
          <p:cNvPicPr>
            <a:picLocks noChangeAspect="1"/>
          </p:cNvPicPr>
          <p:nvPr/>
        </p:nvPicPr>
        <p:blipFill>
          <a:blip r:embed="rId2"/>
          <a:stretch>
            <a:fillRect/>
          </a:stretch>
        </p:blipFill>
        <p:spPr>
          <a:xfrm>
            <a:off x="649796" y="404664"/>
            <a:ext cx="7772400" cy="5129784"/>
          </a:xfrm>
          <a:prstGeom prst="rect">
            <a:avLst/>
          </a:prstGeom>
        </p:spPr>
      </p:pic>
    </p:spTree>
    <p:extLst>
      <p:ext uri="{BB962C8B-B14F-4D97-AF65-F5344CB8AC3E}">
        <p14:creationId xmlns:p14="http://schemas.microsoft.com/office/powerpoint/2010/main" val="3371079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92FA55-02C2-B84A-A81E-36010561AE06}"/>
              </a:ext>
            </a:extLst>
          </p:cNvPr>
          <p:cNvSpPr>
            <a:spLocks noGrp="1"/>
          </p:cNvSpPr>
          <p:nvPr>
            <p:ph type="title"/>
          </p:nvPr>
        </p:nvSpPr>
        <p:spPr>
          <a:xfrm>
            <a:off x="457200" y="5229200"/>
            <a:ext cx="8135938" cy="1628800"/>
          </a:xfrm>
        </p:spPr>
        <p:txBody>
          <a:bodyPr/>
          <a:lstStyle/>
          <a:p>
            <a:r>
              <a:rPr lang="it-IT" sz="1600" dirty="0">
                <a:solidFill>
                  <a:schemeClr val="accent1">
                    <a:lumMod val="50000"/>
                  </a:schemeClr>
                </a:solidFill>
              </a:rPr>
              <a:t>Le famiglie dei soldati in attesa alla ricerca dei loro cari dispersi. </a:t>
            </a:r>
          </a:p>
        </p:txBody>
      </p:sp>
      <p:pic>
        <p:nvPicPr>
          <p:cNvPr id="5" name="Immagine 4">
            <a:extLst>
              <a:ext uri="{FF2B5EF4-FFF2-40B4-BE49-F238E27FC236}">
                <a16:creationId xmlns:a16="http://schemas.microsoft.com/office/drawing/2014/main" id="{6CB47B44-3370-67F2-BE70-42097D2C4C83}"/>
              </a:ext>
            </a:extLst>
          </p:cNvPr>
          <p:cNvPicPr>
            <a:picLocks noChangeAspect="1"/>
          </p:cNvPicPr>
          <p:nvPr/>
        </p:nvPicPr>
        <p:blipFill>
          <a:blip r:embed="rId2"/>
          <a:stretch>
            <a:fillRect/>
          </a:stretch>
        </p:blipFill>
        <p:spPr>
          <a:xfrm>
            <a:off x="550863" y="-556512"/>
            <a:ext cx="8135937" cy="6101952"/>
          </a:xfrm>
          <a:prstGeom prst="rect">
            <a:avLst/>
          </a:prstGeom>
        </p:spPr>
      </p:pic>
    </p:spTree>
    <p:extLst>
      <p:ext uri="{BB962C8B-B14F-4D97-AF65-F5344CB8AC3E}">
        <p14:creationId xmlns:p14="http://schemas.microsoft.com/office/powerpoint/2010/main" val="5030433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B072D8D-2117-2549-96FB-05D41D116F6D}"/>
              </a:ext>
            </a:extLst>
          </p:cNvPr>
          <p:cNvSpPr>
            <a:spLocks noGrp="1"/>
          </p:cNvSpPr>
          <p:nvPr>
            <p:ph type="title"/>
          </p:nvPr>
        </p:nvSpPr>
        <p:spPr>
          <a:xfrm>
            <a:off x="0" y="4077072"/>
            <a:ext cx="9144000" cy="2952328"/>
          </a:xfrm>
        </p:spPr>
        <p:txBody>
          <a:bodyPr/>
          <a:lstStyle/>
          <a:p>
            <a:r>
              <a:rPr lang="it-IT" sz="1600" dirty="0">
                <a:solidFill>
                  <a:schemeClr val="accent1">
                    <a:lumMod val="50000"/>
                  </a:schemeClr>
                </a:solidFill>
              </a:rPr>
              <a:t>La fila dei familiari al tavolo dei militari alla ricerca di cari dispersi.</a:t>
            </a:r>
          </a:p>
        </p:txBody>
      </p:sp>
      <p:pic>
        <p:nvPicPr>
          <p:cNvPr id="3" name="Immagine 2">
            <a:extLst>
              <a:ext uri="{FF2B5EF4-FFF2-40B4-BE49-F238E27FC236}">
                <a16:creationId xmlns:a16="http://schemas.microsoft.com/office/drawing/2014/main" id="{A56C3CE4-370A-8176-17CD-6AA43CCC6150}"/>
              </a:ext>
            </a:extLst>
          </p:cNvPr>
          <p:cNvPicPr>
            <a:picLocks noChangeAspect="1"/>
          </p:cNvPicPr>
          <p:nvPr/>
        </p:nvPicPr>
        <p:blipFill>
          <a:blip r:embed="rId2"/>
          <a:stretch>
            <a:fillRect/>
          </a:stretch>
        </p:blipFill>
        <p:spPr>
          <a:xfrm>
            <a:off x="0" y="836712"/>
            <a:ext cx="9144000" cy="4090954"/>
          </a:xfrm>
          <a:prstGeom prst="rect">
            <a:avLst/>
          </a:prstGeom>
        </p:spPr>
      </p:pic>
    </p:spTree>
    <p:extLst>
      <p:ext uri="{BB962C8B-B14F-4D97-AF65-F5344CB8AC3E}">
        <p14:creationId xmlns:p14="http://schemas.microsoft.com/office/powerpoint/2010/main" val="3031726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78134D31-7B19-2215-01EA-706CBDF281AB}"/>
              </a:ext>
            </a:extLst>
          </p:cNvPr>
          <p:cNvSpPr>
            <a:spLocks noGrp="1"/>
          </p:cNvSpPr>
          <p:nvPr>
            <p:ph type="title"/>
          </p:nvPr>
        </p:nvSpPr>
        <p:spPr>
          <a:xfrm>
            <a:off x="1043608" y="5445224"/>
            <a:ext cx="7293914" cy="936104"/>
          </a:xfrm>
        </p:spPr>
        <p:txBody>
          <a:bodyPr/>
          <a:lstStyle/>
          <a:p>
            <a:r>
              <a:rPr lang="it-IT" sz="1600" dirty="0">
                <a:solidFill>
                  <a:srgbClr val="C00000"/>
                </a:solidFill>
              </a:rPr>
              <a:t>        Il romanzo, 1988                      </a:t>
            </a:r>
            <a:r>
              <a:rPr lang="it-IT" sz="1600" dirty="0">
                <a:solidFill>
                  <a:srgbClr val="002060"/>
                </a:solidFill>
              </a:rPr>
              <a:t>L’autore </a:t>
            </a:r>
            <a:r>
              <a:rPr lang="it-IT" sz="1600" kern="0" dirty="0">
                <a:solidFill>
                  <a:srgbClr val="002060"/>
                </a:solidFill>
                <a:effectLst/>
                <a:latin typeface="Geneva" panose="020B0503030404040204" pitchFamily="34" charset="0"/>
                <a:ea typeface="Times New Roman" panose="02020603050405020304" pitchFamily="18" charset="0"/>
                <a:cs typeface="Times New Roman" panose="02020603050405020304" pitchFamily="18" charset="0"/>
              </a:rPr>
              <a:t>del romanzo </a:t>
            </a:r>
            <a:r>
              <a:rPr lang="it-IT" sz="1600" kern="0">
                <a:solidFill>
                  <a:srgbClr val="002060"/>
                </a:solidFill>
                <a:effectLst/>
                <a:latin typeface="Geneva" panose="020B0503030404040204" pitchFamily="34" charset="0"/>
                <a:ea typeface="Times New Roman" panose="02020603050405020304" pitchFamily="18" charset="0"/>
                <a:cs typeface="Times New Roman" panose="02020603050405020304" pitchFamily="18" charset="0"/>
              </a:rPr>
              <a:t>Jean Cosmos</a:t>
            </a:r>
            <a:r>
              <a:rPr lang="it-IT" sz="1600" kern="0">
                <a:solidFill>
                  <a:srgbClr val="002060"/>
                </a:solidFill>
                <a:latin typeface="Geneva" panose="020B0503030404040204" pitchFamily="34" charset="0"/>
                <a:ea typeface="Times New Roman" panose="02020603050405020304" pitchFamily="18" charset="0"/>
                <a:cs typeface="Times New Roman" panose="02020603050405020304" pitchFamily="18" charset="0"/>
              </a:rPr>
              <a:t>.</a:t>
            </a:r>
            <a:endParaRPr lang="it-IT" sz="1600" dirty="0">
              <a:solidFill>
                <a:srgbClr val="002060"/>
              </a:solidFill>
            </a:endParaRPr>
          </a:p>
        </p:txBody>
      </p:sp>
      <p:pic>
        <p:nvPicPr>
          <p:cNvPr id="4" name="Immagine 3">
            <a:extLst>
              <a:ext uri="{FF2B5EF4-FFF2-40B4-BE49-F238E27FC236}">
                <a16:creationId xmlns:a16="http://schemas.microsoft.com/office/drawing/2014/main" id="{A7577D60-77D3-F79D-4275-3F78C7689875}"/>
              </a:ext>
            </a:extLst>
          </p:cNvPr>
          <p:cNvPicPr>
            <a:picLocks noChangeAspect="1"/>
          </p:cNvPicPr>
          <p:nvPr/>
        </p:nvPicPr>
        <p:blipFill>
          <a:blip r:embed="rId2"/>
          <a:stretch>
            <a:fillRect/>
          </a:stretch>
        </p:blipFill>
        <p:spPr>
          <a:xfrm>
            <a:off x="759921" y="627971"/>
            <a:ext cx="3395882" cy="4860540"/>
          </a:xfrm>
          <a:prstGeom prst="rect">
            <a:avLst/>
          </a:prstGeom>
        </p:spPr>
      </p:pic>
      <p:pic>
        <p:nvPicPr>
          <p:cNvPr id="5" name="Immagine 4">
            <a:extLst>
              <a:ext uri="{FF2B5EF4-FFF2-40B4-BE49-F238E27FC236}">
                <a16:creationId xmlns:a16="http://schemas.microsoft.com/office/drawing/2014/main" id="{8BB10B53-0DF1-9E5C-5EE5-E30703CBB361}"/>
              </a:ext>
            </a:extLst>
          </p:cNvPr>
          <p:cNvPicPr>
            <a:picLocks noChangeAspect="1"/>
          </p:cNvPicPr>
          <p:nvPr/>
        </p:nvPicPr>
        <p:blipFill>
          <a:blip r:embed="rId3"/>
          <a:stretch>
            <a:fillRect/>
          </a:stretch>
        </p:blipFill>
        <p:spPr>
          <a:xfrm>
            <a:off x="4690565" y="627971"/>
            <a:ext cx="3693514" cy="4860540"/>
          </a:xfrm>
          <a:prstGeom prst="rect">
            <a:avLst/>
          </a:prstGeom>
        </p:spPr>
      </p:pic>
    </p:spTree>
    <p:extLst>
      <p:ext uri="{BB962C8B-B14F-4D97-AF65-F5344CB8AC3E}">
        <p14:creationId xmlns:p14="http://schemas.microsoft.com/office/powerpoint/2010/main" val="32038758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19BE10-FD3F-2744-B51A-F9C2A878BD3F}"/>
              </a:ext>
            </a:extLst>
          </p:cNvPr>
          <p:cNvSpPr>
            <a:spLocks noGrp="1"/>
          </p:cNvSpPr>
          <p:nvPr>
            <p:ph type="title"/>
          </p:nvPr>
        </p:nvSpPr>
        <p:spPr>
          <a:xfrm>
            <a:off x="4283968" y="4869160"/>
            <a:ext cx="4309170" cy="1988840"/>
          </a:xfrm>
        </p:spPr>
        <p:txBody>
          <a:bodyPr/>
          <a:lstStyle/>
          <a:p>
            <a:pPr algn="l"/>
            <a:r>
              <a:rPr lang="it-IT" sz="1600" dirty="0">
                <a:solidFill>
                  <a:srgbClr val="7030A0"/>
                </a:solidFill>
              </a:rPr>
              <a:t>Alice, la maestra </a:t>
            </a:r>
            <a:br>
              <a:rPr lang="it-IT" sz="1600" dirty="0">
                <a:solidFill>
                  <a:srgbClr val="7030A0"/>
                </a:solidFill>
              </a:rPr>
            </a:br>
            <a:r>
              <a:rPr lang="it-IT" sz="1600" dirty="0">
                <a:solidFill>
                  <a:srgbClr val="7030A0"/>
                </a:solidFill>
              </a:rPr>
              <a:t>di un paese </a:t>
            </a:r>
            <a:br>
              <a:rPr lang="it-IT" sz="1600" dirty="0">
                <a:solidFill>
                  <a:srgbClr val="7030A0"/>
                </a:solidFill>
              </a:rPr>
            </a:br>
            <a:r>
              <a:rPr lang="it-IT" sz="1600" dirty="0">
                <a:solidFill>
                  <a:srgbClr val="7030A0"/>
                </a:solidFill>
              </a:rPr>
              <a:t>vicino a Verdun, </a:t>
            </a:r>
            <a:br>
              <a:rPr lang="it-IT" sz="1600" dirty="0">
                <a:solidFill>
                  <a:srgbClr val="7030A0"/>
                </a:solidFill>
              </a:rPr>
            </a:br>
            <a:r>
              <a:rPr lang="it-IT" sz="1600" dirty="0">
                <a:solidFill>
                  <a:srgbClr val="7030A0"/>
                </a:solidFill>
              </a:rPr>
              <a:t>l’attrice francese </a:t>
            </a:r>
            <a:br>
              <a:rPr lang="it-IT" sz="1600" dirty="0">
                <a:solidFill>
                  <a:srgbClr val="7030A0"/>
                </a:solidFill>
              </a:rPr>
            </a:br>
            <a:r>
              <a:rPr lang="it-IT" sz="1600" dirty="0">
                <a:solidFill>
                  <a:srgbClr val="7030A0"/>
                </a:solidFill>
              </a:rPr>
              <a:t>Pascale </a:t>
            </a:r>
            <a:r>
              <a:rPr lang="it-IT" sz="1600" dirty="0" err="1">
                <a:solidFill>
                  <a:srgbClr val="7030A0"/>
                </a:solidFill>
              </a:rPr>
              <a:t>Vignal</a:t>
            </a:r>
            <a:r>
              <a:rPr lang="it-IT" sz="1600" dirty="0">
                <a:solidFill>
                  <a:srgbClr val="6F2B15"/>
                </a:solidFill>
              </a:rPr>
              <a:t>.</a:t>
            </a:r>
          </a:p>
        </p:txBody>
      </p:sp>
      <p:pic>
        <p:nvPicPr>
          <p:cNvPr id="4" name="Immagine 3">
            <a:extLst>
              <a:ext uri="{FF2B5EF4-FFF2-40B4-BE49-F238E27FC236}">
                <a16:creationId xmlns:a16="http://schemas.microsoft.com/office/drawing/2014/main" id="{36EAFA53-7C33-5CCA-E254-E6908DAB172A}"/>
              </a:ext>
            </a:extLst>
          </p:cNvPr>
          <p:cNvPicPr>
            <a:picLocks noChangeAspect="1"/>
          </p:cNvPicPr>
          <p:nvPr/>
        </p:nvPicPr>
        <p:blipFill>
          <a:blip r:embed="rId2"/>
          <a:stretch>
            <a:fillRect/>
          </a:stretch>
        </p:blipFill>
        <p:spPr>
          <a:xfrm>
            <a:off x="38100" y="1768026"/>
            <a:ext cx="4101852" cy="5089973"/>
          </a:xfrm>
          <a:prstGeom prst="rect">
            <a:avLst/>
          </a:prstGeom>
        </p:spPr>
      </p:pic>
    </p:spTree>
    <p:extLst>
      <p:ext uri="{BB962C8B-B14F-4D97-AF65-F5344CB8AC3E}">
        <p14:creationId xmlns:p14="http://schemas.microsoft.com/office/powerpoint/2010/main" val="1267879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259551C-A795-28AC-52F9-A6E326B68F58}"/>
              </a:ext>
            </a:extLst>
          </p:cNvPr>
          <p:cNvSpPr>
            <a:spLocks noGrp="1"/>
          </p:cNvSpPr>
          <p:nvPr>
            <p:ph type="title"/>
          </p:nvPr>
        </p:nvSpPr>
        <p:spPr>
          <a:xfrm>
            <a:off x="745120" y="4293097"/>
            <a:ext cx="7865132" cy="2564904"/>
          </a:xfrm>
        </p:spPr>
        <p:txBody>
          <a:bodyPr/>
          <a:lstStyle/>
          <a:p>
            <a:r>
              <a:rPr lang="it-IT" sz="1600" dirty="0">
                <a:solidFill>
                  <a:srgbClr val="002060"/>
                </a:solidFill>
              </a:rPr>
              <a:t>La maestra Alice alla ricerca del fidanzato chiede notizie all’assistente del Maggiore.</a:t>
            </a:r>
          </a:p>
        </p:txBody>
      </p:sp>
      <p:pic>
        <p:nvPicPr>
          <p:cNvPr id="4" name="Immagine 3">
            <a:extLst>
              <a:ext uri="{FF2B5EF4-FFF2-40B4-BE49-F238E27FC236}">
                <a16:creationId xmlns:a16="http://schemas.microsoft.com/office/drawing/2014/main" id="{7685038D-97F6-8E4F-DE24-15952D70E5FA}"/>
              </a:ext>
            </a:extLst>
          </p:cNvPr>
          <p:cNvPicPr>
            <a:picLocks noChangeAspect="1"/>
          </p:cNvPicPr>
          <p:nvPr/>
        </p:nvPicPr>
        <p:blipFill>
          <a:blip r:embed="rId2"/>
          <a:stretch>
            <a:fillRect/>
          </a:stretch>
        </p:blipFill>
        <p:spPr>
          <a:xfrm>
            <a:off x="745121" y="908720"/>
            <a:ext cx="7865132" cy="3945615"/>
          </a:xfrm>
          <a:prstGeom prst="rect">
            <a:avLst/>
          </a:prstGeom>
        </p:spPr>
      </p:pic>
    </p:spTree>
    <p:extLst>
      <p:ext uri="{BB962C8B-B14F-4D97-AF65-F5344CB8AC3E}">
        <p14:creationId xmlns:p14="http://schemas.microsoft.com/office/powerpoint/2010/main" val="11589886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20FA01-F9B7-9023-53BB-0901D332BB88}"/>
              </a:ext>
            </a:extLst>
          </p:cNvPr>
          <p:cNvSpPr>
            <a:spLocks noGrp="1"/>
          </p:cNvSpPr>
          <p:nvPr>
            <p:ph type="title"/>
          </p:nvPr>
        </p:nvSpPr>
        <p:spPr>
          <a:xfrm>
            <a:off x="528636" y="3573016"/>
            <a:ext cx="7772401" cy="3284984"/>
          </a:xfrm>
        </p:spPr>
        <p:txBody>
          <a:bodyPr/>
          <a:lstStyle/>
          <a:p>
            <a:r>
              <a:rPr lang="it-IT" sz="1600" dirty="0">
                <a:solidFill>
                  <a:srgbClr val="002060"/>
                </a:solidFill>
              </a:rPr>
              <a:t>Irene de </a:t>
            </a:r>
            <a:r>
              <a:rPr lang="it-IT" sz="1600" dirty="0" err="1">
                <a:solidFill>
                  <a:srgbClr val="002060"/>
                </a:solidFill>
              </a:rPr>
              <a:t>Courtil</a:t>
            </a:r>
            <a:r>
              <a:rPr lang="it-IT" sz="1600" dirty="0">
                <a:solidFill>
                  <a:srgbClr val="002060"/>
                </a:solidFill>
              </a:rPr>
              <a:t>, l’attrice francese Sabine </a:t>
            </a:r>
            <a:r>
              <a:rPr lang="it-IT" sz="1600" dirty="0" err="1">
                <a:solidFill>
                  <a:srgbClr val="002060"/>
                </a:solidFill>
              </a:rPr>
              <a:t>Azéma</a:t>
            </a:r>
            <a:r>
              <a:rPr lang="it-IT" sz="1600" dirty="0">
                <a:solidFill>
                  <a:srgbClr val="002060"/>
                </a:solidFill>
              </a:rPr>
              <a:t>.</a:t>
            </a:r>
          </a:p>
        </p:txBody>
      </p:sp>
      <p:pic>
        <p:nvPicPr>
          <p:cNvPr id="4" name="Immagine 3">
            <a:extLst>
              <a:ext uri="{FF2B5EF4-FFF2-40B4-BE49-F238E27FC236}">
                <a16:creationId xmlns:a16="http://schemas.microsoft.com/office/drawing/2014/main" id="{A7CE23C9-D9AB-2760-E17E-D731CC05834C}"/>
              </a:ext>
            </a:extLst>
          </p:cNvPr>
          <p:cNvPicPr>
            <a:picLocks noChangeAspect="1"/>
          </p:cNvPicPr>
          <p:nvPr/>
        </p:nvPicPr>
        <p:blipFill>
          <a:blip r:embed="rId2"/>
          <a:stretch>
            <a:fillRect/>
          </a:stretch>
        </p:blipFill>
        <p:spPr>
          <a:xfrm>
            <a:off x="528637" y="1236752"/>
            <a:ext cx="7772400" cy="3445063"/>
          </a:xfrm>
          <a:prstGeom prst="rect">
            <a:avLst/>
          </a:prstGeom>
        </p:spPr>
      </p:pic>
    </p:spTree>
    <p:extLst>
      <p:ext uri="{BB962C8B-B14F-4D97-AF65-F5344CB8AC3E}">
        <p14:creationId xmlns:p14="http://schemas.microsoft.com/office/powerpoint/2010/main" val="32499006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E52C16-9BA2-EA00-B9A0-ECBB1350A5AA}"/>
              </a:ext>
            </a:extLst>
          </p:cNvPr>
          <p:cNvSpPr>
            <a:spLocks noGrp="1"/>
          </p:cNvSpPr>
          <p:nvPr>
            <p:ph type="title"/>
          </p:nvPr>
        </p:nvSpPr>
        <p:spPr>
          <a:xfrm>
            <a:off x="588414" y="4725144"/>
            <a:ext cx="8004723" cy="2132856"/>
          </a:xfrm>
        </p:spPr>
        <p:txBody>
          <a:bodyPr/>
          <a:lstStyle/>
          <a:p>
            <a:r>
              <a:rPr lang="it-IT" sz="1600" dirty="0"/>
              <a:t>La ricca, elegante e altezzosa borghese Irene de </a:t>
            </a:r>
            <a:r>
              <a:rPr lang="it-IT" sz="1600" dirty="0" err="1"/>
              <a:t>Courtil</a:t>
            </a:r>
            <a:r>
              <a:rPr lang="it-IT" sz="1600" dirty="0"/>
              <a:t>.</a:t>
            </a:r>
          </a:p>
        </p:txBody>
      </p:sp>
      <p:pic>
        <p:nvPicPr>
          <p:cNvPr id="4" name="Immagine 3">
            <a:extLst>
              <a:ext uri="{FF2B5EF4-FFF2-40B4-BE49-F238E27FC236}">
                <a16:creationId xmlns:a16="http://schemas.microsoft.com/office/drawing/2014/main" id="{3C52F3C8-786C-DF10-A216-FAB8BF796F29}"/>
              </a:ext>
            </a:extLst>
          </p:cNvPr>
          <p:cNvPicPr>
            <a:picLocks noChangeAspect="1"/>
          </p:cNvPicPr>
          <p:nvPr/>
        </p:nvPicPr>
        <p:blipFill>
          <a:blip r:embed="rId2"/>
          <a:stretch>
            <a:fillRect/>
          </a:stretch>
        </p:blipFill>
        <p:spPr>
          <a:xfrm>
            <a:off x="588415" y="908720"/>
            <a:ext cx="7967169" cy="4421088"/>
          </a:xfrm>
          <a:prstGeom prst="rect">
            <a:avLst/>
          </a:prstGeom>
        </p:spPr>
      </p:pic>
    </p:spTree>
    <p:extLst>
      <p:ext uri="{BB962C8B-B14F-4D97-AF65-F5344CB8AC3E}">
        <p14:creationId xmlns:p14="http://schemas.microsoft.com/office/powerpoint/2010/main" val="36742448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835BE5-5D4C-A212-CE1D-510DC6D9DD4B}"/>
              </a:ext>
            </a:extLst>
          </p:cNvPr>
          <p:cNvSpPr>
            <a:spLocks noGrp="1"/>
          </p:cNvSpPr>
          <p:nvPr>
            <p:ph type="title"/>
          </p:nvPr>
        </p:nvSpPr>
        <p:spPr>
          <a:xfrm>
            <a:off x="1037669" y="4725144"/>
            <a:ext cx="7068662" cy="2132856"/>
          </a:xfrm>
        </p:spPr>
        <p:txBody>
          <a:bodyPr/>
          <a:lstStyle/>
          <a:p>
            <a:r>
              <a:rPr lang="it-IT" sz="1600" dirty="0">
                <a:solidFill>
                  <a:srgbClr val="6F2B15"/>
                </a:solidFill>
              </a:rPr>
              <a:t>Irene de </a:t>
            </a:r>
            <a:r>
              <a:rPr lang="it-IT" sz="1600" dirty="0" err="1">
                <a:solidFill>
                  <a:srgbClr val="6F2B15"/>
                </a:solidFill>
              </a:rPr>
              <a:t>Courtil</a:t>
            </a:r>
            <a:r>
              <a:rPr lang="it-IT" sz="1600" dirty="0">
                <a:solidFill>
                  <a:srgbClr val="6F2B15"/>
                </a:solidFill>
              </a:rPr>
              <a:t> nell’ufficio del Maggiore </a:t>
            </a:r>
            <a:r>
              <a:rPr lang="it-IT" sz="1600" dirty="0" err="1">
                <a:solidFill>
                  <a:srgbClr val="6F2B15"/>
                </a:solidFill>
              </a:rPr>
              <a:t>Delaplane</a:t>
            </a:r>
            <a:r>
              <a:rPr lang="it-IT" sz="1600" dirty="0">
                <a:solidFill>
                  <a:srgbClr val="6F2B15"/>
                </a:solidFill>
              </a:rPr>
              <a:t> alla ricerca del marito..</a:t>
            </a:r>
          </a:p>
        </p:txBody>
      </p:sp>
      <p:pic>
        <p:nvPicPr>
          <p:cNvPr id="5" name="Immagine 4">
            <a:extLst>
              <a:ext uri="{FF2B5EF4-FFF2-40B4-BE49-F238E27FC236}">
                <a16:creationId xmlns:a16="http://schemas.microsoft.com/office/drawing/2014/main" id="{022143B9-42AE-E843-B949-658794747A97}"/>
              </a:ext>
            </a:extLst>
          </p:cNvPr>
          <p:cNvPicPr>
            <a:picLocks noChangeAspect="1"/>
          </p:cNvPicPr>
          <p:nvPr/>
        </p:nvPicPr>
        <p:blipFill>
          <a:blip r:embed="rId2"/>
          <a:stretch>
            <a:fillRect/>
          </a:stretch>
        </p:blipFill>
        <p:spPr>
          <a:xfrm>
            <a:off x="1037669" y="548680"/>
            <a:ext cx="7068662" cy="4696302"/>
          </a:xfrm>
          <a:prstGeom prst="rect">
            <a:avLst/>
          </a:prstGeom>
        </p:spPr>
      </p:pic>
    </p:spTree>
    <p:extLst>
      <p:ext uri="{BB962C8B-B14F-4D97-AF65-F5344CB8AC3E}">
        <p14:creationId xmlns:p14="http://schemas.microsoft.com/office/powerpoint/2010/main" val="13063939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8002C9-6379-4C4E-BF7F-E7D56A4910A4}"/>
              </a:ext>
            </a:extLst>
          </p:cNvPr>
          <p:cNvSpPr>
            <a:spLocks noGrp="1"/>
          </p:cNvSpPr>
          <p:nvPr>
            <p:ph type="title"/>
          </p:nvPr>
        </p:nvSpPr>
        <p:spPr>
          <a:xfrm>
            <a:off x="899592" y="4653136"/>
            <a:ext cx="2088232" cy="2204862"/>
          </a:xfrm>
        </p:spPr>
        <p:txBody>
          <a:bodyPr/>
          <a:lstStyle/>
          <a:p>
            <a:r>
              <a:rPr lang="it-IT" sz="1600" dirty="0">
                <a:solidFill>
                  <a:srgbClr val="002060"/>
                </a:solidFill>
                <a:latin typeface="Arial" pitchFamily="34"/>
                <a:cs typeface="Arial" pitchFamily="34"/>
              </a:rPr>
              <a:t>Il maggiore </a:t>
            </a:r>
            <a:r>
              <a:rPr lang="it-IT" sz="1600" dirty="0" err="1">
                <a:solidFill>
                  <a:srgbClr val="002060"/>
                </a:solidFill>
                <a:latin typeface="Arial" pitchFamily="34"/>
                <a:cs typeface="Arial" pitchFamily="34"/>
              </a:rPr>
              <a:t>Delaplane</a:t>
            </a:r>
            <a:br>
              <a:rPr lang="it-IT" sz="1600" dirty="0">
                <a:solidFill>
                  <a:srgbClr val="002060"/>
                </a:solidFill>
                <a:latin typeface="Arial" pitchFamily="34"/>
                <a:cs typeface="Arial" pitchFamily="34"/>
              </a:rPr>
            </a:br>
            <a:r>
              <a:rPr lang="it-IT" sz="1600" dirty="0">
                <a:solidFill>
                  <a:srgbClr val="002060"/>
                </a:solidFill>
                <a:latin typeface="Arial" pitchFamily="34"/>
                <a:cs typeface="Arial" pitchFamily="34"/>
              </a:rPr>
              <a:t>con il Generale,</a:t>
            </a:r>
            <a:br>
              <a:rPr lang="it-IT" sz="1600" dirty="0">
                <a:solidFill>
                  <a:srgbClr val="002060"/>
                </a:solidFill>
                <a:latin typeface="Arial" pitchFamily="34"/>
                <a:cs typeface="Arial" pitchFamily="34"/>
              </a:rPr>
            </a:br>
            <a:r>
              <a:rPr lang="it-IT" sz="1600" dirty="0">
                <a:solidFill>
                  <a:srgbClr val="002060"/>
                </a:solidFill>
                <a:latin typeface="Arial" pitchFamily="34"/>
                <a:cs typeface="Arial" pitchFamily="34"/>
              </a:rPr>
              <a:t>suo superiore.</a:t>
            </a:r>
            <a:endParaRPr lang="it-IT" sz="1600" dirty="0">
              <a:solidFill>
                <a:srgbClr val="002060"/>
              </a:solidFill>
            </a:endParaRPr>
          </a:p>
        </p:txBody>
      </p:sp>
      <p:pic>
        <p:nvPicPr>
          <p:cNvPr id="5" name="Immagine 4">
            <a:extLst>
              <a:ext uri="{FF2B5EF4-FFF2-40B4-BE49-F238E27FC236}">
                <a16:creationId xmlns:a16="http://schemas.microsoft.com/office/drawing/2014/main" id="{1114558B-1DD9-93C9-E2CE-4F4AF2156E29}"/>
              </a:ext>
            </a:extLst>
          </p:cNvPr>
          <p:cNvPicPr>
            <a:picLocks noChangeAspect="1"/>
          </p:cNvPicPr>
          <p:nvPr/>
        </p:nvPicPr>
        <p:blipFill>
          <a:blip r:embed="rId2"/>
          <a:stretch>
            <a:fillRect/>
          </a:stretch>
        </p:blipFill>
        <p:spPr>
          <a:xfrm>
            <a:off x="3201468" y="2492896"/>
            <a:ext cx="5972248" cy="4365102"/>
          </a:xfrm>
          <a:prstGeom prst="rect">
            <a:avLst/>
          </a:prstGeom>
        </p:spPr>
      </p:pic>
    </p:spTree>
    <p:extLst>
      <p:ext uri="{BB962C8B-B14F-4D97-AF65-F5344CB8AC3E}">
        <p14:creationId xmlns:p14="http://schemas.microsoft.com/office/powerpoint/2010/main" val="22595753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33B1F7-EA1D-0E75-66B8-83B52AC35112}"/>
              </a:ext>
            </a:extLst>
          </p:cNvPr>
          <p:cNvSpPr>
            <a:spLocks noGrp="1"/>
          </p:cNvSpPr>
          <p:nvPr>
            <p:ph type="title"/>
          </p:nvPr>
        </p:nvSpPr>
        <p:spPr>
          <a:xfrm>
            <a:off x="457200" y="5373216"/>
            <a:ext cx="8135938" cy="1484784"/>
          </a:xfrm>
        </p:spPr>
        <p:txBody>
          <a:bodyPr/>
          <a:lstStyle/>
          <a:p>
            <a:r>
              <a:rPr lang="it-IT" sz="1600" dirty="0">
                <a:solidFill>
                  <a:srgbClr val="002060"/>
                </a:solidFill>
              </a:rPr>
              <a:t>Il regista con le comparse nella ricostruzione di una scena presso la Galleria ferroviaria</a:t>
            </a:r>
            <a:r>
              <a:rPr lang="it-IT" sz="1600" dirty="0"/>
              <a:t>.</a:t>
            </a:r>
          </a:p>
        </p:txBody>
      </p:sp>
      <p:pic>
        <p:nvPicPr>
          <p:cNvPr id="4" name="Immagine 3">
            <a:extLst>
              <a:ext uri="{FF2B5EF4-FFF2-40B4-BE49-F238E27FC236}">
                <a16:creationId xmlns:a16="http://schemas.microsoft.com/office/drawing/2014/main" id="{C4133511-784D-5B26-686C-DF56404A9393}"/>
              </a:ext>
            </a:extLst>
          </p:cNvPr>
          <p:cNvPicPr>
            <a:picLocks noChangeAspect="1"/>
          </p:cNvPicPr>
          <p:nvPr/>
        </p:nvPicPr>
        <p:blipFill>
          <a:blip r:embed="rId2"/>
          <a:stretch>
            <a:fillRect/>
          </a:stretch>
        </p:blipFill>
        <p:spPr>
          <a:xfrm>
            <a:off x="755576" y="404664"/>
            <a:ext cx="7416824" cy="5237306"/>
          </a:xfrm>
          <a:prstGeom prst="rect">
            <a:avLst/>
          </a:prstGeom>
        </p:spPr>
      </p:pic>
    </p:spTree>
    <p:extLst>
      <p:ext uri="{BB962C8B-B14F-4D97-AF65-F5344CB8AC3E}">
        <p14:creationId xmlns:p14="http://schemas.microsoft.com/office/powerpoint/2010/main" val="14434129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za iniziale.mov">
            <a:hlinkClick r:id="" action="ppaction://media"/>
            <a:extLst>
              <a:ext uri="{FF2B5EF4-FFF2-40B4-BE49-F238E27FC236}">
                <a16:creationId xmlns:a16="http://schemas.microsoft.com/office/drawing/2014/main" id="{2EFD4948-EFCD-1D13-4A1F-C13BD654E0A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54400" y="2514600"/>
            <a:ext cx="2235200" cy="1828800"/>
          </a:xfrm>
          <a:prstGeom prst="rect">
            <a:avLst/>
          </a:prstGeom>
        </p:spPr>
      </p:pic>
    </p:spTree>
    <p:extLst>
      <p:ext uri="{BB962C8B-B14F-4D97-AF65-F5344CB8AC3E}">
        <p14:creationId xmlns:p14="http://schemas.microsoft.com/office/powerpoint/2010/main" val="3309692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1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24B9F60-A2C2-E329-C00F-1401FC19F3F3}"/>
              </a:ext>
            </a:extLst>
          </p:cNvPr>
          <p:cNvPicPr>
            <a:picLocks noChangeAspect="1"/>
          </p:cNvPicPr>
          <p:nvPr/>
        </p:nvPicPr>
        <p:blipFill>
          <a:blip r:embed="rId2"/>
          <a:stretch>
            <a:fillRect/>
          </a:stretch>
        </p:blipFill>
        <p:spPr>
          <a:xfrm>
            <a:off x="3013754" y="2474703"/>
            <a:ext cx="6130246" cy="4482689"/>
          </a:xfrm>
          <a:prstGeom prst="rect">
            <a:avLst/>
          </a:prstGeom>
        </p:spPr>
      </p:pic>
    </p:spTree>
    <p:extLst>
      <p:ext uri="{BB962C8B-B14F-4D97-AF65-F5344CB8AC3E}">
        <p14:creationId xmlns:p14="http://schemas.microsoft.com/office/powerpoint/2010/main" val="19917857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92FA55-02C2-B84A-A81E-36010561AE06}"/>
              </a:ext>
            </a:extLst>
          </p:cNvPr>
          <p:cNvSpPr>
            <a:spLocks noGrp="1"/>
          </p:cNvSpPr>
          <p:nvPr>
            <p:ph type="title"/>
          </p:nvPr>
        </p:nvSpPr>
        <p:spPr>
          <a:xfrm>
            <a:off x="457200" y="5013176"/>
            <a:ext cx="8135938" cy="1844824"/>
          </a:xfrm>
        </p:spPr>
        <p:txBody>
          <a:bodyPr/>
          <a:lstStyle/>
          <a:p>
            <a:r>
              <a:rPr lang="it-IT" sz="1600" dirty="0">
                <a:solidFill>
                  <a:schemeClr val="accent1">
                    <a:lumMod val="50000"/>
                  </a:schemeClr>
                </a:solidFill>
              </a:rPr>
              <a:t>Le famiglie in attesa alla ricerca dei loro cari dispersi. </a:t>
            </a:r>
          </a:p>
        </p:txBody>
      </p:sp>
      <p:pic>
        <p:nvPicPr>
          <p:cNvPr id="5" name="Immagine 4">
            <a:extLst>
              <a:ext uri="{FF2B5EF4-FFF2-40B4-BE49-F238E27FC236}">
                <a16:creationId xmlns:a16="http://schemas.microsoft.com/office/drawing/2014/main" id="{6CB47B44-3370-67F2-BE70-42097D2C4C83}"/>
              </a:ext>
            </a:extLst>
          </p:cNvPr>
          <p:cNvPicPr>
            <a:picLocks noChangeAspect="1"/>
          </p:cNvPicPr>
          <p:nvPr/>
        </p:nvPicPr>
        <p:blipFill>
          <a:blip r:embed="rId2"/>
          <a:stretch>
            <a:fillRect/>
          </a:stretch>
        </p:blipFill>
        <p:spPr>
          <a:xfrm>
            <a:off x="432231" y="-603448"/>
            <a:ext cx="8160907" cy="6120680"/>
          </a:xfrm>
          <a:prstGeom prst="rect">
            <a:avLst/>
          </a:prstGeom>
        </p:spPr>
      </p:pic>
    </p:spTree>
    <p:extLst>
      <p:ext uri="{BB962C8B-B14F-4D97-AF65-F5344CB8AC3E}">
        <p14:creationId xmlns:p14="http://schemas.microsoft.com/office/powerpoint/2010/main" val="3301874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388D8B0-8E22-F247-9E36-9C78405B8999}"/>
              </a:ext>
            </a:extLst>
          </p:cNvPr>
          <p:cNvSpPr>
            <a:spLocks noGrp="1"/>
          </p:cNvSpPr>
          <p:nvPr>
            <p:ph type="title"/>
          </p:nvPr>
        </p:nvSpPr>
        <p:spPr>
          <a:xfrm>
            <a:off x="683568" y="4581128"/>
            <a:ext cx="7560840" cy="2276872"/>
          </a:xfrm>
        </p:spPr>
        <p:txBody>
          <a:bodyPr/>
          <a:lstStyle/>
          <a:p>
            <a:r>
              <a:rPr lang="en-US" sz="1600" dirty="0">
                <a:solidFill>
                  <a:srgbClr val="002060"/>
                </a:solidFill>
                <a:latin typeface="Arial" pitchFamily="34"/>
              </a:rPr>
              <a:t>Il </a:t>
            </a:r>
            <a:r>
              <a:rPr lang="en-US" sz="1600" dirty="0" err="1">
                <a:solidFill>
                  <a:srgbClr val="002060"/>
                </a:solidFill>
                <a:latin typeface="Arial" pitchFamily="34"/>
              </a:rPr>
              <a:t>Regista</a:t>
            </a:r>
            <a:r>
              <a:rPr lang="en-US" sz="1600" dirty="0">
                <a:solidFill>
                  <a:srgbClr val="002060"/>
                </a:solidFill>
                <a:latin typeface="Arial" pitchFamily="34"/>
              </a:rPr>
              <a:t> Bertrand Tavernier.                               </a:t>
            </a:r>
            <a:r>
              <a:rPr lang="en-US" sz="1600" dirty="0">
                <a:solidFill>
                  <a:srgbClr val="7030A0"/>
                </a:solidFill>
                <a:latin typeface="Arial" pitchFamily="34"/>
              </a:rPr>
              <a:t>La</a:t>
            </a:r>
            <a:r>
              <a:rPr lang="en-US" sz="1600" dirty="0">
                <a:solidFill>
                  <a:srgbClr val="002060"/>
                </a:solidFill>
                <a:latin typeface="Arial" pitchFamily="34"/>
              </a:rPr>
              <a:t> </a:t>
            </a:r>
            <a:r>
              <a:rPr lang="en-US" sz="1600" dirty="0" err="1">
                <a:solidFill>
                  <a:srgbClr val="7030A0"/>
                </a:solidFill>
                <a:latin typeface="Arial" pitchFamily="34"/>
              </a:rPr>
              <a:t>Locandina</a:t>
            </a:r>
            <a:r>
              <a:rPr lang="en-US" sz="1600" dirty="0">
                <a:solidFill>
                  <a:srgbClr val="7030A0"/>
                </a:solidFill>
                <a:latin typeface="Arial" pitchFamily="34"/>
              </a:rPr>
              <a:t> del film, 1989. </a:t>
            </a:r>
            <a:endParaRPr lang="it-IT" sz="1600" dirty="0">
              <a:solidFill>
                <a:srgbClr val="7030A0"/>
              </a:solidFill>
            </a:endParaRPr>
          </a:p>
        </p:txBody>
      </p:sp>
      <p:pic>
        <p:nvPicPr>
          <p:cNvPr id="7" name="Immagine 6">
            <a:extLst>
              <a:ext uri="{FF2B5EF4-FFF2-40B4-BE49-F238E27FC236}">
                <a16:creationId xmlns:a16="http://schemas.microsoft.com/office/drawing/2014/main" id="{A0838C7D-74A3-43D7-FB06-BC9697C46294}"/>
              </a:ext>
            </a:extLst>
          </p:cNvPr>
          <p:cNvPicPr>
            <a:picLocks noChangeAspect="1"/>
          </p:cNvPicPr>
          <p:nvPr/>
        </p:nvPicPr>
        <p:blipFill>
          <a:blip r:embed="rId2"/>
          <a:stretch>
            <a:fillRect/>
          </a:stretch>
        </p:blipFill>
        <p:spPr>
          <a:xfrm>
            <a:off x="5112916" y="970102"/>
            <a:ext cx="3131492" cy="4248472"/>
          </a:xfrm>
          <a:prstGeom prst="rect">
            <a:avLst/>
          </a:prstGeom>
        </p:spPr>
      </p:pic>
      <p:pic>
        <p:nvPicPr>
          <p:cNvPr id="4" name="Immagine 3">
            <a:extLst>
              <a:ext uri="{FF2B5EF4-FFF2-40B4-BE49-F238E27FC236}">
                <a16:creationId xmlns:a16="http://schemas.microsoft.com/office/drawing/2014/main" id="{15CF6F15-4620-D596-10B4-996124F6C6BE}"/>
              </a:ext>
            </a:extLst>
          </p:cNvPr>
          <p:cNvPicPr>
            <a:picLocks noChangeAspect="1"/>
          </p:cNvPicPr>
          <p:nvPr/>
        </p:nvPicPr>
        <p:blipFill>
          <a:blip r:embed="rId3"/>
          <a:stretch>
            <a:fillRect/>
          </a:stretch>
        </p:blipFill>
        <p:spPr>
          <a:xfrm>
            <a:off x="-140537" y="970102"/>
            <a:ext cx="5253453" cy="4248471"/>
          </a:xfrm>
          <a:prstGeom prst="rect">
            <a:avLst/>
          </a:prstGeom>
        </p:spPr>
      </p:pic>
    </p:spTree>
    <p:extLst>
      <p:ext uri="{BB962C8B-B14F-4D97-AF65-F5344CB8AC3E}">
        <p14:creationId xmlns:p14="http://schemas.microsoft.com/office/powerpoint/2010/main" val="7268543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782D07B1-0B9B-E044-AD69-6F6DE4877D79}"/>
              </a:ext>
            </a:extLst>
          </p:cNvPr>
          <p:cNvSpPr>
            <a:spLocks noGrp="1"/>
          </p:cNvSpPr>
          <p:nvPr>
            <p:ph type="title"/>
          </p:nvPr>
        </p:nvSpPr>
        <p:spPr>
          <a:xfrm>
            <a:off x="539552" y="4680520"/>
            <a:ext cx="7560840" cy="2204864"/>
          </a:xfrm>
        </p:spPr>
        <p:txBody>
          <a:bodyPr/>
          <a:lstStyle/>
          <a:p>
            <a:r>
              <a:rPr lang="it-IT" sz="1600" dirty="0">
                <a:solidFill>
                  <a:srgbClr val="002060"/>
                </a:solidFill>
                <a:latin typeface="Arial" pitchFamily="34"/>
                <a:cs typeface="Arial" pitchFamily="34"/>
              </a:rPr>
              <a:t>Tra le croci del cimitero alla ricerca dei nomi dei propri cari.</a:t>
            </a:r>
            <a:endParaRPr lang="it-IT" sz="1800" b="1" dirty="0">
              <a:solidFill>
                <a:srgbClr val="002060"/>
              </a:solidFill>
            </a:endParaRPr>
          </a:p>
        </p:txBody>
      </p:sp>
      <p:pic>
        <p:nvPicPr>
          <p:cNvPr id="5" name="Immagine 4">
            <a:extLst>
              <a:ext uri="{FF2B5EF4-FFF2-40B4-BE49-F238E27FC236}">
                <a16:creationId xmlns:a16="http://schemas.microsoft.com/office/drawing/2014/main" id="{4E246C97-1AB9-36B8-28C9-25E463508B5B}"/>
              </a:ext>
            </a:extLst>
          </p:cNvPr>
          <p:cNvPicPr>
            <a:picLocks noChangeAspect="1"/>
          </p:cNvPicPr>
          <p:nvPr/>
        </p:nvPicPr>
        <p:blipFill>
          <a:blip r:embed="rId2"/>
          <a:stretch>
            <a:fillRect/>
          </a:stretch>
        </p:blipFill>
        <p:spPr>
          <a:xfrm>
            <a:off x="0" y="980728"/>
            <a:ext cx="9145016" cy="4192870"/>
          </a:xfrm>
          <a:prstGeom prst="rect">
            <a:avLst/>
          </a:prstGeom>
        </p:spPr>
      </p:pic>
    </p:spTree>
    <p:extLst>
      <p:ext uri="{BB962C8B-B14F-4D97-AF65-F5344CB8AC3E}">
        <p14:creationId xmlns:p14="http://schemas.microsoft.com/office/powerpoint/2010/main" val="2189640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 Spostare il confine.mov">
            <a:hlinkClick r:id="" action="ppaction://media"/>
            <a:extLst>
              <a:ext uri="{FF2B5EF4-FFF2-40B4-BE49-F238E27FC236}">
                <a16:creationId xmlns:a16="http://schemas.microsoft.com/office/drawing/2014/main" id="{F6E892C8-25C5-036B-E82A-FB78F3B44E9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40000" y="2552700"/>
            <a:ext cx="4064000" cy="1752600"/>
          </a:xfrm>
          <a:prstGeom prst="rect">
            <a:avLst/>
          </a:prstGeom>
        </p:spPr>
      </p:pic>
    </p:spTree>
    <p:extLst>
      <p:ext uri="{BB962C8B-B14F-4D97-AF65-F5344CB8AC3E}">
        <p14:creationId xmlns:p14="http://schemas.microsoft.com/office/powerpoint/2010/main" val="126065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5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D747044-68D9-09A7-FA98-E47099B32156}"/>
              </a:ext>
            </a:extLst>
          </p:cNvPr>
          <p:cNvPicPr>
            <a:picLocks noChangeAspect="1"/>
          </p:cNvPicPr>
          <p:nvPr/>
        </p:nvPicPr>
        <p:blipFill>
          <a:blip r:embed="rId2"/>
          <a:stretch>
            <a:fillRect/>
          </a:stretch>
        </p:blipFill>
        <p:spPr>
          <a:xfrm>
            <a:off x="539552" y="980728"/>
            <a:ext cx="7865132" cy="3945615"/>
          </a:xfrm>
          <a:prstGeom prst="rect">
            <a:avLst/>
          </a:prstGeom>
        </p:spPr>
      </p:pic>
      <p:sp>
        <p:nvSpPr>
          <p:cNvPr id="4" name="Titolo 3">
            <a:extLst>
              <a:ext uri="{FF2B5EF4-FFF2-40B4-BE49-F238E27FC236}">
                <a16:creationId xmlns:a16="http://schemas.microsoft.com/office/drawing/2014/main" id="{2E238701-04D6-64CE-3CC9-C001729D315C}"/>
              </a:ext>
            </a:extLst>
          </p:cNvPr>
          <p:cNvSpPr>
            <a:spLocks noGrp="1"/>
          </p:cNvSpPr>
          <p:nvPr>
            <p:ph type="title"/>
          </p:nvPr>
        </p:nvSpPr>
        <p:spPr>
          <a:xfrm>
            <a:off x="539552" y="4653136"/>
            <a:ext cx="7865132" cy="1512167"/>
          </a:xfrm>
        </p:spPr>
        <p:txBody>
          <a:bodyPr/>
          <a:lstStyle/>
          <a:p>
            <a:r>
              <a:rPr lang="it-IT" sz="1600" dirty="0">
                <a:solidFill>
                  <a:srgbClr val="002060"/>
                </a:solidFill>
              </a:rPr>
              <a:t>Alice, la maestra di un paese vicino a Verdun col vice del Maggiore.</a:t>
            </a:r>
            <a:endParaRPr lang="it-IT" sz="1600" dirty="0"/>
          </a:p>
        </p:txBody>
      </p:sp>
    </p:spTree>
    <p:extLst>
      <p:ext uri="{BB962C8B-B14F-4D97-AF65-F5344CB8AC3E}">
        <p14:creationId xmlns:p14="http://schemas.microsoft.com/office/powerpoint/2010/main" val="20018021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CD83E50D-6258-1A28-5185-48A9D84B5B91}"/>
              </a:ext>
            </a:extLst>
          </p:cNvPr>
          <p:cNvSpPr>
            <a:spLocks noGrp="1"/>
          </p:cNvSpPr>
          <p:nvPr>
            <p:ph type="title"/>
          </p:nvPr>
        </p:nvSpPr>
        <p:spPr>
          <a:xfrm>
            <a:off x="685800" y="4869160"/>
            <a:ext cx="7772400" cy="1728191"/>
          </a:xfrm>
        </p:spPr>
        <p:txBody>
          <a:bodyPr/>
          <a:lstStyle/>
          <a:p>
            <a:r>
              <a:rPr lang="it-IT" sz="1600" dirty="0">
                <a:solidFill>
                  <a:srgbClr val="0070C0"/>
                </a:solidFill>
              </a:rPr>
              <a:t>Irene, l’attrice Sabine </a:t>
            </a:r>
            <a:r>
              <a:rPr lang="it-IT" sz="1600" dirty="0" err="1">
                <a:solidFill>
                  <a:srgbClr val="0070C0"/>
                </a:solidFill>
              </a:rPr>
              <a:t>Azèma</a:t>
            </a:r>
            <a:r>
              <a:rPr lang="it-IT" sz="1600" dirty="0">
                <a:solidFill>
                  <a:srgbClr val="0070C0"/>
                </a:solidFill>
              </a:rPr>
              <a:t>.</a:t>
            </a:r>
          </a:p>
        </p:txBody>
      </p:sp>
      <p:pic>
        <p:nvPicPr>
          <p:cNvPr id="3" name="Immagine 2">
            <a:extLst>
              <a:ext uri="{FF2B5EF4-FFF2-40B4-BE49-F238E27FC236}">
                <a16:creationId xmlns:a16="http://schemas.microsoft.com/office/drawing/2014/main" id="{9FE7B888-A946-5A33-FDBB-980934FB38DF}"/>
              </a:ext>
            </a:extLst>
          </p:cNvPr>
          <p:cNvPicPr>
            <a:picLocks noChangeAspect="1"/>
          </p:cNvPicPr>
          <p:nvPr/>
        </p:nvPicPr>
        <p:blipFill>
          <a:blip r:embed="rId2"/>
          <a:stretch>
            <a:fillRect/>
          </a:stretch>
        </p:blipFill>
        <p:spPr>
          <a:xfrm>
            <a:off x="685800" y="1664804"/>
            <a:ext cx="7560840" cy="3528392"/>
          </a:xfrm>
          <a:prstGeom prst="rect">
            <a:avLst/>
          </a:prstGeom>
        </p:spPr>
      </p:pic>
    </p:spTree>
    <p:extLst>
      <p:ext uri="{BB962C8B-B14F-4D97-AF65-F5344CB8AC3E}">
        <p14:creationId xmlns:p14="http://schemas.microsoft.com/office/powerpoint/2010/main" val="32234125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34948B76-FD39-512B-85F9-EAEAD50F9983}"/>
              </a:ext>
            </a:extLst>
          </p:cNvPr>
          <p:cNvSpPr>
            <a:spLocks noGrp="1"/>
          </p:cNvSpPr>
          <p:nvPr>
            <p:ph type="title"/>
          </p:nvPr>
        </p:nvSpPr>
        <p:spPr>
          <a:xfrm>
            <a:off x="457200" y="5085184"/>
            <a:ext cx="8135938" cy="1440160"/>
          </a:xfrm>
        </p:spPr>
        <p:txBody>
          <a:bodyPr/>
          <a:lstStyle/>
          <a:p>
            <a:r>
              <a:rPr lang="it-IT" sz="1600" dirty="0">
                <a:solidFill>
                  <a:srgbClr val="002060"/>
                </a:solidFill>
              </a:rPr>
              <a:t>Irene, accompagnata da </a:t>
            </a:r>
            <a:r>
              <a:rPr lang="it-IT" sz="1600" dirty="0" err="1">
                <a:solidFill>
                  <a:srgbClr val="002060"/>
                </a:solidFill>
              </a:rPr>
              <a:t>Delaplane</a:t>
            </a:r>
            <a:r>
              <a:rPr lang="it-IT" sz="1600" dirty="0">
                <a:solidFill>
                  <a:srgbClr val="002060"/>
                </a:solidFill>
              </a:rPr>
              <a:t> nel sopralluogo alla Galleria.</a:t>
            </a:r>
            <a:endParaRPr lang="it-IT" dirty="0">
              <a:solidFill>
                <a:schemeClr val="accent1">
                  <a:lumMod val="50000"/>
                </a:schemeClr>
              </a:solidFill>
            </a:endParaRPr>
          </a:p>
        </p:txBody>
      </p:sp>
      <p:pic>
        <p:nvPicPr>
          <p:cNvPr id="4" name="Immagine 3">
            <a:extLst>
              <a:ext uri="{FF2B5EF4-FFF2-40B4-BE49-F238E27FC236}">
                <a16:creationId xmlns:a16="http://schemas.microsoft.com/office/drawing/2014/main" id="{C1CEE3FC-6A72-8952-69CE-88E71CD98CAF}"/>
              </a:ext>
            </a:extLst>
          </p:cNvPr>
          <p:cNvPicPr>
            <a:picLocks noChangeAspect="1"/>
          </p:cNvPicPr>
          <p:nvPr/>
        </p:nvPicPr>
        <p:blipFill>
          <a:blip r:embed="rId2"/>
          <a:stretch>
            <a:fillRect/>
          </a:stretch>
        </p:blipFill>
        <p:spPr>
          <a:xfrm>
            <a:off x="694580" y="797736"/>
            <a:ext cx="7661178" cy="4287448"/>
          </a:xfrm>
          <a:prstGeom prst="rect">
            <a:avLst/>
          </a:prstGeom>
        </p:spPr>
      </p:pic>
    </p:spTree>
    <p:extLst>
      <p:ext uri="{BB962C8B-B14F-4D97-AF65-F5344CB8AC3E}">
        <p14:creationId xmlns:p14="http://schemas.microsoft.com/office/powerpoint/2010/main" val="5705937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C3E78759-50E7-CF5A-34A3-F0A9049E7899}"/>
              </a:ext>
            </a:extLst>
          </p:cNvPr>
          <p:cNvSpPr>
            <a:spLocks noGrp="1"/>
          </p:cNvSpPr>
          <p:nvPr>
            <p:ph type="title"/>
          </p:nvPr>
        </p:nvSpPr>
        <p:spPr>
          <a:xfrm>
            <a:off x="2231207" y="5445224"/>
            <a:ext cx="4990829" cy="1368152"/>
          </a:xfrm>
        </p:spPr>
        <p:txBody>
          <a:bodyPr/>
          <a:lstStyle/>
          <a:p>
            <a:r>
              <a:rPr lang="it-IT" sz="1600" dirty="0" err="1">
                <a:solidFill>
                  <a:srgbClr val="6F2B15"/>
                </a:solidFill>
              </a:rPr>
              <a:t>Delaplane</a:t>
            </a:r>
            <a:r>
              <a:rPr lang="it-IT" sz="1600" dirty="0">
                <a:solidFill>
                  <a:srgbClr val="6F2B15"/>
                </a:solidFill>
              </a:rPr>
              <a:t> accompagna Irene con il calesse.</a:t>
            </a:r>
          </a:p>
        </p:txBody>
      </p:sp>
      <p:pic>
        <p:nvPicPr>
          <p:cNvPr id="5" name="Immagine 4">
            <a:extLst>
              <a:ext uri="{FF2B5EF4-FFF2-40B4-BE49-F238E27FC236}">
                <a16:creationId xmlns:a16="http://schemas.microsoft.com/office/drawing/2014/main" id="{0647AD86-E1D1-4921-6F9A-FF09AB4C4B90}"/>
              </a:ext>
            </a:extLst>
          </p:cNvPr>
          <p:cNvPicPr>
            <a:picLocks noChangeAspect="1"/>
          </p:cNvPicPr>
          <p:nvPr/>
        </p:nvPicPr>
        <p:blipFill>
          <a:blip r:embed="rId2"/>
          <a:stretch>
            <a:fillRect/>
          </a:stretch>
        </p:blipFill>
        <p:spPr>
          <a:xfrm>
            <a:off x="1403648" y="79691"/>
            <a:ext cx="6120680" cy="5653565"/>
          </a:xfrm>
          <a:prstGeom prst="rect">
            <a:avLst/>
          </a:prstGeom>
        </p:spPr>
      </p:pic>
    </p:spTree>
    <p:extLst>
      <p:ext uri="{BB962C8B-B14F-4D97-AF65-F5344CB8AC3E}">
        <p14:creationId xmlns:p14="http://schemas.microsoft.com/office/powerpoint/2010/main" val="32096977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E86E881-685A-324B-B865-766CE4853C9B}"/>
              </a:ext>
            </a:extLst>
          </p:cNvPr>
          <p:cNvSpPr>
            <a:spLocks noGrp="1"/>
          </p:cNvSpPr>
          <p:nvPr>
            <p:ph type="title"/>
          </p:nvPr>
        </p:nvSpPr>
        <p:spPr>
          <a:xfrm>
            <a:off x="1290068" y="4509120"/>
            <a:ext cx="6563862" cy="2348880"/>
          </a:xfrm>
        </p:spPr>
        <p:txBody>
          <a:bodyPr/>
          <a:lstStyle/>
          <a:p>
            <a:r>
              <a:rPr lang="it-IT" sz="1600" dirty="0">
                <a:solidFill>
                  <a:srgbClr val="002060"/>
                </a:solidFill>
              </a:rPr>
              <a:t>In giro per il campo in calesse.</a:t>
            </a:r>
            <a:br>
              <a:rPr lang="it-IT" sz="1600" dirty="0"/>
            </a:br>
            <a:endParaRPr lang="it-IT" sz="1600" dirty="0"/>
          </a:p>
        </p:txBody>
      </p:sp>
      <p:pic>
        <p:nvPicPr>
          <p:cNvPr id="4" name="Immagine 3">
            <a:extLst>
              <a:ext uri="{FF2B5EF4-FFF2-40B4-BE49-F238E27FC236}">
                <a16:creationId xmlns:a16="http://schemas.microsoft.com/office/drawing/2014/main" id="{7F0C654E-C935-7606-099F-76F5513D9724}"/>
              </a:ext>
            </a:extLst>
          </p:cNvPr>
          <p:cNvPicPr>
            <a:picLocks noChangeAspect="1"/>
          </p:cNvPicPr>
          <p:nvPr/>
        </p:nvPicPr>
        <p:blipFill>
          <a:blip r:embed="rId2"/>
          <a:stretch>
            <a:fillRect/>
          </a:stretch>
        </p:blipFill>
        <p:spPr>
          <a:xfrm>
            <a:off x="1290069" y="736649"/>
            <a:ext cx="6563862" cy="4360922"/>
          </a:xfrm>
          <a:prstGeom prst="rect">
            <a:avLst/>
          </a:prstGeom>
        </p:spPr>
      </p:pic>
    </p:spTree>
    <p:extLst>
      <p:ext uri="{BB962C8B-B14F-4D97-AF65-F5344CB8AC3E}">
        <p14:creationId xmlns:p14="http://schemas.microsoft.com/office/powerpoint/2010/main" val="21474429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9F31F510-8C4C-49F0-9797-CBAC7CBD6242}"/>
              </a:ext>
            </a:extLst>
          </p:cNvPr>
          <p:cNvPicPr>
            <a:picLocks noChangeAspect="1"/>
          </p:cNvPicPr>
          <p:nvPr/>
        </p:nvPicPr>
        <p:blipFill>
          <a:blip r:embed="rId2"/>
          <a:stretch>
            <a:fillRect/>
          </a:stretch>
        </p:blipFill>
        <p:spPr>
          <a:xfrm>
            <a:off x="467544" y="476672"/>
            <a:ext cx="7606012" cy="5210927"/>
          </a:xfrm>
          <a:prstGeom prst="rect">
            <a:avLst/>
          </a:prstGeom>
        </p:spPr>
      </p:pic>
      <p:sp>
        <p:nvSpPr>
          <p:cNvPr id="3" name="Titolo 2">
            <a:extLst>
              <a:ext uri="{FF2B5EF4-FFF2-40B4-BE49-F238E27FC236}">
                <a16:creationId xmlns:a16="http://schemas.microsoft.com/office/drawing/2014/main" id="{3AA6E907-E6F8-3DE8-A4CB-5628C3605232}"/>
              </a:ext>
            </a:extLst>
          </p:cNvPr>
          <p:cNvSpPr>
            <a:spLocks noGrp="1"/>
          </p:cNvSpPr>
          <p:nvPr>
            <p:ph type="title"/>
          </p:nvPr>
        </p:nvSpPr>
        <p:spPr>
          <a:xfrm>
            <a:off x="457200" y="5687598"/>
            <a:ext cx="7616356" cy="837745"/>
          </a:xfrm>
        </p:spPr>
        <p:txBody>
          <a:bodyPr/>
          <a:lstStyle/>
          <a:p>
            <a:r>
              <a:rPr lang="it-IT" sz="1600" dirty="0"/>
              <a:t>…</a:t>
            </a:r>
            <a:r>
              <a:rPr lang="it-IT" sz="1600" dirty="0" err="1"/>
              <a:t>eadem</a:t>
            </a:r>
            <a:r>
              <a:rPr lang="it-IT" sz="1600" dirty="0"/>
              <a:t>!</a:t>
            </a:r>
          </a:p>
        </p:txBody>
      </p:sp>
    </p:spTree>
    <p:extLst>
      <p:ext uri="{BB962C8B-B14F-4D97-AF65-F5344CB8AC3E}">
        <p14:creationId xmlns:p14="http://schemas.microsoft.com/office/powerpoint/2010/main" val="39973723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5E608A83-1FBD-0A43-9C0D-31F378903A20}"/>
              </a:ext>
            </a:extLst>
          </p:cNvPr>
          <p:cNvSpPr>
            <a:spLocks noGrp="1"/>
          </p:cNvSpPr>
          <p:nvPr>
            <p:ph type="title"/>
          </p:nvPr>
        </p:nvSpPr>
        <p:spPr>
          <a:xfrm>
            <a:off x="1475656" y="4797152"/>
            <a:ext cx="6455480" cy="2042924"/>
          </a:xfrm>
        </p:spPr>
        <p:txBody>
          <a:bodyPr/>
          <a:lstStyle/>
          <a:p>
            <a:r>
              <a:rPr lang="it-IT" sz="1600" dirty="0">
                <a:solidFill>
                  <a:srgbClr val="002060"/>
                </a:solidFill>
                <a:effectLst/>
                <a:latin typeface="Geneva" panose="020B0503030404040204" pitchFamily="34" charset="0"/>
                <a:ea typeface="Arial Unicode MS" panose="020B0604020202020204" pitchFamily="34" charset="-128"/>
                <a:cs typeface="Arial Unicode MS" panose="020B0604020202020204" pitchFamily="34" charset="-128"/>
              </a:rPr>
              <a:t>E tra i due, </a:t>
            </a:r>
            <a:r>
              <a:rPr lang="it-IT" sz="1600" dirty="0">
                <a:solidFill>
                  <a:srgbClr val="002060"/>
                </a:solidFill>
                <a:latin typeface="Geneva" panose="020B0503030404040204" pitchFamily="34" charset="0"/>
                <a:ea typeface="Arial Unicode MS" panose="020B0604020202020204" pitchFamily="34" charset="-128"/>
                <a:cs typeface="Arial Unicode MS" panose="020B0604020202020204" pitchFamily="34" charset="-128"/>
              </a:rPr>
              <a:t>pi</a:t>
            </a:r>
            <a:r>
              <a:rPr lang="it-IT" sz="1600" dirty="0">
                <a:solidFill>
                  <a:srgbClr val="002060"/>
                </a:solidFill>
                <a:effectLst/>
                <a:latin typeface="Geneva" panose="020B0503030404040204" pitchFamily="34" charset="0"/>
                <a:ea typeface="Arial Unicode MS" panose="020B0604020202020204" pitchFamily="34" charset="-128"/>
                <a:cs typeface="Arial Unicode MS" panose="020B0604020202020204" pitchFamily="34" charset="-128"/>
              </a:rPr>
              <a:t>ano piano, nasce qualcosa…</a:t>
            </a:r>
            <a:endParaRPr lang="it-IT" sz="1600" b="1" dirty="0">
              <a:solidFill>
                <a:srgbClr val="002060"/>
              </a:solidFill>
            </a:endParaRPr>
          </a:p>
        </p:txBody>
      </p:sp>
      <p:pic>
        <p:nvPicPr>
          <p:cNvPr id="3" name="Immagine 2">
            <a:extLst>
              <a:ext uri="{FF2B5EF4-FFF2-40B4-BE49-F238E27FC236}">
                <a16:creationId xmlns:a16="http://schemas.microsoft.com/office/drawing/2014/main" id="{80D122D4-A594-7C81-137C-139532482045}"/>
              </a:ext>
            </a:extLst>
          </p:cNvPr>
          <p:cNvPicPr>
            <a:picLocks noChangeAspect="1"/>
          </p:cNvPicPr>
          <p:nvPr/>
        </p:nvPicPr>
        <p:blipFill>
          <a:blip r:embed="rId2"/>
          <a:stretch>
            <a:fillRect/>
          </a:stretch>
        </p:blipFill>
        <p:spPr>
          <a:xfrm>
            <a:off x="886972" y="404664"/>
            <a:ext cx="7370056" cy="4896544"/>
          </a:xfrm>
          <a:prstGeom prst="rect">
            <a:avLst/>
          </a:prstGeom>
        </p:spPr>
      </p:pic>
    </p:spTree>
    <p:extLst>
      <p:ext uri="{BB962C8B-B14F-4D97-AF65-F5344CB8AC3E}">
        <p14:creationId xmlns:p14="http://schemas.microsoft.com/office/powerpoint/2010/main" val="18329691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B52D373-B730-C746-8615-DEF813CF9C7F}"/>
              </a:ext>
            </a:extLst>
          </p:cNvPr>
          <p:cNvSpPr>
            <a:spLocks noGrp="1"/>
          </p:cNvSpPr>
          <p:nvPr>
            <p:ph type="title"/>
          </p:nvPr>
        </p:nvSpPr>
        <p:spPr>
          <a:xfrm>
            <a:off x="899592" y="4437112"/>
            <a:ext cx="7344816" cy="2448272"/>
          </a:xfrm>
        </p:spPr>
        <p:txBody>
          <a:bodyPr/>
          <a:lstStyle/>
          <a:p>
            <a:r>
              <a:rPr lang="it-IT" sz="1600" dirty="0">
                <a:solidFill>
                  <a:srgbClr val="C00000"/>
                </a:solidFill>
                <a:effectLst/>
                <a:latin typeface="Geneva" panose="020B0503030404040204" pitchFamily="34" charset="0"/>
                <a:ea typeface="Arial Unicode MS" panose="020B0604020202020204" pitchFamily="34" charset="-128"/>
                <a:cs typeface="Arial Unicode MS" panose="020B0604020202020204" pitchFamily="34" charset="-128"/>
              </a:rPr>
              <a:t>A cena con la bottiglia di champagne Mercier in mezzo a loro</a:t>
            </a:r>
            <a:r>
              <a:rPr lang="it-IT" sz="1600" dirty="0">
                <a:solidFill>
                  <a:srgbClr val="C00000"/>
                </a:solidFill>
                <a:effectLst/>
              </a:rPr>
              <a:t> </a:t>
            </a:r>
            <a:r>
              <a:rPr lang="it-IT" sz="1600" dirty="0">
                <a:solidFill>
                  <a:srgbClr val="C00000"/>
                </a:solidFill>
              </a:rPr>
              <a:t>.</a:t>
            </a:r>
          </a:p>
        </p:txBody>
      </p:sp>
      <p:pic>
        <p:nvPicPr>
          <p:cNvPr id="5" name="Immagine 4">
            <a:extLst>
              <a:ext uri="{FF2B5EF4-FFF2-40B4-BE49-F238E27FC236}">
                <a16:creationId xmlns:a16="http://schemas.microsoft.com/office/drawing/2014/main" id="{9A5BB34C-D74A-2AE0-1987-88BA989D18FF}"/>
              </a:ext>
            </a:extLst>
          </p:cNvPr>
          <p:cNvPicPr>
            <a:picLocks noChangeAspect="1"/>
          </p:cNvPicPr>
          <p:nvPr/>
        </p:nvPicPr>
        <p:blipFill>
          <a:blip r:embed="rId2"/>
          <a:stretch>
            <a:fillRect/>
          </a:stretch>
        </p:blipFill>
        <p:spPr>
          <a:xfrm>
            <a:off x="323528" y="1412776"/>
            <a:ext cx="8310297" cy="3816424"/>
          </a:xfrm>
          <a:prstGeom prst="rect">
            <a:avLst/>
          </a:prstGeom>
        </p:spPr>
      </p:pic>
    </p:spTree>
    <p:extLst>
      <p:ext uri="{BB962C8B-B14F-4D97-AF65-F5344CB8AC3E}">
        <p14:creationId xmlns:p14="http://schemas.microsoft.com/office/powerpoint/2010/main" val="4232566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4BCE4C6-6B32-4BB0-8A89-A5B13D7C3431}"/>
              </a:ext>
            </a:extLst>
          </p:cNvPr>
          <p:cNvPicPr>
            <a:picLocks noChangeAspect="1"/>
          </p:cNvPicPr>
          <p:nvPr/>
        </p:nvPicPr>
        <p:blipFill>
          <a:blip r:embed="rId2"/>
          <a:stretch>
            <a:fillRect/>
          </a:stretch>
        </p:blipFill>
        <p:spPr>
          <a:xfrm>
            <a:off x="1803004" y="-35263"/>
            <a:ext cx="5433292" cy="7064663"/>
          </a:xfrm>
          <a:prstGeom prst="rect">
            <a:avLst/>
          </a:prstGeom>
        </p:spPr>
      </p:pic>
    </p:spTree>
    <p:extLst>
      <p:ext uri="{BB962C8B-B14F-4D97-AF65-F5344CB8AC3E}">
        <p14:creationId xmlns:p14="http://schemas.microsoft.com/office/powerpoint/2010/main" val="3206014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ABFBD4F-58D8-6439-60A8-457178F60E67}"/>
              </a:ext>
            </a:extLst>
          </p:cNvPr>
          <p:cNvPicPr>
            <a:picLocks noChangeAspect="1"/>
          </p:cNvPicPr>
          <p:nvPr/>
        </p:nvPicPr>
        <p:blipFill>
          <a:blip r:embed="rId2"/>
          <a:stretch>
            <a:fillRect/>
          </a:stretch>
        </p:blipFill>
        <p:spPr>
          <a:xfrm>
            <a:off x="251520" y="1619367"/>
            <a:ext cx="8453954" cy="3897865"/>
          </a:xfrm>
          <a:prstGeom prst="rect">
            <a:avLst/>
          </a:prstGeom>
        </p:spPr>
      </p:pic>
    </p:spTree>
    <p:extLst>
      <p:ext uri="{BB962C8B-B14F-4D97-AF65-F5344CB8AC3E}">
        <p14:creationId xmlns:p14="http://schemas.microsoft.com/office/powerpoint/2010/main" val="24542152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E9B0FA8-E787-5559-0351-FC97543B7547}"/>
              </a:ext>
            </a:extLst>
          </p:cNvPr>
          <p:cNvPicPr>
            <a:picLocks noChangeAspect="1"/>
          </p:cNvPicPr>
          <p:nvPr/>
        </p:nvPicPr>
        <p:blipFill>
          <a:blip r:embed="rId2"/>
          <a:stretch>
            <a:fillRect/>
          </a:stretch>
        </p:blipFill>
        <p:spPr>
          <a:xfrm>
            <a:off x="467544" y="908720"/>
            <a:ext cx="7772400" cy="4319889"/>
          </a:xfrm>
          <a:prstGeom prst="rect">
            <a:avLst/>
          </a:prstGeom>
        </p:spPr>
      </p:pic>
    </p:spTree>
    <p:extLst>
      <p:ext uri="{BB962C8B-B14F-4D97-AF65-F5344CB8AC3E}">
        <p14:creationId xmlns:p14="http://schemas.microsoft.com/office/powerpoint/2010/main" val="20139498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3CEE781-DCA7-33EE-8EDE-5C1082BE9789}"/>
              </a:ext>
            </a:extLst>
          </p:cNvPr>
          <p:cNvPicPr>
            <a:picLocks noChangeAspect="1"/>
          </p:cNvPicPr>
          <p:nvPr/>
        </p:nvPicPr>
        <p:blipFill>
          <a:blip r:embed="rId2"/>
          <a:stretch>
            <a:fillRect/>
          </a:stretch>
        </p:blipFill>
        <p:spPr>
          <a:xfrm>
            <a:off x="685800" y="1287732"/>
            <a:ext cx="7772400" cy="4373516"/>
          </a:xfrm>
          <a:prstGeom prst="rect">
            <a:avLst/>
          </a:prstGeom>
        </p:spPr>
      </p:pic>
    </p:spTree>
    <p:extLst>
      <p:ext uri="{BB962C8B-B14F-4D97-AF65-F5344CB8AC3E}">
        <p14:creationId xmlns:p14="http://schemas.microsoft.com/office/powerpoint/2010/main" val="39395967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89932A-D19C-0549-9E5F-BD7B0DBC7A47}"/>
              </a:ext>
            </a:extLst>
          </p:cNvPr>
          <p:cNvSpPr>
            <a:spLocks noGrp="1"/>
          </p:cNvSpPr>
          <p:nvPr>
            <p:ph type="title"/>
          </p:nvPr>
        </p:nvSpPr>
        <p:spPr>
          <a:xfrm>
            <a:off x="457200" y="4437112"/>
            <a:ext cx="8135938" cy="2232248"/>
          </a:xfrm>
        </p:spPr>
        <p:txBody>
          <a:bodyPr/>
          <a:lstStyle/>
          <a:p>
            <a:r>
              <a:rPr lang="it-IT" sz="1600" dirty="0">
                <a:solidFill>
                  <a:srgbClr val="C00000"/>
                </a:solidFill>
              </a:rPr>
              <a:t>Solenne cerimonia del Milite Ignoto.</a:t>
            </a:r>
          </a:p>
        </p:txBody>
      </p:sp>
      <p:pic>
        <p:nvPicPr>
          <p:cNvPr id="5" name="Immagine 4">
            <a:extLst>
              <a:ext uri="{FF2B5EF4-FFF2-40B4-BE49-F238E27FC236}">
                <a16:creationId xmlns:a16="http://schemas.microsoft.com/office/drawing/2014/main" id="{9B0C7B5C-B601-FD7E-DE91-3A3F334405D0}"/>
              </a:ext>
            </a:extLst>
          </p:cNvPr>
          <p:cNvPicPr>
            <a:picLocks noChangeAspect="1"/>
          </p:cNvPicPr>
          <p:nvPr/>
        </p:nvPicPr>
        <p:blipFill>
          <a:blip r:embed="rId2"/>
          <a:stretch>
            <a:fillRect/>
          </a:stretch>
        </p:blipFill>
        <p:spPr>
          <a:xfrm>
            <a:off x="323528" y="1196752"/>
            <a:ext cx="8363272" cy="3941533"/>
          </a:xfrm>
          <a:prstGeom prst="rect">
            <a:avLst/>
          </a:prstGeom>
        </p:spPr>
      </p:pic>
    </p:spTree>
    <p:extLst>
      <p:ext uri="{BB962C8B-B14F-4D97-AF65-F5344CB8AC3E}">
        <p14:creationId xmlns:p14="http://schemas.microsoft.com/office/powerpoint/2010/main" val="2887526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71CD766-2DFD-5A46-8A97-B52D6CAC3298}"/>
              </a:ext>
            </a:extLst>
          </p:cNvPr>
          <p:cNvSpPr>
            <a:spLocks noGrp="1"/>
          </p:cNvSpPr>
          <p:nvPr>
            <p:ph type="title"/>
          </p:nvPr>
        </p:nvSpPr>
        <p:spPr>
          <a:xfrm>
            <a:off x="772082" y="4293096"/>
            <a:ext cx="7599836" cy="2492896"/>
          </a:xfrm>
        </p:spPr>
        <p:txBody>
          <a:bodyPr/>
          <a:lstStyle/>
          <a:p>
            <a:r>
              <a:rPr lang="it-IT" sz="1600" dirty="0">
                <a:solidFill>
                  <a:srgbClr val="C00000"/>
                </a:solidFill>
              </a:rPr>
              <a:t>Le autorità militari e, al centro, André Maginot, allora ministro delle Pensioni.</a:t>
            </a:r>
            <a:br>
              <a:rPr lang="it-IT" sz="1600" dirty="0">
                <a:solidFill>
                  <a:srgbClr val="C00000"/>
                </a:solidFill>
              </a:rPr>
            </a:br>
            <a:r>
              <a:rPr lang="it-IT" sz="1600" dirty="0">
                <a:solidFill>
                  <a:srgbClr val="C00000"/>
                </a:solidFill>
              </a:rPr>
              <a:t> </a:t>
            </a:r>
          </a:p>
        </p:txBody>
      </p:sp>
      <p:pic>
        <p:nvPicPr>
          <p:cNvPr id="5" name="Immagine 4">
            <a:extLst>
              <a:ext uri="{FF2B5EF4-FFF2-40B4-BE49-F238E27FC236}">
                <a16:creationId xmlns:a16="http://schemas.microsoft.com/office/drawing/2014/main" id="{72A065FE-72B4-561D-D217-36AD1C6B4219}"/>
              </a:ext>
            </a:extLst>
          </p:cNvPr>
          <p:cNvPicPr>
            <a:picLocks noChangeAspect="1"/>
          </p:cNvPicPr>
          <p:nvPr/>
        </p:nvPicPr>
        <p:blipFill>
          <a:blip r:embed="rId2"/>
          <a:stretch>
            <a:fillRect/>
          </a:stretch>
        </p:blipFill>
        <p:spPr>
          <a:xfrm>
            <a:off x="772082" y="1185317"/>
            <a:ext cx="7599836" cy="3747864"/>
          </a:xfrm>
          <a:prstGeom prst="rect">
            <a:avLst/>
          </a:prstGeom>
        </p:spPr>
      </p:pic>
    </p:spTree>
    <p:extLst>
      <p:ext uri="{BB962C8B-B14F-4D97-AF65-F5344CB8AC3E}">
        <p14:creationId xmlns:p14="http://schemas.microsoft.com/office/powerpoint/2010/main" val="1373407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AC42339-E30C-B176-4184-7ACA407DEADD}"/>
              </a:ext>
            </a:extLst>
          </p:cNvPr>
          <p:cNvPicPr>
            <a:picLocks noChangeAspect="1"/>
          </p:cNvPicPr>
          <p:nvPr/>
        </p:nvPicPr>
        <p:blipFill>
          <a:blip r:embed="rId2"/>
          <a:stretch>
            <a:fillRect/>
          </a:stretch>
        </p:blipFill>
        <p:spPr>
          <a:xfrm>
            <a:off x="2267744" y="0"/>
            <a:ext cx="4973037" cy="6858000"/>
          </a:xfrm>
          <a:prstGeom prst="rect">
            <a:avLst/>
          </a:prstGeom>
        </p:spPr>
      </p:pic>
    </p:spTree>
    <p:extLst>
      <p:ext uri="{BB962C8B-B14F-4D97-AF65-F5344CB8AC3E}">
        <p14:creationId xmlns:p14="http://schemas.microsoft.com/office/powerpoint/2010/main" val="24791188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celta milite ignoto.mov">
            <a:hlinkClick r:id="" action="ppaction://media"/>
            <a:extLst>
              <a:ext uri="{FF2B5EF4-FFF2-40B4-BE49-F238E27FC236}">
                <a16:creationId xmlns:a16="http://schemas.microsoft.com/office/drawing/2014/main" id="{4D7FF769-CDF0-34DE-25D0-2BC1E5C618D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40000" y="2552700"/>
            <a:ext cx="4064000" cy="1752600"/>
          </a:xfrm>
          <a:prstGeom prst="rect">
            <a:avLst/>
          </a:prstGeom>
        </p:spPr>
      </p:pic>
    </p:spTree>
    <p:extLst>
      <p:ext uri="{BB962C8B-B14F-4D97-AF65-F5344CB8AC3E}">
        <p14:creationId xmlns:p14="http://schemas.microsoft.com/office/powerpoint/2010/main" val="253462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5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6EF070-6507-E646-845F-86B47739E370}"/>
              </a:ext>
            </a:extLst>
          </p:cNvPr>
          <p:cNvSpPr>
            <a:spLocks noGrp="1"/>
          </p:cNvSpPr>
          <p:nvPr>
            <p:ph type="title"/>
          </p:nvPr>
        </p:nvSpPr>
        <p:spPr>
          <a:xfrm>
            <a:off x="467544" y="4581128"/>
            <a:ext cx="7772400" cy="2448272"/>
          </a:xfrm>
        </p:spPr>
        <p:txBody>
          <a:bodyPr/>
          <a:lstStyle/>
          <a:p>
            <a:r>
              <a:rPr lang="it-IT" sz="1600" dirty="0" err="1">
                <a:solidFill>
                  <a:srgbClr val="6F2B15"/>
                </a:solidFill>
              </a:rPr>
              <a:t>Bedarieux</a:t>
            </a:r>
            <a:r>
              <a:rPr lang="it-IT" sz="1600" dirty="0">
                <a:solidFill>
                  <a:srgbClr val="6F2B15"/>
                </a:solidFill>
              </a:rPr>
              <a:t>, in Bretagna. La </a:t>
            </a:r>
            <a:r>
              <a:rPr lang="it-IT" sz="1600" dirty="0" err="1">
                <a:solidFill>
                  <a:srgbClr val="6F2B15"/>
                </a:solidFill>
              </a:rPr>
              <a:t>prospective</a:t>
            </a:r>
            <a:r>
              <a:rPr lang="it-IT" sz="1600" dirty="0">
                <a:solidFill>
                  <a:srgbClr val="6F2B15"/>
                </a:solidFill>
              </a:rPr>
              <a:t>!</a:t>
            </a:r>
          </a:p>
        </p:txBody>
      </p:sp>
      <p:pic>
        <p:nvPicPr>
          <p:cNvPr id="4" name="Immagine 3">
            <a:extLst>
              <a:ext uri="{FF2B5EF4-FFF2-40B4-BE49-F238E27FC236}">
                <a16:creationId xmlns:a16="http://schemas.microsoft.com/office/drawing/2014/main" id="{96324E94-A9DF-23D4-7B88-18F7DED68431}"/>
              </a:ext>
            </a:extLst>
          </p:cNvPr>
          <p:cNvPicPr>
            <a:picLocks noChangeAspect="1"/>
          </p:cNvPicPr>
          <p:nvPr/>
        </p:nvPicPr>
        <p:blipFill>
          <a:blip r:embed="rId2"/>
          <a:stretch>
            <a:fillRect/>
          </a:stretch>
        </p:blipFill>
        <p:spPr>
          <a:xfrm>
            <a:off x="1130715" y="764704"/>
            <a:ext cx="7101787" cy="4515044"/>
          </a:xfrm>
          <a:prstGeom prst="rect">
            <a:avLst/>
          </a:prstGeom>
        </p:spPr>
      </p:pic>
    </p:spTree>
    <p:extLst>
      <p:ext uri="{BB962C8B-B14F-4D97-AF65-F5344CB8AC3E}">
        <p14:creationId xmlns:p14="http://schemas.microsoft.com/office/powerpoint/2010/main" val="16503458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7358EA-1D9C-0F41-ACD8-7FA10B8FB4EE}"/>
              </a:ext>
            </a:extLst>
          </p:cNvPr>
          <p:cNvSpPr>
            <a:spLocks noGrp="1"/>
          </p:cNvSpPr>
          <p:nvPr>
            <p:ph type="title"/>
          </p:nvPr>
        </p:nvSpPr>
        <p:spPr>
          <a:xfrm>
            <a:off x="899592" y="4941168"/>
            <a:ext cx="7646470" cy="1916832"/>
          </a:xfrm>
        </p:spPr>
        <p:txBody>
          <a:bodyPr/>
          <a:lstStyle/>
          <a:p>
            <a:r>
              <a:rPr lang="it-IT" sz="1600" dirty="0">
                <a:solidFill>
                  <a:srgbClr val="6F2B15"/>
                </a:solidFill>
              </a:rPr>
              <a:t>Cartolina postale di </a:t>
            </a:r>
            <a:r>
              <a:rPr lang="it-IT" sz="1600" dirty="0" err="1">
                <a:solidFill>
                  <a:srgbClr val="6F2B15"/>
                </a:solidFill>
              </a:rPr>
              <a:t>Bedarieux</a:t>
            </a:r>
            <a:r>
              <a:rPr lang="it-IT" sz="1600" dirty="0">
                <a:solidFill>
                  <a:srgbClr val="6F2B15"/>
                </a:solidFill>
              </a:rPr>
              <a:t> negli anni ‘20 del ‘900.</a:t>
            </a:r>
          </a:p>
        </p:txBody>
      </p:sp>
      <p:pic>
        <p:nvPicPr>
          <p:cNvPr id="5" name="Immagine 4">
            <a:extLst>
              <a:ext uri="{FF2B5EF4-FFF2-40B4-BE49-F238E27FC236}">
                <a16:creationId xmlns:a16="http://schemas.microsoft.com/office/drawing/2014/main" id="{E7BC54EA-CC29-6636-E2D7-AB6B8D4D8F50}"/>
              </a:ext>
            </a:extLst>
          </p:cNvPr>
          <p:cNvPicPr>
            <a:picLocks noChangeAspect="1"/>
          </p:cNvPicPr>
          <p:nvPr/>
        </p:nvPicPr>
        <p:blipFill>
          <a:blip r:embed="rId2"/>
          <a:stretch>
            <a:fillRect/>
          </a:stretch>
        </p:blipFill>
        <p:spPr>
          <a:xfrm>
            <a:off x="899592" y="476672"/>
            <a:ext cx="7646470" cy="4899037"/>
          </a:xfrm>
          <a:prstGeom prst="rect">
            <a:avLst/>
          </a:prstGeom>
        </p:spPr>
      </p:pic>
    </p:spTree>
    <p:extLst>
      <p:ext uri="{BB962C8B-B14F-4D97-AF65-F5344CB8AC3E}">
        <p14:creationId xmlns:p14="http://schemas.microsoft.com/office/powerpoint/2010/main" val="11468757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E9B0FA8-E787-5559-0351-FC97543B7547}"/>
              </a:ext>
            </a:extLst>
          </p:cNvPr>
          <p:cNvPicPr>
            <a:picLocks noChangeAspect="1"/>
          </p:cNvPicPr>
          <p:nvPr/>
        </p:nvPicPr>
        <p:blipFill>
          <a:blip r:embed="rId2"/>
          <a:stretch>
            <a:fillRect/>
          </a:stretch>
        </p:blipFill>
        <p:spPr>
          <a:xfrm>
            <a:off x="102258" y="1628800"/>
            <a:ext cx="8939483" cy="4968552"/>
          </a:xfrm>
          <a:prstGeom prst="rect">
            <a:avLst/>
          </a:prstGeom>
        </p:spPr>
      </p:pic>
    </p:spTree>
    <p:extLst>
      <p:ext uri="{BB962C8B-B14F-4D97-AF65-F5344CB8AC3E}">
        <p14:creationId xmlns:p14="http://schemas.microsoft.com/office/powerpoint/2010/main" val="3716689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4ADFB9-FD3C-4BDA-7E5F-8B808C5DC961}"/>
              </a:ext>
            </a:extLst>
          </p:cNvPr>
          <p:cNvSpPr>
            <a:spLocks noGrp="1"/>
          </p:cNvSpPr>
          <p:nvPr>
            <p:ph type="title"/>
          </p:nvPr>
        </p:nvSpPr>
        <p:spPr>
          <a:xfrm>
            <a:off x="457200" y="5733256"/>
            <a:ext cx="8135938" cy="1124744"/>
          </a:xfrm>
        </p:spPr>
        <p:txBody>
          <a:bodyPr/>
          <a:lstStyle/>
          <a:p>
            <a:r>
              <a:rPr lang="it-IT" sz="1600" dirty="0"/>
              <a:t>Il regista Bernard Tavernier mentre prepara una scena.</a:t>
            </a:r>
          </a:p>
        </p:txBody>
      </p:sp>
      <p:pic>
        <p:nvPicPr>
          <p:cNvPr id="4" name="Immagine 3">
            <a:extLst>
              <a:ext uri="{FF2B5EF4-FFF2-40B4-BE49-F238E27FC236}">
                <a16:creationId xmlns:a16="http://schemas.microsoft.com/office/drawing/2014/main" id="{29FA5E6D-F0A0-1B5C-46DA-DFA5A96C69B9}"/>
              </a:ext>
            </a:extLst>
          </p:cNvPr>
          <p:cNvPicPr>
            <a:picLocks noChangeAspect="1"/>
          </p:cNvPicPr>
          <p:nvPr/>
        </p:nvPicPr>
        <p:blipFill>
          <a:blip r:embed="rId2"/>
          <a:stretch>
            <a:fillRect/>
          </a:stretch>
        </p:blipFill>
        <p:spPr>
          <a:xfrm>
            <a:off x="899592" y="367581"/>
            <a:ext cx="6984776" cy="5399995"/>
          </a:xfrm>
          <a:prstGeom prst="rect">
            <a:avLst/>
          </a:prstGeom>
        </p:spPr>
      </p:pic>
    </p:spTree>
    <p:extLst>
      <p:ext uri="{BB962C8B-B14F-4D97-AF65-F5344CB8AC3E}">
        <p14:creationId xmlns:p14="http://schemas.microsoft.com/office/powerpoint/2010/main" val="7478836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7C83398C-EE15-EE4F-9B4D-DD978A7AAB6F}"/>
              </a:ext>
            </a:extLst>
          </p:cNvPr>
          <p:cNvSpPr>
            <a:spLocks noGrp="1"/>
          </p:cNvSpPr>
          <p:nvPr>
            <p:ph type="title"/>
          </p:nvPr>
        </p:nvSpPr>
        <p:spPr>
          <a:xfrm>
            <a:off x="3707904" y="260648"/>
            <a:ext cx="5184576" cy="6597352"/>
          </a:xfrm>
        </p:spPr>
        <p:txBody>
          <a:bodyPr/>
          <a:lstStyle/>
          <a:p>
            <a:r>
              <a:rPr lang="it-IT" sz="1600" i="1" dirty="0" err="1">
                <a:solidFill>
                  <a:srgbClr val="B913C9"/>
                </a:solidFill>
              </a:rPr>
              <a:t>Bédarieux</a:t>
            </a:r>
            <a:r>
              <a:rPr lang="it-IT" sz="1600" i="1" dirty="0">
                <a:solidFill>
                  <a:srgbClr val="B913C9"/>
                </a:solidFill>
              </a:rPr>
              <a:t>, 6 </a:t>
            </a:r>
            <a:r>
              <a:rPr lang="it-IT" sz="1600" i="1" dirty="0" err="1">
                <a:solidFill>
                  <a:srgbClr val="B913C9"/>
                </a:solidFill>
              </a:rPr>
              <a:t>janvier</a:t>
            </a:r>
            <a:r>
              <a:rPr lang="it-IT" sz="1600" i="1" dirty="0">
                <a:solidFill>
                  <a:srgbClr val="B913C9"/>
                </a:solidFill>
              </a:rPr>
              <a:t> 1922</a:t>
            </a:r>
            <a:r>
              <a:rPr lang="it-IT" sz="1600" dirty="0">
                <a:solidFill>
                  <a:srgbClr val="B913C9"/>
                </a:solidFill>
              </a:rPr>
              <a:t>	</a:t>
            </a:r>
            <a:br>
              <a:rPr lang="it-IT" sz="1600" dirty="0">
                <a:solidFill>
                  <a:srgbClr val="B913C9"/>
                </a:solidFill>
              </a:rPr>
            </a:br>
            <a:r>
              <a:rPr lang="it-IT" sz="1600" dirty="0">
                <a:solidFill>
                  <a:srgbClr val="B913C9"/>
                </a:solidFill>
              </a:rPr>
              <a:t>Irène, </a:t>
            </a:r>
            <a:r>
              <a:rPr lang="it-IT" sz="1600" dirty="0" err="1">
                <a:solidFill>
                  <a:srgbClr val="B913C9"/>
                </a:solidFill>
              </a:rPr>
              <a:t>très</a:t>
            </a:r>
            <a:r>
              <a:rPr lang="it-IT" sz="1600" dirty="0">
                <a:solidFill>
                  <a:srgbClr val="B913C9"/>
                </a:solidFill>
              </a:rPr>
              <a:t> </a:t>
            </a:r>
            <a:r>
              <a:rPr lang="it-IT" sz="1600" dirty="0" err="1">
                <a:solidFill>
                  <a:srgbClr val="B913C9"/>
                </a:solidFill>
              </a:rPr>
              <a:t>chère</a:t>
            </a:r>
            <a:r>
              <a:rPr lang="it-IT" sz="1600" dirty="0">
                <a:solidFill>
                  <a:srgbClr val="B913C9"/>
                </a:solidFill>
              </a:rPr>
              <a:t> Irène,	</a:t>
            </a:r>
            <a:br>
              <a:rPr lang="it-IT" sz="1600" dirty="0">
                <a:solidFill>
                  <a:srgbClr val="B913C9"/>
                </a:solidFill>
              </a:rPr>
            </a:br>
            <a:r>
              <a:rPr lang="it-IT" sz="1600" dirty="0" err="1">
                <a:solidFill>
                  <a:srgbClr val="B913C9"/>
                </a:solidFill>
              </a:rPr>
              <a:t>Votre</a:t>
            </a:r>
            <a:r>
              <a:rPr lang="it-IT" sz="1600" dirty="0">
                <a:solidFill>
                  <a:srgbClr val="B913C9"/>
                </a:solidFill>
              </a:rPr>
              <a:t> lettre m'a </a:t>
            </a:r>
            <a:r>
              <a:rPr lang="it-IT" sz="1600" dirty="0" err="1">
                <a:solidFill>
                  <a:srgbClr val="B913C9"/>
                </a:solidFill>
              </a:rPr>
              <a:t>donné</a:t>
            </a:r>
            <a:r>
              <a:rPr lang="it-IT" sz="1600" dirty="0">
                <a:solidFill>
                  <a:srgbClr val="B913C9"/>
                </a:solidFill>
              </a:rPr>
              <a:t> une </a:t>
            </a:r>
            <a:r>
              <a:rPr lang="it-IT" sz="1600" dirty="0" err="1">
                <a:solidFill>
                  <a:srgbClr val="B913C9"/>
                </a:solidFill>
              </a:rPr>
              <a:t>très</a:t>
            </a:r>
            <a:r>
              <a:rPr lang="it-IT" sz="1600" dirty="0">
                <a:solidFill>
                  <a:srgbClr val="B913C9"/>
                </a:solidFill>
              </a:rPr>
              <a:t> grande </a:t>
            </a:r>
            <a:r>
              <a:rPr lang="it-IT" sz="1600" dirty="0" err="1">
                <a:solidFill>
                  <a:srgbClr val="B913C9"/>
                </a:solidFill>
              </a:rPr>
              <a:t>joie</a:t>
            </a:r>
            <a:r>
              <a:rPr lang="it-IT" sz="1600" dirty="0">
                <a:solidFill>
                  <a:srgbClr val="B913C9"/>
                </a:solidFill>
              </a:rPr>
              <a:t> parce </a:t>
            </a:r>
            <a:r>
              <a:rPr lang="it-IT" sz="1600" dirty="0" err="1">
                <a:solidFill>
                  <a:srgbClr val="B913C9"/>
                </a:solidFill>
              </a:rPr>
              <a:t>qu'elle</a:t>
            </a:r>
            <a:r>
              <a:rPr lang="it-IT" sz="1600" dirty="0">
                <a:solidFill>
                  <a:srgbClr val="B913C9"/>
                </a:solidFill>
              </a:rPr>
              <a:t> m'</a:t>
            </a:r>
            <a:r>
              <a:rPr lang="it-IT" sz="1600" dirty="0" err="1">
                <a:solidFill>
                  <a:srgbClr val="B913C9"/>
                </a:solidFill>
              </a:rPr>
              <a:t>apportait</a:t>
            </a:r>
            <a:r>
              <a:rPr lang="it-IT" sz="1600" dirty="0">
                <a:solidFill>
                  <a:srgbClr val="B913C9"/>
                </a:solidFill>
              </a:rPr>
              <a:t> un grand </a:t>
            </a:r>
            <a:r>
              <a:rPr lang="it-IT" sz="1600" dirty="0" err="1">
                <a:solidFill>
                  <a:srgbClr val="B913C9"/>
                </a:solidFill>
              </a:rPr>
              <a:t>espoir</a:t>
            </a:r>
            <a:r>
              <a:rPr lang="it-IT" sz="1600" dirty="0">
                <a:solidFill>
                  <a:srgbClr val="B913C9"/>
                </a:solidFill>
              </a:rPr>
              <a:t>. </a:t>
            </a:r>
            <a:r>
              <a:rPr lang="it-IT" sz="1600" dirty="0" err="1">
                <a:solidFill>
                  <a:srgbClr val="B913C9"/>
                </a:solidFill>
              </a:rPr>
              <a:t>Enfin</a:t>
            </a:r>
            <a:r>
              <a:rPr lang="it-IT" sz="1600" dirty="0">
                <a:solidFill>
                  <a:srgbClr val="B913C9"/>
                </a:solidFill>
              </a:rPr>
              <a:t> </a:t>
            </a:r>
            <a:r>
              <a:rPr lang="it-IT" sz="1600" dirty="0" err="1">
                <a:solidFill>
                  <a:srgbClr val="B913C9"/>
                </a:solidFill>
              </a:rPr>
              <a:t>vous</a:t>
            </a:r>
            <a:r>
              <a:rPr lang="it-IT" sz="1600" dirty="0">
                <a:solidFill>
                  <a:srgbClr val="B913C9"/>
                </a:solidFill>
              </a:rPr>
              <a:t>! </a:t>
            </a:r>
            <a:r>
              <a:rPr lang="it-IT" sz="1600" dirty="0" err="1">
                <a:solidFill>
                  <a:srgbClr val="B913C9"/>
                </a:solidFill>
              </a:rPr>
              <a:t>Enfin</a:t>
            </a:r>
            <a:r>
              <a:rPr lang="it-IT" sz="1600" dirty="0">
                <a:solidFill>
                  <a:srgbClr val="B913C9"/>
                </a:solidFill>
              </a:rPr>
              <a:t> </a:t>
            </a:r>
            <a:r>
              <a:rPr lang="it-IT" sz="1600" dirty="0" err="1">
                <a:solidFill>
                  <a:srgbClr val="B913C9"/>
                </a:solidFill>
              </a:rPr>
              <a:t>quelques</a:t>
            </a:r>
            <a:r>
              <a:rPr lang="it-IT" sz="1600" dirty="0">
                <a:solidFill>
                  <a:srgbClr val="B913C9"/>
                </a:solidFill>
              </a:rPr>
              <a:t> </a:t>
            </a:r>
            <a:r>
              <a:rPr lang="it-IT" sz="1600" dirty="0" err="1">
                <a:solidFill>
                  <a:srgbClr val="B913C9"/>
                </a:solidFill>
              </a:rPr>
              <a:t>mots</a:t>
            </a:r>
            <a:r>
              <a:rPr lang="it-IT" sz="1600" dirty="0">
                <a:solidFill>
                  <a:srgbClr val="B913C9"/>
                </a:solidFill>
              </a:rPr>
              <a:t> me </a:t>
            </a:r>
            <a:r>
              <a:rPr lang="it-IT" sz="1600" dirty="0" err="1">
                <a:solidFill>
                  <a:srgbClr val="B913C9"/>
                </a:solidFill>
              </a:rPr>
              <a:t>rendaient</a:t>
            </a:r>
            <a:r>
              <a:rPr lang="it-IT" sz="1600" dirty="0">
                <a:solidFill>
                  <a:srgbClr val="B913C9"/>
                </a:solidFill>
              </a:rPr>
              <a:t> </a:t>
            </a:r>
            <a:r>
              <a:rPr lang="it-IT" sz="1600" dirty="0" err="1">
                <a:solidFill>
                  <a:srgbClr val="B913C9"/>
                </a:solidFill>
              </a:rPr>
              <a:t>votre</a:t>
            </a:r>
            <a:r>
              <a:rPr lang="it-IT" sz="1600" dirty="0">
                <a:solidFill>
                  <a:srgbClr val="B913C9"/>
                </a:solidFill>
              </a:rPr>
              <a:t> </a:t>
            </a:r>
            <a:r>
              <a:rPr lang="it-IT" sz="1600" dirty="0" err="1">
                <a:solidFill>
                  <a:srgbClr val="B913C9"/>
                </a:solidFill>
              </a:rPr>
              <a:t>voix</a:t>
            </a:r>
            <a:r>
              <a:rPr lang="it-IT" sz="1600" dirty="0">
                <a:solidFill>
                  <a:srgbClr val="B913C9"/>
                </a:solidFill>
              </a:rPr>
              <a:t>, </a:t>
            </a:r>
            <a:r>
              <a:rPr lang="it-IT" sz="1600" dirty="0" err="1">
                <a:solidFill>
                  <a:srgbClr val="B913C9"/>
                </a:solidFill>
              </a:rPr>
              <a:t>votre</a:t>
            </a:r>
            <a:r>
              <a:rPr lang="it-IT" sz="1600" dirty="0">
                <a:solidFill>
                  <a:srgbClr val="B913C9"/>
                </a:solidFill>
              </a:rPr>
              <a:t> </a:t>
            </a:r>
            <a:r>
              <a:rPr lang="it-IT" sz="1600" dirty="0" err="1">
                <a:solidFill>
                  <a:srgbClr val="B913C9"/>
                </a:solidFill>
              </a:rPr>
              <a:t>regard</a:t>
            </a:r>
            <a:r>
              <a:rPr lang="it-IT" sz="1600" dirty="0">
                <a:solidFill>
                  <a:srgbClr val="B913C9"/>
                </a:solidFill>
              </a:rPr>
              <a:t>, l'</a:t>
            </a:r>
            <a:r>
              <a:rPr lang="it-IT" sz="1600" dirty="0" err="1">
                <a:solidFill>
                  <a:srgbClr val="B913C9"/>
                </a:solidFill>
              </a:rPr>
              <a:t>émouvante</a:t>
            </a:r>
            <a:r>
              <a:rPr lang="it-IT" sz="1600" dirty="0">
                <a:solidFill>
                  <a:srgbClr val="B913C9"/>
                </a:solidFill>
              </a:rPr>
              <a:t> silhouette de </a:t>
            </a:r>
            <a:r>
              <a:rPr lang="it-IT" sz="1600" dirty="0" err="1">
                <a:solidFill>
                  <a:srgbClr val="B913C9"/>
                </a:solidFill>
              </a:rPr>
              <a:t>mes</a:t>
            </a:r>
            <a:r>
              <a:rPr lang="it-IT" sz="1600" dirty="0">
                <a:solidFill>
                  <a:srgbClr val="B913C9"/>
                </a:solidFill>
              </a:rPr>
              <a:t> jours et de </a:t>
            </a:r>
            <a:r>
              <a:rPr lang="it-IT" sz="1600" dirty="0" err="1">
                <a:solidFill>
                  <a:srgbClr val="B913C9"/>
                </a:solidFill>
              </a:rPr>
              <a:t>mes</a:t>
            </a:r>
            <a:r>
              <a:rPr lang="it-IT" sz="1600" dirty="0">
                <a:solidFill>
                  <a:srgbClr val="B913C9"/>
                </a:solidFill>
              </a:rPr>
              <a:t> </a:t>
            </a:r>
            <a:r>
              <a:rPr lang="it-IT" sz="1600" dirty="0" err="1">
                <a:solidFill>
                  <a:srgbClr val="B913C9"/>
                </a:solidFill>
              </a:rPr>
              <a:t>nuits</a:t>
            </a:r>
            <a:r>
              <a:rPr lang="it-IT" sz="1600" dirty="0">
                <a:solidFill>
                  <a:srgbClr val="B913C9"/>
                </a:solidFill>
              </a:rPr>
              <a:t> de </a:t>
            </a:r>
            <a:r>
              <a:rPr lang="it-IT" sz="1600" dirty="0" err="1">
                <a:solidFill>
                  <a:srgbClr val="B913C9"/>
                </a:solidFill>
              </a:rPr>
              <a:t>solitude</a:t>
            </a:r>
            <a:r>
              <a:rPr lang="it-IT" sz="1600" dirty="0">
                <a:solidFill>
                  <a:srgbClr val="B913C9"/>
                </a:solidFill>
              </a:rPr>
              <a:t>! </a:t>
            </a:r>
            <a:r>
              <a:rPr lang="it-IT" sz="1600" dirty="0" err="1">
                <a:solidFill>
                  <a:srgbClr val="B913C9"/>
                </a:solidFill>
              </a:rPr>
              <a:t>Dieu</a:t>
            </a:r>
            <a:r>
              <a:rPr lang="it-IT" sz="1600" dirty="0">
                <a:solidFill>
                  <a:srgbClr val="B913C9"/>
                </a:solidFill>
              </a:rPr>
              <a:t> </a:t>
            </a:r>
            <a:r>
              <a:rPr lang="it-IT" sz="1600" dirty="0" err="1">
                <a:solidFill>
                  <a:srgbClr val="B913C9"/>
                </a:solidFill>
              </a:rPr>
              <a:t>veuille</a:t>
            </a:r>
            <a:r>
              <a:rPr lang="it-IT" sz="1600" dirty="0">
                <a:solidFill>
                  <a:srgbClr val="B913C9"/>
                </a:solidFill>
              </a:rPr>
              <a:t> </a:t>
            </a:r>
            <a:r>
              <a:rPr lang="it-IT" sz="1600" dirty="0" err="1">
                <a:solidFill>
                  <a:srgbClr val="B913C9"/>
                </a:solidFill>
              </a:rPr>
              <a:t>que</a:t>
            </a:r>
            <a:r>
              <a:rPr lang="it-IT" sz="1600" dirty="0">
                <a:solidFill>
                  <a:srgbClr val="B913C9"/>
                </a:solidFill>
              </a:rPr>
              <a:t> </a:t>
            </a:r>
            <a:r>
              <a:rPr lang="it-IT" sz="1600" dirty="0" err="1">
                <a:solidFill>
                  <a:srgbClr val="B913C9"/>
                </a:solidFill>
              </a:rPr>
              <a:t>mon</a:t>
            </a:r>
            <a:r>
              <a:rPr lang="it-IT" sz="1600" dirty="0">
                <a:solidFill>
                  <a:srgbClr val="B913C9"/>
                </a:solidFill>
              </a:rPr>
              <a:t> </a:t>
            </a:r>
            <a:r>
              <a:rPr lang="it-IT" sz="1600" dirty="0" err="1">
                <a:solidFill>
                  <a:srgbClr val="B913C9"/>
                </a:solidFill>
              </a:rPr>
              <a:t>message</a:t>
            </a:r>
            <a:r>
              <a:rPr lang="it-IT" sz="1600" dirty="0">
                <a:solidFill>
                  <a:srgbClr val="B913C9"/>
                </a:solidFill>
              </a:rPr>
              <a:t> </a:t>
            </a:r>
            <a:r>
              <a:rPr lang="it-IT" sz="1600" dirty="0" err="1">
                <a:solidFill>
                  <a:srgbClr val="B913C9"/>
                </a:solidFill>
              </a:rPr>
              <a:t>vous</a:t>
            </a:r>
            <a:r>
              <a:rPr lang="it-IT" sz="1600" dirty="0">
                <a:solidFill>
                  <a:srgbClr val="B913C9"/>
                </a:solidFill>
              </a:rPr>
              <a:t> </a:t>
            </a:r>
            <a:r>
              <a:rPr lang="it-IT" sz="1600" dirty="0" err="1">
                <a:solidFill>
                  <a:srgbClr val="B913C9"/>
                </a:solidFill>
              </a:rPr>
              <a:t>atteigne</a:t>
            </a:r>
            <a:r>
              <a:rPr lang="it-IT" sz="1600" dirty="0">
                <a:solidFill>
                  <a:srgbClr val="B913C9"/>
                </a:solidFill>
              </a:rPr>
              <a:t> à New York </a:t>
            </a:r>
            <a:r>
              <a:rPr lang="it-IT" sz="1600" dirty="0" err="1">
                <a:solidFill>
                  <a:srgbClr val="B913C9"/>
                </a:solidFill>
              </a:rPr>
              <a:t>avant</a:t>
            </a:r>
            <a:r>
              <a:rPr lang="it-IT" sz="1600" dirty="0">
                <a:solidFill>
                  <a:srgbClr val="B913C9"/>
                </a:solidFill>
              </a:rPr>
              <a:t> ce grand </a:t>
            </a:r>
            <a:r>
              <a:rPr lang="it-IT" sz="1600" dirty="0" err="1">
                <a:solidFill>
                  <a:srgbClr val="B913C9"/>
                </a:solidFill>
              </a:rPr>
              <a:t>départ</a:t>
            </a:r>
            <a:r>
              <a:rPr lang="it-IT" sz="1600" dirty="0">
                <a:solidFill>
                  <a:srgbClr val="B913C9"/>
                </a:solidFill>
              </a:rPr>
              <a:t> </a:t>
            </a:r>
            <a:r>
              <a:rPr lang="it-IT" sz="1600" dirty="0" err="1">
                <a:solidFill>
                  <a:srgbClr val="B913C9"/>
                </a:solidFill>
              </a:rPr>
              <a:t>que</a:t>
            </a:r>
            <a:r>
              <a:rPr lang="it-IT" sz="1600" dirty="0">
                <a:solidFill>
                  <a:srgbClr val="B913C9"/>
                </a:solidFill>
              </a:rPr>
              <a:t> </a:t>
            </a:r>
            <a:r>
              <a:rPr lang="it-IT" sz="1600" dirty="0" err="1">
                <a:solidFill>
                  <a:srgbClr val="B913C9"/>
                </a:solidFill>
              </a:rPr>
              <a:t>vous</a:t>
            </a:r>
            <a:r>
              <a:rPr lang="it-IT" sz="1600" dirty="0">
                <a:solidFill>
                  <a:srgbClr val="B913C9"/>
                </a:solidFill>
              </a:rPr>
              <a:t> m'</a:t>
            </a:r>
            <a:r>
              <a:rPr lang="it-IT" sz="1600" dirty="0" err="1">
                <a:solidFill>
                  <a:srgbClr val="B913C9"/>
                </a:solidFill>
              </a:rPr>
              <a:t>annoncez</a:t>
            </a:r>
            <a:r>
              <a:rPr lang="it-IT" sz="1600" dirty="0">
                <a:solidFill>
                  <a:srgbClr val="B913C9"/>
                </a:solidFill>
              </a:rPr>
              <a:t> pour le Wisconsin. </a:t>
            </a:r>
            <a:r>
              <a:rPr lang="it-IT" sz="1600" dirty="0" err="1">
                <a:solidFill>
                  <a:srgbClr val="B913C9"/>
                </a:solidFill>
              </a:rPr>
              <a:t>J'ai</a:t>
            </a:r>
            <a:r>
              <a:rPr lang="it-IT" sz="1600" dirty="0">
                <a:solidFill>
                  <a:srgbClr val="B913C9"/>
                </a:solidFill>
              </a:rPr>
              <a:t> </a:t>
            </a:r>
            <a:r>
              <a:rPr lang="it-IT" sz="1600" dirty="0" err="1">
                <a:solidFill>
                  <a:srgbClr val="B913C9"/>
                </a:solidFill>
              </a:rPr>
              <a:t>eu</a:t>
            </a:r>
            <a:r>
              <a:rPr lang="it-IT" sz="1600" dirty="0">
                <a:solidFill>
                  <a:srgbClr val="B913C9"/>
                </a:solidFill>
              </a:rPr>
              <a:t> </a:t>
            </a:r>
            <a:r>
              <a:rPr lang="it-IT" sz="1600" dirty="0" err="1">
                <a:solidFill>
                  <a:srgbClr val="B913C9"/>
                </a:solidFill>
              </a:rPr>
              <a:t>du</a:t>
            </a:r>
            <a:r>
              <a:rPr lang="it-IT" sz="1600" dirty="0">
                <a:solidFill>
                  <a:srgbClr val="B913C9"/>
                </a:solidFill>
              </a:rPr>
              <a:t> mal à le </a:t>
            </a:r>
            <a:r>
              <a:rPr lang="it-IT" sz="1600" dirty="0" err="1">
                <a:solidFill>
                  <a:srgbClr val="B913C9"/>
                </a:solidFill>
              </a:rPr>
              <a:t>découvrir</a:t>
            </a:r>
            <a:r>
              <a:rPr lang="it-IT" sz="1600" dirty="0">
                <a:solidFill>
                  <a:srgbClr val="B913C9"/>
                </a:solidFill>
              </a:rPr>
              <a:t> sur </a:t>
            </a:r>
            <a:r>
              <a:rPr lang="it-IT" sz="1600" dirty="0" err="1">
                <a:solidFill>
                  <a:srgbClr val="B913C9"/>
                </a:solidFill>
              </a:rPr>
              <a:t>mon</a:t>
            </a:r>
            <a:r>
              <a:rPr lang="it-IT" sz="1600" dirty="0">
                <a:solidFill>
                  <a:srgbClr val="B913C9"/>
                </a:solidFill>
              </a:rPr>
              <a:t> globe. </a:t>
            </a:r>
            <a:r>
              <a:rPr lang="it-IT" sz="1600" dirty="0" err="1">
                <a:solidFill>
                  <a:srgbClr val="B913C9"/>
                </a:solidFill>
              </a:rPr>
              <a:t>Comment</a:t>
            </a:r>
            <a:r>
              <a:rPr lang="it-IT" sz="1600" dirty="0">
                <a:solidFill>
                  <a:srgbClr val="B913C9"/>
                </a:solidFill>
              </a:rPr>
              <a:t> </a:t>
            </a:r>
            <a:r>
              <a:rPr lang="it-IT" sz="1600" dirty="0" err="1">
                <a:solidFill>
                  <a:srgbClr val="B913C9"/>
                </a:solidFill>
              </a:rPr>
              <a:t>vous</a:t>
            </a:r>
            <a:r>
              <a:rPr lang="it-IT" sz="1600" dirty="0">
                <a:solidFill>
                  <a:srgbClr val="B913C9"/>
                </a:solidFill>
              </a:rPr>
              <a:t> y </a:t>
            </a:r>
            <a:r>
              <a:rPr lang="it-IT" sz="1600" dirty="0" err="1">
                <a:solidFill>
                  <a:srgbClr val="B913C9"/>
                </a:solidFill>
              </a:rPr>
              <a:t>retrouverais</a:t>
            </a:r>
            <a:r>
              <a:rPr lang="it-IT" sz="1600" dirty="0">
                <a:solidFill>
                  <a:srgbClr val="B913C9"/>
                </a:solidFill>
              </a:rPr>
              <a:t>-je si </a:t>
            </a:r>
            <a:r>
              <a:rPr lang="it-IT" sz="1600" dirty="0" err="1">
                <a:solidFill>
                  <a:srgbClr val="B913C9"/>
                </a:solidFill>
              </a:rPr>
              <a:t>vous</a:t>
            </a:r>
            <a:r>
              <a:rPr lang="it-IT" sz="1600" dirty="0">
                <a:solidFill>
                  <a:srgbClr val="B913C9"/>
                </a:solidFill>
              </a:rPr>
              <a:t> </a:t>
            </a:r>
            <a:r>
              <a:rPr lang="it-IT" sz="1600" dirty="0" err="1">
                <a:solidFill>
                  <a:srgbClr val="B913C9"/>
                </a:solidFill>
              </a:rPr>
              <a:t>aviez</a:t>
            </a:r>
            <a:r>
              <a:rPr lang="it-IT" sz="1600" dirty="0">
                <a:solidFill>
                  <a:srgbClr val="B913C9"/>
                </a:solidFill>
              </a:rPr>
              <a:t> l'</a:t>
            </a:r>
            <a:r>
              <a:rPr lang="it-IT" sz="1600" dirty="0" err="1">
                <a:solidFill>
                  <a:srgbClr val="B913C9"/>
                </a:solidFill>
              </a:rPr>
              <a:t>imprudence</a:t>
            </a:r>
            <a:r>
              <a:rPr lang="it-IT" sz="1600" dirty="0">
                <a:solidFill>
                  <a:srgbClr val="B913C9"/>
                </a:solidFill>
              </a:rPr>
              <a:t> d'</a:t>
            </a:r>
            <a:r>
              <a:rPr lang="it-IT" sz="1600" dirty="0" err="1">
                <a:solidFill>
                  <a:srgbClr val="B913C9"/>
                </a:solidFill>
              </a:rPr>
              <a:t>aller</a:t>
            </a:r>
            <a:r>
              <a:rPr lang="it-IT" sz="1600" dirty="0">
                <a:solidFill>
                  <a:srgbClr val="B913C9"/>
                </a:solidFill>
              </a:rPr>
              <a:t> </a:t>
            </a:r>
            <a:r>
              <a:rPr lang="it-IT" sz="1600" dirty="0" err="1">
                <a:solidFill>
                  <a:srgbClr val="B913C9"/>
                </a:solidFill>
              </a:rPr>
              <a:t>vous</a:t>
            </a:r>
            <a:r>
              <a:rPr lang="it-IT" sz="1600" dirty="0">
                <a:solidFill>
                  <a:srgbClr val="B913C9"/>
                </a:solidFill>
              </a:rPr>
              <a:t> y </a:t>
            </a:r>
            <a:r>
              <a:rPr lang="it-IT" sz="1600" dirty="0" err="1">
                <a:solidFill>
                  <a:srgbClr val="B913C9"/>
                </a:solidFill>
              </a:rPr>
              <a:t>perdre</a:t>
            </a:r>
            <a:r>
              <a:rPr lang="it-IT" sz="1600" dirty="0">
                <a:solidFill>
                  <a:srgbClr val="B913C9"/>
                </a:solidFill>
              </a:rPr>
              <a:t>?</a:t>
            </a:r>
            <a:br>
              <a:rPr lang="it-IT" sz="1600" dirty="0">
                <a:solidFill>
                  <a:srgbClr val="002060"/>
                </a:solidFill>
              </a:rPr>
            </a:br>
            <a:br>
              <a:rPr lang="it-IT" sz="1600" dirty="0">
                <a:solidFill>
                  <a:srgbClr val="002060"/>
                </a:solidFill>
              </a:rPr>
            </a:br>
            <a:br>
              <a:rPr lang="it-IT" sz="1600" dirty="0">
                <a:solidFill>
                  <a:srgbClr val="002060"/>
                </a:solidFill>
              </a:rPr>
            </a:br>
            <a:r>
              <a:rPr lang="it-IT" sz="1600" i="1" dirty="0" err="1">
                <a:solidFill>
                  <a:srgbClr val="00B0F0"/>
                </a:solidFill>
              </a:rPr>
              <a:t>Bédarieux</a:t>
            </a:r>
            <a:r>
              <a:rPr lang="it-IT" sz="1600" i="1" dirty="0">
                <a:solidFill>
                  <a:srgbClr val="00B0F0"/>
                </a:solidFill>
              </a:rPr>
              <a:t>, 6 gennaio 1922</a:t>
            </a:r>
            <a:r>
              <a:rPr lang="it-IT" sz="1600" dirty="0">
                <a:solidFill>
                  <a:srgbClr val="00B0F0"/>
                </a:solidFill>
              </a:rPr>
              <a:t>	</a:t>
            </a:r>
            <a:br>
              <a:rPr lang="it-IT" sz="1600" dirty="0">
                <a:solidFill>
                  <a:srgbClr val="00B0F0"/>
                </a:solidFill>
              </a:rPr>
            </a:br>
            <a:r>
              <a:rPr lang="it-IT" sz="1600" dirty="0">
                <a:solidFill>
                  <a:srgbClr val="00B0F0"/>
                </a:solidFill>
              </a:rPr>
              <a:t>Irene, carissima Irene,	</a:t>
            </a:r>
            <a:br>
              <a:rPr lang="it-IT" sz="1600" dirty="0">
                <a:solidFill>
                  <a:srgbClr val="00B0F0"/>
                </a:solidFill>
              </a:rPr>
            </a:br>
            <a:r>
              <a:rPr lang="it-IT" sz="1600" dirty="0">
                <a:solidFill>
                  <a:srgbClr val="00B0F0"/>
                </a:solidFill>
              </a:rPr>
              <a:t>La tua lettera mi ha dato una grande gioia perché mi ha portato una grande speranza. Finalmente tu! Finalmente poche parole mi hanno re-</a:t>
            </a:r>
            <a:r>
              <a:rPr lang="it-IT" sz="1600" dirty="0" err="1">
                <a:solidFill>
                  <a:srgbClr val="00B0F0"/>
                </a:solidFill>
              </a:rPr>
              <a:t>stituito</a:t>
            </a:r>
            <a:r>
              <a:rPr lang="it-IT" sz="1600" dirty="0">
                <a:solidFill>
                  <a:srgbClr val="00B0F0"/>
                </a:solidFill>
              </a:rPr>
              <a:t> la tua voce, il tuo sguardo, la sagoma commovente dei miei giorni e delle mie notti di solitudine! </a:t>
            </a:r>
            <a:br>
              <a:rPr lang="it-IT" sz="1600" dirty="0">
                <a:solidFill>
                  <a:srgbClr val="00B0F0"/>
                </a:solidFill>
              </a:rPr>
            </a:br>
            <a:r>
              <a:rPr lang="it-IT" sz="1600" dirty="0">
                <a:solidFill>
                  <a:srgbClr val="00B0F0"/>
                </a:solidFill>
              </a:rPr>
              <a:t>Dio conceda che il mio messaggio possa raggiungerti a New York prima di questa grande partenza che mi annunci per il Wisconsin. Ho avuto difficoltà a scoprirlo sul mio mappamondo. Come potrei trovarti lì se fossi stato così imprudente da andare a perderti?</a:t>
            </a:r>
            <a:br>
              <a:rPr lang="it-IT" sz="1600" dirty="0">
                <a:solidFill>
                  <a:srgbClr val="00B0F0"/>
                </a:solidFill>
              </a:rPr>
            </a:br>
            <a:endParaRPr lang="it-IT" sz="1600" dirty="0">
              <a:solidFill>
                <a:srgbClr val="00B0F0"/>
              </a:solidFill>
            </a:endParaRPr>
          </a:p>
        </p:txBody>
      </p:sp>
      <p:pic>
        <p:nvPicPr>
          <p:cNvPr id="3" name="Immagine 2">
            <a:extLst>
              <a:ext uri="{FF2B5EF4-FFF2-40B4-BE49-F238E27FC236}">
                <a16:creationId xmlns:a16="http://schemas.microsoft.com/office/drawing/2014/main" id="{E0D4CF06-933B-36E3-7268-F4BCAE1BE2F7}"/>
              </a:ext>
            </a:extLst>
          </p:cNvPr>
          <p:cNvPicPr>
            <a:picLocks noChangeAspect="1"/>
          </p:cNvPicPr>
          <p:nvPr/>
        </p:nvPicPr>
        <p:blipFill>
          <a:blip r:embed="rId2"/>
          <a:stretch>
            <a:fillRect/>
          </a:stretch>
        </p:blipFill>
        <p:spPr>
          <a:xfrm>
            <a:off x="0" y="692696"/>
            <a:ext cx="3600399" cy="4968552"/>
          </a:xfrm>
          <a:prstGeom prst="rect">
            <a:avLst/>
          </a:prstGeom>
        </p:spPr>
      </p:pic>
    </p:spTree>
    <p:extLst>
      <p:ext uri="{BB962C8B-B14F-4D97-AF65-F5344CB8AC3E}">
        <p14:creationId xmlns:p14="http://schemas.microsoft.com/office/powerpoint/2010/main" val="13121986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98901A7-B099-3CD8-F8BE-887FCEA2E0FC}"/>
              </a:ext>
            </a:extLst>
          </p:cNvPr>
          <p:cNvSpPr>
            <a:spLocks noGrp="1"/>
          </p:cNvSpPr>
          <p:nvPr>
            <p:ph type="title"/>
          </p:nvPr>
        </p:nvSpPr>
        <p:spPr>
          <a:xfrm>
            <a:off x="4211960" y="260648"/>
            <a:ext cx="4381178" cy="6120680"/>
          </a:xfrm>
        </p:spPr>
        <p:txBody>
          <a:bodyPr/>
          <a:lstStyle/>
          <a:p>
            <a:br>
              <a:rPr lang="it-IT" sz="1600" dirty="0"/>
            </a:br>
            <a:br>
              <a:rPr lang="it-IT" sz="1600" dirty="0"/>
            </a:br>
            <a:br>
              <a:rPr lang="it-IT" sz="1600" dirty="0"/>
            </a:br>
            <a:br>
              <a:rPr lang="it-IT" sz="1600" dirty="0"/>
            </a:br>
            <a:r>
              <a:rPr lang="it-IT" sz="1600" dirty="0">
                <a:solidFill>
                  <a:srgbClr val="6F2B15"/>
                </a:solidFill>
              </a:rPr>
              <a:t>E, come finale: </a:t>
            </a:r>
            <a:br>
              <a:rPr lang="it-IT" sz="1600" dirty="0"/>
            </a:br>
            <a:r>
              <a:rPr lang="it-IT" sz="1600" dirty="0"/>
              <a:t>:</a:t>
            </a:r>
            <a:br>
              <a:rPr lang="it-IT" sz="1600" dirty="0"/>
            </a:br>
            <a:r>
              <a:rPr lang="it-IT" sz="1600" dirty="0">
                <a:solidFill>
                  <a:srgbClr val="B913C9"/>
                </a:solidFill>
              </a:rPr>
              <a:t>Il est dix </a:t>
            </a:r>
            <a:r>
              <a:rPr lang="it-IT" sz="1600" dirty="0" err="1">
                <a:solidFill>
                  <a:srgbClr val="B913C9"/>
                </a:solidFill>
              </a:rPr>
              <a:t>heures</a:t>
            </a:r>
            <a:r>
              <a:rPr lang="it-IT" sz="1600" dirty="0">
                <a:solidFill>
                  <a:srgbClr val="B913C9"/>
                </a:solidFill>
              </a:rPr>
              <a:t> </a:t>
            </a:r>
            <a:r>
              <a:rPr lang="it-IT" sz="1600" dirty="0" err="1">
                <a:solidFill>
                  <a:srgbClr val="B913C9"/>
                </a:solidFill>
              </a:rPr>
              <a:t>du</a:t>
            </a:r>
            <a:r>
              <a:rPr lang="it-IT" sz="1600" dirty="0">
                <a:solidFill>
                  <a:srgbClr val="B913C9"/>
                </a:solidFill>
              </a:rPr>
              <a:t> </a:t>
            </a:r>
            <a:r>
              <a:rPr lang="it-IT" sz="1600" dirty="0" err="1">
                <a:solidFill>
                  <a:srgbClr val="B913C9"/>
                </a:solidFill>
              </a:rPr>
              <a:t>soir</a:t>
            </a:r>
            <a:r>
              <a:rPr lang="it-IT" sz="1600" dirty="0">
                <a:solidFill>
                  <a:srgbClr val="B913C9"/>
                </a:solidFill>
              </a:rPr>
              <a:t>. L'air </a:t>
            </a:r>
            <a:r>
              <a:rPr lang="it-IT" sz="1600" dirty="0" err="1">
                <a:solidFill>
                  <a:srgbClr val="B913C9"/>
                </a:solidFill>
              </a:rPr>
              <a:t>sent</a:t>
            </a:r>
            <a:r>
              <a:rPr lang="it-IT" sz="1600" dirty="0">
                <a:solidFill>
                  <a:srgbClr val="B913C9"/>
                </a:solidFill>
              </a:rPr>
              <a:t> bon le </a:t>
            </a:r>
            <a:r>
              <a:rPr lang="it-IT" sz="1600" dirty="0" err="1">
                <a:solidFill>
                  <a:srgbClr val="B913C9"/>
                </a:solidFill>
              </a:rPr>
              <a:t>crottin</a:t>
            </a:r>
            <a:r>
              <a:rPr lang="it-IT" sz="1600" dirty="0">
                <a:solidFill>
                  <a:srgbClr val="B913C9"/>
                </a:solidFill>
              </a:rPr>
              <a:t>, la </a:t>
            </a:r>
            <a:r>
              <a:rPr lang="it-IT" sz="1600" dirty="0" err="1">
                <a:solidFill>
                  <a:srgbClr val="B913C9"/>
                </a:solidFill>
              </a:rPr>
              <a:t>menthe</a:t>
            </a:r>
            <a:r>
              <a:rPr lang="it-IT" sz="1600" dirty="0">
                <a:solidFill>
                  <a:srgbClr val="B913C9"/>
                </a:solidFill>
              </a:rPr>
              <a:t> et le cara-mel parce </a:t>
            </a:r>
            <a:r>
              <a:rPr lang="it-IT" sz="1600" dirty="0" err="1">
                <a:solidFill>
                  <a:srgbClr val="B913C9"/>
                </a:solidFill>
              </a:rPr>
              <a:t>que</a:t>
            </a:r>
            <a:r>
              <a:rPr lang="it-IT" sz="1600" dirty="0">
                <a:solidFill>
                  <a:srgbClr val="B913C9"/>
                </a:solidFill>
              </a:rPr>
              <a:t> </a:t>
            </a:r>
            <a:r>
              <a:rPr lang="it-IT" sz="1600" dirty="0" err="1">
                <a:solidFill>
                  <a:srgbClr val="B913C9"/>
                </a:solidFill>
              </a:rPr>
              <a:t>j'ai</a:t>
            </a:r>
            <a:r>
              <a:rPr lang="it-IT" sz="1600" dirty="0">
                <a:solidFill>
                  <a:srgbClr val="B913C9"/>
                </a:solidFill>
              </a:rPr>
              <a:t> </a:t>
            </a:r>
            <a:r>
              <a:rPr lang="it-IT" sz="1600" dirty="0" err="1">
                <a:solidFill>
                  <a:srgbClr val="B913C9"/>
                </a:solidFill>
              </a:rPr>
              <a:t>fait</a:t>
            </a:r>
            <a:r>
              <a:rPr lang="it-IT" sz="1600" dirty="0">
                <a:solidFill>
                  <a:srgbClr val="B913C9"/>
                </a:solidFill>
              </a:rPr>
              <a:t> </a:t>
            </a:r>
            <a:r>
              <a:rPr lang="it-IT" sz="1600" dirty="0" err="1">
                <a:solidFill>
                  <a:srgbClr val="B913C9"/>
                </a:solidFill>
              </a:rPr>
              <a:t>tomber</a:t>
            </a:r>
            <a:r>
              <a:rPr lang="it-IT" sz="1600" dirty="0">
                <a:solidFill>
                  <a:srgbClr val="B913C9"/>
                </a:solidFill>
              </a:rPr>
              <a:t> </a:t>
            </a:r>
            <a:r>
              <a:rPr lang="it-IT" sz="1600" dirty="0" err="1">
                <a:solidFill>
                  <a:srgbClr val="B913C9"/>
                </a:solidFill>
              </a:rPr>
              <a:t>du</a:t>
            </a:r>
            <a:r>
              <a:rPr lang="it-IT" sz="1600" dirty="0">
                <a:solidFill>
                  <a:srgbClr val="B913C9"/>
                </a:solidFill>
              </a:rPr>
              <a:t> </a:t>
            </a:r>
            <a:r>
              <a:rPr lang="it-IT" sz="1600" dirty="0" err="1">
                <a:solidFill>
                  <a:srgbClr val="B913C9"/>
                </a:solidFill>
              </a:rPr>
              <a:t>sucre</a:t>
            </a:r>
            <a:r>
              <a:rPr lang="it-IT" sz="1600" dirty="0">
                <a:solidFill>
                  <a:srgbClr val="B913C9"/>
                </a:solidFill>
              </a:rPr>
              <a:t> sur ma </a:t>
            </a:r>
            <a:r>
              <a:rPr lang="it-IT" sz="1600" dirty="0" err="1">
                <a:solidFill>
                  <a:srgbClr val="B913C9"/>
                </a:solidFill>
              </a:rPr>
              <a:t>cuisinière</a:t>
            </a:r>
            <a:r>
              <a:rPr lang="it-IT" sz="1600" dirty="0">
                <a:solidFill>
                  <a:srgbClr val="B913C9"/>
                </a:solidFill>
              </a:rPr>
              <a:t>. </a:t>
            </a:r>
            <a:r>
              <a:rPr lang="it-IT" sz="1600" dirty="0" err="1">
                <a:solidFill>
                  <a:srgbClr val="B913C9"/>
                </a:solidFill>
              </a:rPr>
              <a:t>Demain</a:t>
            </a:r>
            <a:r>
              <a:rPr lang="it-IT" sz="1600" dirty="0">
                <a:solidFill>
                  <a:srgbClr val="B913C9"/>
                </a:solidFill>
              </a:rPr>
              <a:t> </a:t>
            </a:r>
            <a:r>
              <a:rPr lang="it-IT" sz="1600" dirty="0" err="1">
                <a:solidFill>
                  <a:srgbClr val="B913C9"/>
                </a:solidFill>
              </a:rPr>
              <a:t>matin</a:t>
            </a:r>
            <a:r>
              <a:rPr lang="it-IT" sz="1600" dirty="0">
                <a:solidFill>
                  <a:srgbClr val="B913C9"/>
                </a:solidFill>
              </a:rPr>
              <a:t> </a:t>
            </a:r>
            <a:r>
              <a:rPr lang="it-IT" sz="1600" dirty="0" err="1">
                <a:solidFill>
                  <a:srgbClr val="B913C9"/>
                </a:solidFill>
              </a:rPr>
              <a:t>j'irai</a:t>
            </a:r>
            <a:r>
              <a:rPr lang="it-IT" sz="1600" dirty="0">
                <a:solidFill>
                  <a:srgbClr val="B913C9"/>
                </a:solidFill>
              </a:rPr>
              <a:t> </a:t>
            </a:r>
            <a:r>
              <a:rPr lang="it-IT" sz="1600" dirty="0" err="1">
                <a:solidFill>
                  <a:srgbClr val="B913C9"/>
                </a:solidFill>
              </a:rPr>
              <a:t>voir</a:t>
            </a:r>
            <a:r>
              <a:rPr lang="it-IT" sz="1600" dirty="0">
                <a:solidFill>
                  <a:srgbClr val="B913C9"/>
                </a:solidFill>
              </a:rPr>
              <a:t> si </a:t>
            </a:r>
            <a:r>
              <a:rPr lang="it-IT" sz="1600" dirty="0" err="1">
                <a:solidFill>
                  <a:srgbClr val="B913C9"/>
                </a:solidFill>
              </a:rPr>
              <a:t>les</a:t>
            </a:r>
            <a:r>
              <a:rPr lang="it-IT" sz="1600" dirty="0">
                <a:solidFill>
                  <a:srgbClr val="B913C9"/>
                </a:solidFill>
              </a:rPr>
              <a:t> </a:t>
            </a:r>
            <a:r>
              <a:rPr lang="it-IT" sz="1600" dirty="0" err="1">
                <a:solidFill>
                  <a:srgbClr val="B913C9"/>
                </a:solidFill>
              </a:rPr>
              <a:t>sangliers</a:t>
            </a:r>
            <a:r>
              <a:rPr lang="it-IT" sz="1600" dirty="0">
                <a:solidFill>
                  <a:srgbClr val="B913C9"/>
                </a:solidFill>
              </a:rPr>
              <a:t> de </a:t>
            </a:r>
            <a:r>
              <a:rPr lang="it-IT" sz="1600" dirty="0" err="1">
                <a:solidFill>
                  <a:srgbClr val="B913C9"/>
                </a:solidFill>
              </a:rPr>
              <a:t>mon</a:t>
            </a:r>
            <a:r>
              <a:rPr lang="it-IT" sz="1600" dirty="0">
                <a:solidFill>
                  <a:srgbClr val="B913C9"/>
                </a:solidFill>
              </a:rPr>
              <a:t> petit </a:t>
            </a:r>
            <a:r>
              <a:rPr lang="it-IT" sz="1600" dirty="0" err="1">
                <a:solidFill>
                  <a:srgbClr val="B913C9"/>
                </a:solidFill>
              </a:rPr>
              <a:t>bois</a:t>
            </a:r>
            <a:r>
              <a:rPr lang="it-IT" sz="1600" dirty="0">
                <a:solidFill>
                  <a:srgbClr val="B913C9"/>
                </a:solidFill>
              </a:rPr>
              <a:t> </a:t>
            </a:r>
            <a:r>
              <a:rPr lang="it-IT" sz="1600" dirty="0" err="1">
                <a:solidFill>
                  <a:srgbClr val="B913C9"/>
                </a:solidFill>
              </a:rPr>
              <a:t>sont</a:t>
            </a:r>
            <a:r>
              <a:rPr lang="it-IT" sz="1600" dirty="0">
                <a:solidFill>
                  <a:srgbClr val="B913C9"/>
                </a:solidFill>
              </a:rPr>
              <a:t> </a:t>
            </a:r>
            <a:r>
              <a:rPr lang="it-IT" sz="1600" dirty="0" err="1">
                <a:solidFill>
                  <a:srgbClr val="B913C9"/>
                </a:solidFill>
              </a:rPr>
              <a:t>partis</a:t>
            </a:r>
            <a:r>
              <a:rPr lang="it-IT" sz="1600" dirty="0">
                <a:solidFill>
                  <a:srgbClr val="B913C9"/>
                </a:solidFill>
              </a:rPr>
              <a:t> pour l'</a:t>
            </a:r>
            <a:r>
              <a:rPr lang="it-IT" sz="1600" dirty="0" err="1">
                <a:solidFill>
                  <a:srgbClr val="B913C9"/>
                </a:solidFill>
              </a:rPr>
              <a:t>Espagne</a:t>
            </a:r>
            <a:r>
              <a:rPr lang="it-IT" sz="1600" dirty="0">
                <a:solidFill>
                  <a:srgbClr val="B913C9"/>
                </a:solidFill>
              </a:rPr>
              <a:t> et je </a:t>
            </a:r>
            <a:r>
              <a:rPr lang="it-IT" sz="1600" dirty="0" err="1">
                <a:solidFill>
                  <a:srgbClr val="B913C9"/>
                </a:solidFill>
              </a:rPr>
              <a:t>commencerai</a:t>
            </a:r>
            <a:r>
              <a:rPr lang="it-IT" sz="1600" dirty="0">
                <a:solidFill>
                  <a:srgbClr val="B913C9"/>
                </a:solidFill>
              </a:rPr>
              <a:t> d'</a:t>
            </a:r>
            <a:r>
              <a:rPr lang="it-IT" sz="1600" dirty="0" err="1">
                <a:solidFill>
                  <a:srgbClr val="B913C9"/>
                </a:solidFill>
              </a:rPr>
              <a:t>attendre</a:t>
            </a:r>
            <a:r>
              <a:rPr lang="it-IT" sz="1600" dirty="0">
                <a:solidFill>
                  <a:srgbClr val="B913C9"/>
                </a:solidFill>
              </a:rPr>
              <a:t>, de </a:t>
            </a:r>
            <a:r>
              <a:rPr lang="it-IT" sz="1600" dirty="0" err="1">
                <a:solidFill>
                  <a:srgbClr val="B913C9"/>
                </a:solidFill>
              </a:rPr>
              <a:t>vous</a:t>
            </a:r>
            <a:r>
              <a:rPr lang="it-IT" sz="1600" dirty="0">
                <a:solidFill>
                  <a:srgbClr val="B913C9"/>
                </a:solidFill>
              </a:rPr>
              <a:t> </a:t>
            </a:r>
            <a:r>
              <a:rPr lang="it-IT" sz="1600" dirty="0" err="1">
                <a:solidFill>
                  <a:srgbClr val="B913C9"/>
                </a:solidFill>
              </a:rPr>
              <a:t>attendre</a:t>
            </a:r>
            <a:r>
              <a:rPr lang="it-IT" sz="1600" dirty="0">
                <a:solidFill>
                  <a:srgbClr val="B913C9"/>
                </a:solidFill>
              </a:rPr>
              <a:t>.</a:t>
            </a:r>
            <a:br>
              <a:rPr lang="it-IT" sz="1600" dirty="0">
                <a:solidFill>
                  <a:srgbClr val="B913C9"/>
                </a:solidFill>
              </a:rPr>
            </a:br>
            <a:r>
              <a:rPr lang="it-IT" sz="1600" dirty="0" err="1">
                <a:solidFill>
                  <a:srgbClr val="B913C9"/>
                </a:solidFill>
              </a:rPr>
              <a:t>J'attends</a:t>
            </a:r>
            <a:r>
              <a:rPr lang="it-IT" sz="1600" dirty="0">
                <a:solidFill>
                  <a:srgbClr val="B913C9"/>
                </a:solidFill>
              </a:rPr>
              <a:t> </a:t>
            </a:r>
            <a:r>
              <a:rPr lang="it-IT" sz="1600" dirty="0" err="1">
                <a:solidFill>
                  <a:srgbClr val="B913C9"/>
                </a:solidFill>
              </a:rPr>
              <a:t>déjà</a:t>
            </a:r>
            <a:r>
              <a:rPr lang="it-IT" sz="1600" dirty="0">
                <a:solidFill>
                  <a:srgbClr val="B913C9"/>
                </a:solidFill>
              </a:rPr>
              <a:t>. Je n'</a:t>
            </a:r>
            <a:r>
              <a:rPr lang="it-IT" sz="1600" dirty="0" err="1">
                <a:solidFill>
                  <a:srgbClr val="B913C9"/>
                </a:solidFill>
              </a:rPr>
              <a:t>attendrai</a:t>
            </a:r>
            <a:r>
              <a:rPr lang="it-IT" sz="1600" dirty="0">
                <a:solidFill>
                  <a:srgbClr val="B913C9"/>
                </a:solidFill>
              </a:rPr>
              <a:t> </a:t>
            </a:r>
            <a:r>
              <a:rPr lang="it-IT" sz="1600" dirty="0" err="1">
                <a:solidFill>
                  <a:srgbClr val="B913C9"/>
                </a:solidFill>
              </a:rPr>
              <a:t>pas</a:t>
            </a:r>
            <a:r>
              <a:rPr lang="it-IT" sz="1600" dirty="0">
                <a:solidFill>
                  <a:srgbClr val="B913C9"/>
                </a:solidFill>
              </a:rPr>
              <a:t> plus de cent ans.</a:t>
            </a:r>
            <a:br>
              <a:rPr lang="it-IT" sz="1600" dirty="0">
                <a:solidFill>
                  <a:srgbClr val="B913C9"/>
                </a:solidFill>
              </a:rPr>
            </a:br>
            <a:br>
              <a:rPr lang="it-IT" sz="1600" dirty="0">
                <a:solidFill>
                  <a:srgbClr val="B913C9"/>
                </a:solidFill>
              </a:rPr>
            </a:br>
            <a:r>
              <a:rPr lang="it-IT" sz="1600" dirty="0" err="1">
                <a:solidFill>
                  <a:srgbClr val="B913C9"/>
                </a:solidFill>
              </a:rPr>
              <a:t>Mettons</a:t>
            </a:r>
            <a:r>
              <a:rPr lang="it-IT" sz="1600" dirty="0">
                <a:solidFill>
                  <a:srgbClr val="B913C9"/>
                </a:solidFill>
              </a:rPr>
              <a:t> cent un ans.</a:t>
            </a:r>
            <a:br>
              <a:rPr lang="it-IT" sz="1600" dirty="0"/>
            </a:br>
            <a:br>
              <a:rPr lang="it-IT" sz="1600" dirty="0"/>
            </a:br>
            <a:r>
              <a:rPr lang="it-IT" sz="1600" dirty="0">
                <a:solidFill>
                  <a:srgbClr val="00B0F0"/>
                </a:solidFill>
              </a:rPr>
              <a:t>Sono le dieci di sera. L'aria profuma di sporco, menta e caramello per-ché ho lasciato cadere lo zucchero sul fornello. Domani mattina andrò a vedere se i cinghiali del mio boschetto sono andati in Spagna, e co-</a:t>
            </a:r>
            <a:r>
              <a:rPr lang="it-IT" sz="1600" dirty="0" err="1">
                <a:solidFill>
                  <a:srgbClr val="00B0F0"/>
                </a:solidFill>
              </a:rPr>
              <a:t>mincerò</a:t>
            </a:r>
            <a:r>
              <a:rPr lang="it-IT" sz="1600" dirty="0">
                <a:solidFill>
                  <a:srgbClr val="00B0F0"/>
                </a:solidFill>
              </a:rPr>
              <a:t> ad aspettare, ad aspettare te.</a:t>
            </a:r>
            <a:br>
              <a:rPr lang="it-IT" sz="1600" dirty="0">
                <a:solidFill>
                  <a:srgbClr val="00B0F0"/>
                </a:solidFill>
              </a:rPr>
            </a:br>
            <a:r>
              <a:rPr lang="it-IT" sz="1600" dirty="0">
                <a:solidFill>
                  <a:srgbClr val="00B0F0"/>
                </a:solidFill>
              </a:rPr>
              <a:t>Sto già aspettando. Non aspetterò più di cento anni.</a:t>
            </a:r>
            <a:br>
              <a:rPr lang="it-IT" sz="1600" dirty="0">
                <a:solidFill>
                  <a:srgbClr val="00B0F0"/>
                </a:solidFill>
              </a:rPr>
            </a:br>
            <a:br>
              <a:rPr lang="it-IT" sz="1600" dirty="0">
                <a:solidFill>
                  <a:srgbClr val="00B0F0"/>
                </a:solidFill>
              </a:rPr>
            </a:br>
            <a:r>
              <a:rPr lang="it-IT" sz="1600" dirty="0">
                <a:solidFill>
                  <a:srgbClr val="00B0F0"/>
                </a:solidFill>
              </a:rPr>
              <a:t>Diciamo centouno anni.</a:t>
            </a:r>
            <a:br>
              <a:rPr lang="it-IT" sz="1600" dirty="0"/>
            </a:br>
            <a:br>
              <a:rPr lang="it-IT" sz="1600" dirty="0"/>
            </a:br>
            <a:endParaRPr lang="it-IT" sz="1600" dirty="0"/>
          </a:p>
        </p:txBody>
      </p:sp>
      <p:pic>
        <p:nvPicPr>
          <p:cNvPr id="3" name="Immagine 2">
            <a:extLst>
              <a:ext uri="{FF2B5EF4-FFF2-40B4-BE49-F238E27FC236}">
                <a16:creationId xmlns:a16="http://schemas.microsoft.com/office/drawing/2014/main" id="{F70D4CEF-30F8-CE9B-107D-EE2ED078F8B8}"/>
              </a:ext>
            </a:extLst>
          </p:cNvPr>
          <p:cNvPicPr>
            <a:picLocks noChangeAspect="1"/>
          </p:cNvPicPr>
          <p:nvPr/>
        </p:nvPicPr>
        <p:blipFill>
          <a:blip r:embed="rId2"/>
          <a:stretch>
            <a:fillRect/>
          </a:stretch>
        </p:blipFill>
        <p:spPr>
          <a:xfrm>
            <a:off x="0" y="836712"/>
            <a:ext cx="4151261" cy="5544616"/>
          </a:xfrm>
          <a:prstGeom prst="rect">
            <a:avLst/>
          </a:prstGeom>
        </p:spPr>
      </p:pic>
    </p:spTree>
    <p:extLst>
      <p:ext uri="{BB962C8B-B14F-4D97-AF65-F5344CB8AC3E}">
        <p14:creationId xmlns:p14="http://schemas.microsoft.com/office/powerpoint/2010/main" val="7921096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A102984-6288-3851-02B5-12248FB1FFF2}"/>
              </a:ext>
            </a:extLst>
          </p:cNvPr>
          <p:cNvPicPr>
            <a:picLocks noChangeAspect="1"/>
          </p:cNvPicPr>
          <p:nvPr/>
        </p:nvPicPr>
        <p:blipFill>
          <a:blip r:embed="rId2"/>
          <a:stretch>
            <a:fillRect/>
          </a:stretch>
        </p:blipFill>
        <p:spPr>
          <a:xfrm>
            <a:off x="260387" y="1412776"/>
            <a:ext cx="8623225" cy="5203418"/>
          </a:xfrm>
          <a:prstGeom prst="rect">
            <a:avLst/>
          </a:prstGeom>
        </p:spPr>
      </p:pic>
    </p:spTree>
    <p:extLst>
      <p:ext uri="{BB962C8B-B14F-4D97-AF65-F5344CB8AC3E}">
        <p14:creationId xmlns:p14="http://schemas.microsoft.com/office/powerpoint/2010/main" val="34206440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ettera. &quot;Chère Irène&quot;...mp4">
            <a:hlinkClick r:id="" action="ppaction://media"/>
            <a:extLst>
              <a:ext uri="{FF2B5EF4-FFF2-40B4-BE49-F238E27FC236}">
                <a16:creationId xmlns:a16="http://schemas.microsoft.com/office/drawing/2014/main" id="{7229671E-CD3B-E2F1-60D9-1C0FEE0B89E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549400"/>
            <a:ext cx="8128000" cy="3759200"/>
          </a:xfrm>
          <a:prstGeom prst="rect">
            <a:avLst/>
          </a:prstGeom>
        </p:spPr>
      </p:pic>
    </p:spTree>
    <p:extLst>
      <p:ext uri="{BB962C8B-B14F-4D97-AF65-F5344CB8AC3E}">
        <p14:creationId xmlns:p14="http://schemas.microsoft.com/office/powerpoint/2010/main" val="103488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0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CFA94DDA-C76E-05B8-7CF8-D57BCFC2C41E}"/>
              </a:ext>
            </a:extLst>
          </p:cNvPr>
          <p:cNvPicPr>
            <a:picLocks noChangeAspect="1"/>
          </p:cNvPicPr>
          <p:nvPr/>
        </p:nvPicPr>
        <p:blipFill>
          <a:blip r:embed="rId2"/>
          <a:stretch>
            <a:fillRect/>
          </a:stretch>
        </p:blipFill>
        <p:spPr>
          <a:xfrm>
            <a:off x="1144040" y="836712"/>
            <a:ext cx="6855920" cy="4824536"/>
          </a:xfrm>
          <a:prstGeom prst="rect">
            <a:avLst/>
          </a:prstGeom>
        </p:spPr>
      </p:pic>
    </p:spTree>
    <p:extLst>
      <p:ext uri="{BB962C8B-B14F-4D97-AF65-F5344CB8AC3E}">
        <p14:creationId xmlns:p14="http://schemas.microsoft.com/office/powerpoint/2010/main" val="27277824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B130768-9789-4532-2D6B-42F4C6718372}"/>
              </a:ext>
            </a:extLst>
          </p:cNvPr>
          <p:cNvPicPr>
            <a:picLocks noChangeAspect="1"/>
          </p:cNvPicPr>
          <p:nvPr/>
        </p:nvPicPr>
        <p:blipFill>
          <a:blip r:embed="rId2"/>
          <a:stretch>
            <a:fillRect/>
          </a:stretch>
        </p:blipFill>
        <p:spPr>
          <a:xfrm>
            <a:off x="2660477" y="498560"/>
            <a:ext cx="3823045" cy="5860880"/>
          </a:xfrm>
          <a:prstGeom prst="rect">
            <a:avLst/>
          </a:prstGeom>
        </p:spPr>
      </p:pic>
    </p:spTree>
    <p:extLst>
      <p:ext uri="{BB962C8B-B14F-4D97-AF65-F5344CB8AC3E}">
        <p14:creationId xmlns:p14="http://schemas.microsoft.com/office/powerpoint/2010/main" val="42860962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F2F509E6-2606-A4F7-4A91-0340E85BD2B8}"/>
              </a:ext>
            </a:extLst>
          </p:cNvPr>
          <p:cNvPicPr>
            <a:picLocks noChangeAspect="1"/>
          </p:cNvPicPr>
          <p:nvPr/>
        </p:nvPicPr>
        <p:blipFill>
          <a:blip r:embed="rId2"/>
          <a:stretch>
            <a:fillRect/>
          </a:stretch>
        </p:blipFill>
        <p:spPr>
          <a:xfrm>
            <a:off x="762000" y="1289050"/>
            <a:ext cx="7620000" cy="4279900"/>
          </a:xfrm>
          <a:prstGeom prst="rect">
            <a:avLst/>
          </a:prstGeom>
        </p:spPr>
      </p:pic>
    </p:spTree>
    <p:extLst>
      <p:ext uri="{BB962C8B-B14F-4D97-AF65-F5344CB8AC3E}">
        <p14:creationId xmlns:p14="http://schemas.microsoft.com/office/powerpoint/2010/main" val="38572005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7200" b="1" dirty="0">
                <a:solidFill>
                  <a:srgbClr val="C00000"/>
                </a:solidFill>
                <a:latin typeface="+mn-lt"/>
              </a:rPr>
              <a:t>GRAZIE</a:t>
            </a:r>
          </a:p>
        </p:txBody>
      </p:sp>
      <p:sp>
        <p:nvSpPr>
          <p:cNvPr id="3" name="Segnaposto contenuto 2">
            <a:extLst>
              <a:ext uri="{FF2B5EF4-FFF2-40B4-BE49-F238E27FC236}">
                <a16:creationId xmlns:a16="http://schemas.microsoft.com/office/drawing/2014/main" id="{78616753-358E-844C-ABFD-01045E921BBF}"/>
              </a:ext>
            </a:extLst>
          </p:cNvPr>
          <p:cNvSpPr>
            <a:spLocks noGrp="1"/>
          </p:cNvSpPr>
          <p:nvPr>
            <p:ph idx="1"/>
          </p:nvPr>
        </p:nvSpPr>
        <p:spPr>
          <a:xfrm>
            <a:off x="457200" y="1340768"/>
            <a:ext cx="8135938" cy="4691732"/>
          </a:xfrm>
        </p:spPr>
        <p:txBody>
          <a:bodyPr/>
          <a:lstStyle/>
          <a:p>
            <a:pPr algn="ctr"/>
            <a:r>
              <a:rPr lang="it-IT" dirty="0">
                <a:solidFill>
                  <a:schemeClr val="accent6">
                    <a:lumMod val="40000"/>
                    <a:lumOff val="60000"/>
                  </a:schemeClr>
                </a:solidFill>
              </a:rPr>
              <a:t>Alla prossima</a:t>
            </a:r>
          </a:p>
          <a:p>
            <a:pPr algn="ctr"/>
            <a:r>
              <a:rPr lang="it-IT" dirty="0">
                <a:solidFill>
                  <a:schemeClr val="accent6">
                    <a:lumMod val="40000"/>
                    <a:lumOff val="60000"/>
                  </a:schemeClr>
                </a:solidFill>
              </a:rPr>
              <a:t>Giovedì, 13 febbraio 2025 </a:t>
            </a:r>
          </a:p>
          <a:p>
            <a:pPr algn="ctr"/>
            <a:endParaRPr lang="it-IT" sz="5400" dirty="0">
              <a:solidFill>
                <a:srgbClr val="2700F8"/>
              </a:solidFill>
              <a:latin typeface="Arial" pitchFamily="34"/>
              <a:cs typeface="Arial" pitchFamily="34"/>
            </a:endParaRPr>
          </a:p>
          <a:p>
            <a:pPr lvl="0" algn="ctr">
              <a:lnSpc>
                <a:spcPct val="90000"/>
              </a:lnSpc>
            </a:pPr>
            <a:r>
              <a:rPr lang="it-IT" sz="6600" dirty="0">
                <a:solidFill>
                  <a:srgbClr val="2700F8"/>
                </a:solidFill>
                <a:latin typeface="Arial" pitchFamily="34"/>
                <a:cs typeface="Arial" pitchFamily="34"/>
              </a:rPr>
              <a:t>“IL MANDOLINO </a:t>
            </a:r>
          </a:p>
          <a:p>
            <a:pPr lvl="0" algn="ctr">
              <a:lnSpc>
                <a:spcPct val="90000"/>
              </a:lnSpc>
            </a:pPr>
            <a:r>
              <a:rPr lang="it-IT" sz="4800" dirty="0">
                <a:solidFill>
                  <a:srgbClr val="2700F8"/>
                </a:solidFill>
                <a:latin typeface="Arial" pitchFamily="34"/>
                <a:cs typeface="Arial" pitchFamily="34"/>
              </a:rPr>
              <a:t>DEL CAPITANO CORELLI” </a:t>
            </a:r>
          </a:p>
          <a:p>
            <a:pPr lvl="0" algn="ctr">
              <a:lnSpc>
                <a:spcPct val="90000"/>
              </a:lnSpc>
            </a:pPr>
            <a:r>
              <a:rPr lang="it-IT" sz="3600" i="1" dirty="0">
                <a:solidFill>
                  <a:srgbClr val="2700F8"/>
                </a:solidFill>
                <a:latin typeface="Arial" pitchFamily="34"/>
                <a:cs typeface="Arial" pitchFamily="34"/>
              </a:rPr>
              <a:t>di Luis de </a:t>
            </a:r>
            <a:r>
              <a:rPr lang="it-IT" sz="3600" i="1" dirty="0" err="1">
                <a:solidFill>
                  <a:srgbClr val="2700F8"/>
                </a:solidFill>
                <a:latin typeface="Arial" pitchFamily="34"/>
                <a:cs typeface="Arial" pitchFamily="34"/>
              </a:rPr>
              <a:t>Bernieres</a:t>
            </a:r>
            <a:r>
              <a:rPr lang="it-IT" sz="3600" i="1" dirty="0">
                <a:solidFill>
                  <a:srgbClr val="2700F8"/>
                </a:solidFill>
                <a:latin typeface="Arial" pitchFamily="34"/>
                <a:cs typeface="Arial" pitchFamily="34"/>
              </a:rPr>
              <a:t>, 1993. </a:t>
            </a:r>
          </a:p>
        </p:txBody>
      </p:sp>
    </p:spTree>
    <p:extLst>
      <p:ext uri="{BB962C8B-B14F-4D97-AF65-F5344CB8AC3E}">
        <p14:creationId xmlns:p14="http://schemas.microsoft.com/office/powerpoint/2010/main" val="4011561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6F1D03-D223-5955-8E58-061EADD9C1C4}"/>
              </a:ext>
            </a:extLst>
          </p:cNvPr>
          <p:cNvSpPr>
            <a:spLocks noGrp="1"/>
          </p:cNvSpPr>
          <p:nvPr>
            <p:ph type="title"/>
          </p:nvPr>
        </p:nvSpPr>
        <p:spPr>
          <a:xfrm>
            <a:off x="457200" y="5328592"/>
            <a:ext cx="8135938" cy="1556792"/>
          </a:xfrm>
        </p:spPr>
        <p:txBody>
          <a:bodyPr/>
          <a:lstStyle/>
          <a:p>
            <a:r>
              <a:rPr lang="it-IT" sz="1600" dirty="0">
                <a:solidFill>
                  <a:srgbClr val="00B0F0"/>
                </a:solidFill>
                <a:effectLst/>
                <a:latin typeface="Geneva" panose="020B0503030404040204" pitchFamily="34" charset="0"/>
                <a:ea typeface="Arial Unicode MS" panose="020B0604020202020204" pitchFamily="34" charset="-128"/>
                <a:cs typeface="Arial Unicode MS" panose="020B0604020202020204" pitchFamily="34" charset="-128"/>
              </a:rPr>
              <a:t>Sabine </a:t>
            </a:r>
            <a:r>
              <a:rPr lang="it-IT" sz="1600" dirty="0" err="1">
                <a:solidFill>
                  <a:srgbClr val="00B0F0"/>
                </a:solidFill>
                <a:effectLst/>
                <a:latin typeface="Geneva" panose="020B0503030404040204" pitchFamily="34" charset="0"/>
                <a:ea typeface="Arial Unicode MS" panose="020B0604020202020204" pitchFamily="34" charset="-128"/>
                <a:cs typeface="Arial Unicode MS" panose="020B0604020202020204" pitchFamily="34" charset="-128"/>
              </a:rPr>
              <a:t>Azéma</a:t>
            </a:r>
            <a:r>
              <a:rPr lang="it-IT" sz="1600" dirty="0">
                <a:solidFill>
                  <a:srgbClr val="00B0F0"/>
                </a:solidFill>
                <a:effectLst/>
              </a:rPr>
              <a:t>                                                    </a:t>
            </a:r>
            <a:r>
              <a:rPr lang="it-IT" sz="1600" dirty="0">
                <a:solidFill>
                  <a:srgbClr val="0070C0"/>
                </a:solidFill>
                <a:effectLst/>
              </a:rPr>
              <a:t>Philipe </a:t>
            </a:r>
            <a:r>
              <a:rPr lang="it-IT" sz="1600" dirty="0" err="1">
                <a:solidFill>
                  <a:srgbClr val="0070C0"/>
                </a:solidFill>
                <a:effectLst/>
              </a:rPr>
              <a:t>Noiret</a:t>
            </a:r>
            <a:endParaRPr lang="it-IT" sz="1600" dirty="0">
              <a:solidFill>
                <a:srgbClr val="0070C0"/>
              </a:solidFill>
            </a:endParaRPr>
          </a:p>
        </p:txBody>
      </p:sp>
      <p:pic>
        <p:nvPicPr>
          <p:cNvPr id="8" name="Immagine 7">
            <a:extLst>
              <a:ext uri="{FF2B5EF4-FFF2-40B4-BE49-F238E27FC236}">
                <a16:creationId xmlns:a16="http://schemas.microsoft.com/office/drawing/2014/main" id="{CD205118-B905-8C96-9659-9F2CC0E1DF06}"/>
              </a:ext>
            </a:extLst>
          </p:cNvPr>
          <p:cNvPicPr>
            <a:picLocks noChangeAspect="1"/>
          </p:cNvPicPr>
          <p:nvPr/>
        </p:nvPicPr>
        <p:blipFill>
          <a:blip r:embed="rId2"/>
          <a:stretch>
            <a:fillRect/>
          </a:stretch>
        </p:blipFill>
        <p:spPr>
          <a:xfrm>
            <a:off x="683568" y="764704"/>
            <a:ext cx="3600399" cy="4968552"/>
          </a:xfrm>
          <a:prstGeom prst="rect">
            <a:avLst/>
          </a:prstGeom>
        </p:spPr>
      </p:pic>
      <p:pic>
        <p:nvPicPr>
          <p:cNvPr id="10" name="Immagine 9">
            <a:extLst>
              <a:ext uri="{FF2B5EF4-FFF2-40B4-BE49-F238E27FC236}">
                <a16:creationId xmlns:a16="http://schemas.microsoft.com/office/drawing/2014/main" id="{4DB71420-8BA9-8658-3BE8-481836ABEC93}"/>
              </a:ext>
            </a:extLst>
          </p:cNvPr>
          <p:cNvPicPr>
            <a:picLocks noChangeAspect="1"/>
          </p:cNvPicPr>
          <p:nvPr/>
        </p:nvPicPr>
        <p:blipFill>
          <a:blip r:embed="rId3"/>
          <a:stretch>
            <a:fillRect/>
          </a:stretch>
        </p:blipFill>
        <p:spPr>
          <a:xfrm>
            <a:off x="5004048" y="764704"/>
            <a:ext cx="3456384" cy="4968552"/>
          </a:xfrm>
          <a:prstGeom prst="rect">
            <a:avLst/>
          </a:prstGeom>
        </p:spPr>
      </p:pic>
    </p:spTree>
    <p:extLst>
      <p:ext uri="{BB962C8B-B14F-4D97-AF65-F5344CB8AC3E}">
        <p14:creationId xmlns:p14="http://schemas.microsoft.com/office/powerpoint/2010/main" val="996429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5D240D9-5ADB-30B8-576C-76F66DBAABC3}"/>
              </a:ext>
            </a:extLst>
          </p:cNvPr>
          <p:cNvPicPr>
            <a:picLocks noChangeAspect="1"/>
          </p:cNvPicPr>
          <p:nvPr/>
        </p:nvPicPr>
        <p:blipFill>
          <a:blip r:embed="rId2"/>
          <a:stretch>
            <a:fillRect/>
          </a:stretch>
        </p:blipFill>
        <p:spPr>
          <a:xfrm>
            <a:off x="5328" y="187504"/>
            <a:ext cx="4684577" cy="6669360"/>
          </a:xfrm>
          <a:prstGeom prst="rect">
            <a:avLst/>
          </a:prstGeom>
        </p:spPr>
      </p:pic>
      <p:sp>
        <p:nvSpPr>
          <p:cNvPr id="5" name="Titolo 4">
            <a:extLst>
              <a:ext uri="{FF2B5EF4-FFF2-40B4-BE49-F238E27FC236}">
                <a16:creationId xmlns:a16="http://schemas.microsoft.com/office/drawing/2014/main" id="{584277CF-E156-27E7-E944-864E8F864CC5}"/>
              </a:ext>
            </a:extLst>
          </p:cNvPr>
          <p:cNvSpPr>
            <a:spLocks noGrp="1"/>
          </p:cNvSpPr>
          <p:nvPr>
            <p:ph type="title"/>
          </p:nvPr>
        </p:nvSpPr>
        <p:spPr>
          <a:xfrm>
            <a:off x="4860032" y="5805264"/>
            <a:ext cx="3733106" cy="1052736"/>
          </a:xfrm>
        </p:spPr>
        <p:txBody>
          <a:bodyPr/>
          <a:lstStyle/>
          <a:p>
            <a:pPr algn="l"/>
            <a:r>
              <a:rPr lang="it-IT" sz="1800" b="1" dirty="0">
                <a:solidFill>
                  <a:srgbClr val="7030A0"/>
                </a:solidFill>
              </a:rPr>
              <a:t>Anno 1989</a:t>
            </a:r>
          </a:p>
        </p:txBody>
      </p:sp>
    </p:spTree>
    <p:extLst>
      <p:ext uri="{BB962C8B-B14F-4D97-AF65-F5344CB8AC3E}">
        <p14:creationId xmlns:p14="http://schemas.microsoft.com/office/powerpoint/2010/main" val="2373265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RAILER-Bande annonce d'époque SD.mp4">
            <a:hlinkClick r:id="" action="ppaction://media"/>
            <a:extLst>
              <a:ext uri="{FF2B5EF4-FFF2-40B4-BE49-F238E27FC236}">
                <a16:creationId xmlns:a16="http://schemas.microsoft.com/office/drawing/2014/main" id="{435C21F8-57C1-3EE3-E39F-2E42D9BA666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292448"/>
            <a:ext cx="8128000" cy="4368800"/>
          </a:xfrm>
          <a:prstGeom prst="rect">
            <a:avLst/>
          </a:prstGeom>
        </p:spPr>
      </p:pic>
    </p:spTree>
    <p:extLst>
      <p:ext uri="{BB962C8B-B14F-4D97-AF65-F5344CB8AC3E}">
        <p14:creationId xmlns:p14="http://schemas.microsoft.com/office/powerpoint/2010/main" val="318224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5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5F47F3D6-49E7-0E4D-92B9-5BE7C5AD3283}"/>
              </a:ext>
            </a:extLst>
          </p:cNvPr>
          <p:cNvSpPr>
            <a:spLocks noGrp="1"/>
          </p:cNvSpPr>
          <p:nvPr>
            <p:ph type="title"/>
          </p:nvPr>
        </p:nvSpPr>
        <p:spPr>
          <a:xfrm>
            <a:off x="755576" y="4869160"/>
            <a:ext cx="7848872" cy="1988840"/>
          </a:xfrm>
        </p:spPr>
        <p:txBody>
          <a:bodyPr/>
          <a:lstStyle/>
          <a:p>
            <a:r>
              <a:rPr lang="it-IT" sz="1600" dirty="0">
                <a:solidFill>
                  <a:schemeClr val="accent1">
                    <a:lumMod val="50000"/>
                  </a:schemeClr>
                </a:solidFill>
                <a:latin typeface="Arial" pitchFamily="34"/>
              </a:rPr>
              <a:t>La commedia, 1603</a:t>
            </a:r>
            <a:r>
              <a:rPr lang="it-IT" sz="1600" dirty="0">
                <a:solidFill>
                  <a:srgbClr val="6F2B15"/>
                </a:solidFill>
                <a:latin typeface="Arial" pitchFamily="34"/>
              </a:rPr>
              <a:t>.                                        L’autore William Shakespeare.</a:t>
            </a:r>
            <a:endParaRPr lang="it-IT" sz="1600" dirty="0">
              <a:solidFill>
                <a:srgbClr val="6F2B15"/>
              </a:solidFill>
            </a:endParaRPr>
          </a:p>
        </p:txBody>
      </p:sp>
      <p:pic>
        <p:nvPicPr>
          <p:cNvPr id="5" name="Immagine 4">
            <a:extLst>
              <a:ext uri="{FF2B5EF4-FFF2-40B4-BE49-F238E27FC236}">
                <a16:creationId xmlns:a16="http://schemas.microsoft.com/office/drawing/2014/main" id="{04C41C11-F303-A74D-AC6F-CAF374A22DE6}"/>
              </a:ext>
            </a:extLst>
          </p:cNvPr>
          <p:cNvPicPr>
            <a:picLocks noChangeAspect="1"/>
          </p:cNvPicPr>
          <p:nvPr/>
        </p:nvPicPr>
        <p:blipFill>
          <a:blip r:embed="rId2"/>
          <a:stretch>
            <a:fillRect/>
          </a:stretch>
        </p:blipFill>
        <p:spPr>
          <a:xfrm>
            <a:off x="755576" y="908720"/>
            <a:ext cx="3456384" cy="4536504"/>
          </a:xfrm>
          <a:prstGeom prst="rect">
            <a:avLst/>
          </a:prstGeom>
        </p:spPr>
      </p:pic>
      <p:pic>
        <p:nvPicPr>
          <p:cNvPr id="10" name="Immagine 9">
            <a:extLst>
              <a:ext uri="{FF2B5EF4-FFF2-40B4-BE49-F238E27FC236}">
                <a16:creationId xmlns:a16="http://schemas.microsoft.com/office/drawing/2014/main" id="{C962EA9C-3C08-F68E-CDE5-A8FE74EEAF55}"/>
              </a:ext>
            </a:extLst>
          </p:cNvPr>
          <p:cNvPicPr>
            <a:picLocks noChangeAspect="1"/>
          </p:cNvPicPr>
          <p:nvPr/>
        </p:nvPicPr>
        <p:blipFill>
          <a:blip r:embed="rId3"/>
          <a:stretch>
            <a:fillRect/>
          </a:stretch>
        </p:blipFill>
        <p:spPr>
          <a:xfrm>
            <a:off x="4788024" y="908720"/>
            <a:ext cx="3816424" cy="4536504"/>
          </a:xfrm>
          <a:prstGeom prst="rect">
            <a:avLst/>
          </a:prstGeom>
        </p:spPr>
      </p:pic>
    </p:spTree>
    <p:extLst>
      <p:ext uri="{BB962C8B-B14F-4D97-AF65-F5344CB8AC3E}">
        <p14:creationId xmlns:p14="http://schemas.microsoft.com/office/powerpoint/2010/main" val="3978098920"/>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it-IT" sz="1800" b="0" i="0" u="none" strike="noStrike" cap="none" normalizeH="0" baseline="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it-IT" sz="1800" b="0" i="0" u="none" strike="noStrike" cap="none" normalizeH="0" baseline="0">
            <a:ln>
              <a:noFill/>
            </a:ln>
            <a:solidFill>
              <a:schemeClr val="bg1"/>
            </a:solidFill>
            <a:effectLst/>
            <a:latin typeface="Arial" charset="0"/>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Enrico Berlinguer. Il "comunismo dal volto umano"</Template>
  <TotalTime>6301</TotalTime>
  <Words>945</Words>
  <Application>Microsoft Macintosh PowerPoint</Application>
  <PresentationFormat>Presentazione su schermo (4:3)</PresentationFormat>
  <Paragraphs>53</Paragraphs>
  <Slides>57</Slides>
  <Notes>1</Notes>
  <HiddenSlides>0</HiddenSlides>
  <MMClips>5</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57</vt:i4>
      </vt:variant>
    </vt:vector>
  </HeadingPairs>
  <TitlesOfParts>
    <vt:vector size="61" baseType="lpstr">
      <vt:lpstr>Arial</vt:lpstr>
      <vt:lpstr>Geneva</vt:lpstr>
      <vt:lpstr>Times New Roman</vt:lpstr>
      <vt:lpstr>Tema di Office</vt:lpstr>
      <vt:lpstr>UTE – Università Cardinal Colombo - MILANO Giovedì,  6 febbraio 2025</vt:lpstr>
      <vt:lpstr>        Il romanzo, 1988                      L’autore del romanzo Jean Cosmos.</vt:lpstr>
      <vt:lpstr>Il Regista Bertrand Tavernier.                               La Locandina del film, 1989. </vt:lpstr>
      <vt:lpstr>Presentazione standard di PowerPoint</vt:lpstr>
      <vt:lpstr>Il regista Bernard Tavernier mentre prepara una scena.</vt:lpstr>
      <vt:lpstr>Sabine Azéma                                                    Philipe Noiret</vt:lpstr>
      <vt:lpstr>Anno 1989</vt:lpstr>
      <vt:lpstr>Presentazione standard di PowerPoint</vt:lpstr>
      <vt:lpstr>La commedia, 1603.                                        L’autore William Shakespeare.</vt:lpstr>
      <vt:lpstr>   Dalla commedia pastorale  As you like it - Come vi piace Atto II, Scena VII di William Shakespeare   “Tutto il mondo è un palcoscenico, e uomini e donne, tutti, sono attori; hanno proprie uscite e proprie entrate; nella vita un uomo interpreta più parti, ché gli atti sono le sette età”.     Da Elogio alla follia, 1509 di Erasmo da Rotterdam   “Tutta la vita umana non è se non una commedia, in cui ognuno recita con una maschera diversa, e continua nella parte, finché il gran direttore di scena  lo fa uscire dal palcoscenico”.  Erasmo da Rotterdam  in un ritratto di Hans Holbein il Giovane.    </vt:lpstr>
      <vt:lpstr>Open Air Theatre stage. Regent’s Park, London.</vt:lpstr>
      <vt:lpstr>Mappa d’Europa nel 1920</vt:lpstr>
      <vt:lpstr>La battaglia di Verdun.</vt:lpstr>
      <vt:lpstr>Verdun.   Le case distrutte del paese.  Una trincea.  Il cimitero di guerra.</vt:lpstr>
      <vt:lpstr>Una immagine della trincea francese ricostruita nel film.</vt:lpstr>
      <vt:lpstr>Il comandante maggiore Delaplane,  l’attore francese Philipe Noiret. </vt:lpstr>
      <vt:lpstr>Una trincea nella pianura di Verdun.</vt:lpstr>
      <vt:lpstr>Le famiglie dei soldati in attesa alla ricerca dei loro cari dispersi. </vt:lpstr>
      <vt:lpstr>La fila dei familiari al tavolo dei militari alla ricerca di cari dispersi.</vt:lpstr>
      <vt:lpstr>Alice, la maestra  di un paese  vicino a Verdun,  l’attrice francese  Pascale Vignal.</vt:lpstr>
      <vt:lpstr>La maestra Alice alla ricerca del fidanzato chiede notizie all’assistente del Maggiore.</vt:lpstr>
      <vt:lpstr>Irene de Courtil, l’attrice francese Sabine Azéma.</vt:lpstr>
      <vt:lpstr>La ricca, elegante e altezzosa borghese Irene de Courtil.</vt:lpstr>
      <vt:lpstr>Irene de Courtil nell’ufficio del Maggiore Delaplane alla ricerca del marito..</vt:lpstr>
      <vt:lpstr>Il maggiore Delaplane con il Generale, suo superiore.</vt:lpstr>
      <vt:lpstr>Il regista con le comparse nella ricostruzione di una scena presso la Galleria ferroviaria.</vt:lpstr>
      <vt:lpstr>Presentazione standard di PowerPoint</vt:lpstr>
      <vt:lpstr>Presentazione standard di PowerPoint</vt:lpstr>
      <vt:lpstr>Le famiglie in attesa alla ricerca dei loro cari dispersi. </vt:lpstr>
      <vt:lpstr>Tra le croci del cimitero alla ricerca dei nomi dei propri cari.</vt:lpstr>
      <vt:lpstr>Presentazione standard di PowerPoint</vt:lpstr>
      <vt:lpstr>Alice, la maestra di un paese vicino a Verdun col vice del Maggiore.</vt:lpstr>
      <vt:lpstr>Irene, l’attrice Sabine Azèma.</vt:lpstr>
      <vt:lpstr>Irene, accompagnata da Delaplane nel sopralluogo alla Galleria.</vt:lpstr>
      <vt:lpstr>Delaplane accompagna Irene con il calesse.</vt:lpstr>
      <vt:lpstr>In giro per il campo in calesse. </vt:lpstr>
      <vt:lpstr>…eadem!</vt:lpstr>
      <vt:lpstr>E tra i due, piano piano, nasce qualcosa…</vt:lpstr>
      <vt:lpstr>A cena con la bottiglia di champagne Mercier in mezzo a loro .</vt:lpstr>
      <vt:lpstr>Presentazione standard di PowerPoint</vt:lpstr>
      <vt:lpstr>Presentazione standard di PowerPoint</vt:lpstr>
      <vt:lpstr>Presentazione standard di PowerPoint</vt:lpstr>
      <vt:lpstr>Solenne cerimonia del Milite Ignoto.</vt:lpstr>
      <vt:lpstr>Le autorità militari e, al centro, André Maginot, allora ministro delle Pensioni.  </vt:lpstr>
      <vt:lpstr>Presentazione standard di PowerPoint</vt:lpstr>
      <vt:lpstr>Presentazione standard di PowerPoint</vt:lpstr>
      <vt:lpstr>Bedarieux, in Bretagna. La prospective!</vt:lpstr>
      <vt:lpstr>Cartolina postale di Bedarieux negli anni ‘20 del ‘900.</vt:lpstr>
      <vt:lpstr>Presentazione standard di PowerPoint</vt:lpstr>
      <vt:lpstr>Bédarieux, 6 janvier 1922  Irène, très chère Irène,  Votre lettre m'a donné une très grande joie parce qu'elle m'apportait un grand espoir. Enfin vous! Enfin quelques mots me rendaient votre voix, votre regard, l'émouvante silhouette de mes jours et de mes nuits de solitude! Dieu veuille que mon message vous atteigne à New York avant ce grand départ que vous m'annoncez pour le Wisconsin. J'ai eu du mal à le découvrir sur mon globe. Comment vous y retrouverais-je si vous aviez l'imprudence d'aller vous y perdre?   Bédarieux, 6 gennaio 1922  Irene, carissima Irene,  La tua lettera mi ha dato una grande gioia perché mi ha portato una grande speranza. Finalmente tu! Finalmente poche parole mi hanno re-stituito la tua voce, il tuo sguardo, la sagoma commovente dei miei giorni e delle mie notti di solitudine!  Dio conceda che il mio messaggio possa raggiungerti a New York prima di questa grande partenza che mi annunci per il Wisconsin. Ho avuto difficoltà a scoprirlo sul mio mappamondo. Come potrei trovarti lì se fossi stato così imprudente da andare a perderti? </vt:lpstr>
      <vt:lpstr>    E, come finale:  : Il est dix heures du soir. L'air sent bon le crottin, la menthe et le cara-mel parce que j'ai fait tomber du sucre sur ma cuisinière. Demain matin j'irai voir si les sangliers de mon petit bois sont partis pour l'Espagne et je commencerai d'attendre, de vous attendre. J'attends déjà. Je n'attendrai pas plus de cent ans.  Mettons cent un ans.  Sono le dieci di sera. L'aria profuma di sporco, menta e caramello per-ché ho lasciato cadere lo zucchero sul fornello. Domani mattina andrò a vedere se i cinghiali del mio boschetto sono andati in Spagna, e co-mincerò ad aspettare, ad aspettare te. Sto già aspettando. Non aspetterò più di cento anni.  Diciamo centouno anni.  </vt:lpstr>
      <vt:lpstr>Presentazione standard di PowerPoint</vt:lpstr>
      <vt:lpstr>Presentazione standard di PowerPoint</vt:lpstr>
      <vt:lpstr>Presentazione standard di PowerPoint</vt:lpstr>
      <vt:lpstr>Presentazione standard di PowerPoint</vt:lpstr>
      <vt:lpstr>Presentazione standard di PowerPoint</vt:lpstr>
      <vt:lpstr>GRAZIE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UTE Cardinal Colombo – MI Giovedì, 12 dicembre 2019 </dc:title>
  <dc:creator>Utente di Microsoft Office</dc:creator>
  <cp:lastModifiedBy>Microsoft Office User</cp:lastModifiedBy>
  <cp:revision>702</cp:revision>
  <cp:lastPrinted>1601-01-01T00:00:00Z</cp:lastPrinted>
  <dcterms:created xsi:type="dcterms:W3CDTF">2019-12-08T15:27:53Z</dcterms:created>
  <dcterms:modified xsi:type="dcterms:W3CDTF">2025-02-01T15:17:09Z</dcterms:modified>
</cp:coreProperties>
</file>