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0" r:id="rId7"/>
    <p:sldId id="261" r:id="rId8"/>
    <p:sldId id="262" r:id="rId9"/>
    <p:sldId id="263"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C09683-131E-43A5-81E3-EC6F7ED1C511}" v="5" dt="2025-02-16T15:37:11.5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credi Greco" userId="68f4d11238ebce53" providerId="LiveId" clId="{0BC09683-131E-43A5-81E3-EC6F7ED1C511}"/>
    <pc:docChg chg="undo redo custSel addSld modSld">
      <pc:chgData name="Tancredi Greco" userId="68f4d11238ebce53" providerId="LiveId" clId="{0BC09683-131E-43A5-81E3-EC6F7ED1C511}" dt="2025-02-16T15:39:31.858" v="1180" actId="20577"/>
      <pc:docMkLst>
        <pc:docMk/>
      </pc:docMkLst>
      <pc:sldChg chg="addSp modSp mod setBg">
        <pc:chgData name="Tancredi Greco" userId="68f4d11238ebce53" providerId="LiveId" clId="{0BC09683-131E-43A5-81E3-EC6F7ED1C511}" dt="2025-02-16T08:24:00.432" v="3" actId="962"/>
        <pc:sldMkLst>
          <pc:docMk/>
          <pc:sldMk cId="1516762955" sldId="256"/>
        </pc:sldMkLst>
        <pc:spChg chg="mod">
          <ac:chgData name="Tancredi Greco" userId="68f4d11238ebce53" providerId="LiveId" clId="{0BC09683-131E-43A5-81E3-EC6F7ED1C511}" dt="2025-02-16T08:23:54.180" v="1" actId="26606"/>
          <ac:spMkLst>
            <pc:docMk/>
            <pc:sldMk cId="1516762955" sldId="256"/>
            <ac:spMk id="2" creationId="{813AA706-272D-74F8-4CDB-E60C3E9EC610}"/>
          </ac:spMkLst>
        </pc:spChg>
        <pc:spChg chg="mod">
          <ac:chgData name="Tancredi Greco" userId="68f4d11238ebce53" providerId="LiveId" clId="{0BC09683-131E-43A5-81E3-EC6F7ED1C511}" dt="2025-02-16T08:23:54.180" v="1" actId="26606"/>
          <ac:spMkLst>
            <pc:docMk/>
            <pc:sldMk cId="1516762955" sldId="256"/>
            <ac:spMk id="3" creationId="{80216E17-3377-B622-D410-2B5BAFD40450}"/>
          </ac:spMkLst>
        </pc:spChg>
        <pc:spChg chg="add">
          <ac:chgData name="Tancredi Greco" userId="68f4d11238ebce53" providerId="LiveId" clId="{0BC09683-131E-43A5-81E3-EC6F7ED1C511}" dt="2025-02-16T08:23:54.180" v="1" actId="26606"/>
          <ac:spMkLst>
            <pc:docMk/>
            <pc:sldMk cId="1516762955" sldId="256"/>
            <ac:spMk id="9" creationId="{06DA9DF9-31F7-4056-B42E-878CC92417B8}"/>
          </ac:spMkLst>
        </pc:spChg>
        <pc:picChg chg="add mod">
          <ac:chgData name="Tancredi Greco" userId="68f4d11238ebce53" providerId="LiveId" clId="{0BC09683-131E-43A5-81E3-EC6F7ED1C511}" dt="2025-02-16T08:24:00.432" v="3" actId="962"/>
          <ac:picMkLst>
            <pc:docMk/>
            <pc:sldMk cId="1516762955" sldId="256"/>
            <ac:picMk id="4" creationId="{05F143DF-B0CA-6203-BEFB-CF2719A5DA58}"/>
          </ac:picMkLst>
        </pc:picChg>
      </pc:sldChg>
      <pc:sldChg chg="modSp mod">
        <pc:chgData name="Tancredi Greco" userId="68f4d11238ebce53" providerId="LiveId" clId="{0BC09683-131E-43A5-81E3-EC6F7ED1C511}" dt="2025-02-16T13:11:59.674" v="1031" actId="14100"/>
        <pc:sldMkLst>
          <pc:docMk/>
          <pc:sldMk cId="2748791223" sldId="257"/>
        </pc:sldMkLst>
        <pc:spChg chg="mod">
          <ac:chgData name="Tancredi Greco" userId="68f4d11238ebce53" providerId="LiveId" clId="{0BC09683-131E-43A5-81E3-EC6F7ED1C511}" dt="2025-02-16T13:11:59.674" v="1031" actId="14100"/>
          <ac:spMkLst>
            <pc:docMk/>
            <pc:sldMk cId="2748791223" sldId="257"/>
            <ac:spMk id="3" creationId="{88887A88-77B4-5343-E12D-32079D818FE4}"/>
          </ac:spMkLst>
        </pc:spChg>
      </pc:sldChg>
      <pc:sldChg chg="modSp mod">
        <pc:chgData name="Tancredi Greco" userId="68f4d11238ebce53" providerId="LiveId" clId="{0BC09683-131E-43A5-81E3-EC6F7ED1C511}" dt="2025-02-16T14:44:23.882" v="1039" actId="20577"/>
        <pc:sldMkLst>
          <pc:docMk/>
          <pc:sldMk cId="1413970772" sldId="258"/>
        </pc:sldMkLst>
        <pc:spChg chg="mod">
          <ac:chgData name="Tancredi Greco" userId="68f4d11238ebce53" providerId="LiveId" clId="{0BC09683-131E-43A5-81E3-EC6F7ED1C511}" dt="2025-02-16T14:44:23.882" v="1039" actId="20577"/>
          <ac:spMkLst>
            <pc:docMk/>
            <pc:sldMk cId="1413970772" sldId="258"/>
            <ac:spMk id="3" creationId="{F56028D2-720D-065C-FB01-C85B2FD74D8E}"/>
          </ac:spMkLst>
        </pc:spChg>
      </pc:sldChg>
      <pc:sldChg chg="modSp mod">
        <pc:chgData name="Tancredi Greco" userId="68f4d11238ebce53" providerId="LiveId" clId="{0BC09683-131E-43A5-81E3-EC6F7ED1C511}" dt="2025-02-16T15:23:30.963" v="1123" actId="115"/>
        <pc:sldMkLst>
          <pc:docMk/>
          <pc:sldMk cId="2417668795" sldId="259"/>
        </pc:sldMkLst>
        <pc:spChg chg="mod">
          <ac:chgData name="Tancredi Greco" userId="68f4d11238ebce53" providerId="LiveId" clId="{0BC09683-131E-43A5-81E3-EC6F7ED1C511}" dt="2025-02-16T15:23:30.963" v="1123" actId="115"/>
          <ac:spMkLst>
            <pc:docMk/>
            <pc:sldMk cId="2417668795" sldId="259"/>
            <ac:spMk id="3" creationId="{158C000B-4362-1C2B-EE9F-AA3C7C73E64F}"/>
          </ac:spMkLst>
        </pc:spChg>
      </pc:sldChg>
      <pc:sldChg chg="modSp mod">
        <pc:chgData name="Tancredi Greco" userId="68f4d11238ebce53" providerId="LiveId" clId="{0BC09683-131E-43A5-81E3-EC6F7ED1C511}" dt="2025-02-16T11:58:22.325" v="904" actId="14100"/>
        <pc:sldMkLst>
          <pc:docMk/>
          <pc:sldMk cId="3068933623" sldId="260"/>
        </pc:sldMkLst>
        <pc:spChg chg="mod">
          <ac:chgData name="Tancredi Greco" userId="68f4d11238ebce53" providerId="LiveId" clId="{0BC09683-131E-43A5-81E3-EC6F7ED1C511}" dt="2025-02-16T11:58:22.325" v="904" actId="14100"/>
          <ac:spMkLst>
            <pc:docMk/>
            <pc:sldMk cId="3068933623" sldId="260"/>
            <ac:spMk id="3" creationId="{908B5272-8EBC-BB62-71DA-A23E2FC98E2D}"/>
          </ac:spMkLst>
        </pc:spChg>
      </pc:sldChg>
      <pc:sldChg chg="modSp mod">
        <pc:chgData name="Tancredi Greco" userId="68f4d11238ebce53" providerId="LiveId" clId="{0BC09683-131E-43A5-81E3-EC6F7ED1C511}" dt="2025-02-16T15:39:31.858" v="1180" actId="20577"/>
        <pc:sldMkLst>
          <pc:docMk/>
          <pc:sldMk cId="2305456316" sldId="261"/>
        </pc:sldMkLst>
        <pc:spChg chg="mod">
          <ac:chgData name="Tancredi Greco" userId="68f4d11238ebce53" providerId="LiveId" clId="{0BC09683-131E-43A5-81E3-EC6F7ED1C511}" dt="2025-02-16T15:39:31.858" v="1180" actId="20577"/>
          <ac:spMkLst>
            <pc:docMk/>
            <pc:sldMk cId="2305456316" sldId="261"/>
            <ac:spMk id="3" creationId="{E2645E15-8926-BF2E-81DE-235E556D0C27}"/>
          </ac:spMkLst>
        </pc:spChg>
      </pc:sldChg>
      <pc:sldChg chg="delSp modSp new mod">
        <pc:chgData name="Tancredi Greco" userId="68f4d11238ebce53" providerId="LiveId" clId="{0BC09683-131E-43A5-81E3-EC6F7ED1C511}" dt="2025-02-16T12:03:56.183" v="984" actId="115"/>
        <pc:sldMkLst>
          <pc:docMk/>
          <pc:sldMk cId="409968984" sldId="262"/>
        </pc:sldMkLst>
        <pc:spChg chg="del">
          <ac:chgData name="Tancredi Greco" userId="68f4d11238ebce53" providerId="LiveId" clId="{0BC09683-131E-43A5-81E3-EC6F7ED1C511}" dt="2025-02-16T11:58:41.973" v="909" actId="21"/>
          <ac:spMkLst>
            <pc:docMk/>
            <pc:sldMk cId="409968984" sldId="262"/>
            <ac:spMk id="2" creationId="{5BFC6163-D4CF-F96B-047E-4D268EA80B2D}"/>
          </ac:spMkLst>
        </pc:spChg>
        <pc:spChg chg="mod">
          <ac:chgData name="Tancredi Greco" userId="68f4d11238ebce53" providerId="LiveId" clId="{0BC09683-131E-43A5-81E3-EC6F7ED1C511}" dt="2025-02-16T12:03:56.183" v="984" actId="115"/>
          <ac:spMkLst>
            <pc:docMk/>
            <pc:sldMk cId="409968984" sldId="262"/>
            <ac:spMk id="3" creationId="{321C0AAA-F1D7-243D-1F64-8B620A2FB96A}"/>
          </ac:spMkLst>
        </pc:spChg>
      </pc:sldChg>
      <pc:sldChg chg="addSp delSp modSp new mod setBg addAnim">
        <pc:chgData name="Tancredi Greco" userId="68f4d11238ebce53" providerId="LiveId" clId="{0BC09683-131E-43A5-81E3-EC6F7ED1C511}" dt="2025-02-16T12:03:28.725" v="983"/>
        <pc:sldMkLst>
          <pc:docMk/>
          <pc:sldMk cId="1634158110" sldId="263"/>
        </pc:sldMkLst>
        <pc:spChg chg="mod ord">
          <ac:chgData name="Tancredi Greco" userId="68f4d11238ebce53" providerId="LiveId" clId="{0BC09683-131E-43A5-81E3-EC6F7ED1C511}" dt="2025-02-16T12:03:28.723" v="982" actId="26606"/>
          <ac:spMkLst>
            <pc:docMk/>
            <pc:sldMk cId="1634158110" sldId="263"/>
            <ac:spMk id="2" creationId="{946FF337-F475-1B34-D137-F7C5E05D1A9D}"/>
          </ac:spMkLst>
        </pc:spChg>
        <pc:spChg chg="del mod">
          <ac:chgData name="Tancredi Greco" userId="68f4d11238ebce53" providerId="LiveId" clId="{0BC09683-131E-43A5-81E3-EC6F7ED1C511}" dt="2025-02-16T12:03:13.627" v="979"/>
          <ac:spMkLst>
            <pc:docMk/>
            <pc:sldMk cId="1634158110" sldId="263"/>
            <ac:spMk id="3" creationId="{DABD8DA9-6394-4027-0CB4-5ECBA4B5B5E0}"/>
          </ac:spMkLst>
        </pc:spChg>
        <pc:spChg chg="mod">
          <ac:chgData name="Tancredi Greco" userId="68f4d11238ebce53" providerId="LiveId" clId="{0BC09683-131E-43A5-81E3-EC6F7ED1C511}" dt="2025-02-16T12:03:28.723" v="982" actId="26606"/>
          <ac:spMkLst>
            <pc:docMk/>
            <pc:sldMk cId="1634158110" sldId="263"/>
            <ac:spMk id="4" creationId="{A36DD649-28DB-8F52-87B5-C280856D72E6}"/>
          </ac:spMkLst>
        </pc:spChg>
        <pc:spChg chg="add del">
          <ac:chgData name="Tancredi Greco" userId="68f4d11238ebce53" providerId="LiveId" clId="{0BC09683-131E-43A5-81E3-EC6F7ED1C511}" dt="2025-02-16T12:03:28.714" v="981" actId="26606"/>
          <ac:spMkLst>
            <pc:docMk/>
            <pc:sldMk cId="1634158110" sldId="263"/>
            <ac:spMk id="10" creationId="{06DA9DF9-31F7-4056-B42E-878CC92417B8}"/>
          </ac:spMkLst>
        </pc:spChg>
        <pc:spChg chg="add">
          <ac:chgData name="Tancredi Greco" userId="68f4d11238ebce53" providerId="LiveId" clId="{0BC09683-131E-43A5-81E3-EC6F7ED1C511}" dt="2025-02-16T12:03:28.723" v="982" actId="26606"/>
          <ac:spMkLst>
            <pc:docMk/>
            <pc:sldMk cId="1634158110" sldId="263"/>
            <ac:spMk id="12" creationId="{178FB36B-5BFE-42CA-BC60-1115E0D95EEC}"/>
          </ac:spMkLst>
        </pc:spChg>
        <pc:spChg chg="add">
          <ac:chgData name="Tancredi Greco" userId="68f4d11238ebce53" providerId="LiveId" clId="{0BC09683-131E-43A5-81E3-EC6F7ED1C511}" dt="2025-02-16T12:03:28.723" v="982" actId="26606"/>
          <ac:spMkLst>
            <pc:docMk/>
            <pc:sldMk cId="1634158110" sldId="263"/>
            <ac:spMk id="13" creationId="{ECC07320-C2CA-4E29-8481-9D9E143C7788}"/>
          </ac:spMkLst>
        </pc:spChg>
        <pc:picChg chg="add mod ord">
          <ac:chgData name="Tancredi Greco" userId="68f4d11238ebce53" providerId="LiveId" clId="{0BC09683-131E-43A5-81E3-EC6F7ED1C511}" dt="2025-02-16T12:03:28.723" v="982" actId="26606"/>
          <ac:picMkLst>
            <pc:docMk/>
            <pc:sldMk cId="1634158110" sldId="263"/>
            <ac:picMk id="5" creationId="{ECB7CD6D-3959-D3AE-D01C-89CEDBF4B7BC}"/>
          </ac:picMkLst>
        </pc:picChg>
      </pc:sldChg>
      <pc:sldChg chg="addSp modSp new mod setBg addAnim">
        <pc:chgData name="Tancredi Greco" userId="68f4d11238ebce53" providerId="LiveId" clId="{0BC09683-131E-43A5-81E3-EC6F7ED1C511}" dt="2025-02-16T15:37:16.474" v="1148"/>
        <pc:sldMkLst>
          <pc:docMk/>
          <pc:sldMk cId="2367711300" sldId="264"/>
        </pc:sldMkLst>
        <pc:spChg chg="mod">
          <ac:chgData name="Tancredi Greco" userId="68f4d11238ebce53" providerId="LiveId" clId="{0BC09683-131E-43A5-81E3-EC6F7ED1C511}" dt="2025-02-16T15:37:16.473" v="1147" actId="26606"/>
          <ac:spMkLst>
            <pc:docMk/>
            <pc:sldMk cId="2367711300" sldId="264"/>
            <ac:spMk id="2" creationId="{5A3E7CF4-956F-90B7-8BC7-C8C66BBB0EBE}"/>
          </ac:spMkLst>
        </pc:spChg>
        <pc:spChg chg="add">
          <ac:chgData name="Tancredi Greco" userId="68f4d11238ebce53" providerId="LiveId" clId="{0BC09683-131E-43A5-81E3-EC6F7ED1C511}" dt="2025-02-16T15:37:16.473" v="1147" actId="26606"/>
          <ac:spMkLst>
            <pc:docMk/>
            <pc:sldMk cId="2367711300" sldId="264"/>
            <ac:spMk id="8" creationId="{06DA9DF9-31F7-4056-B42E-878CC92417B8}"/>
          </ac:spMkLst>
        </pc:spChg>
        <pc:picChg chg="add mod">
          <ac:chgData name="Tancredi Greco" userId="68f4d11238ebce53" providerId="LiveId" clId="{0BC09683-131E-43A5-81E3-EC6F7ED1C511}" dt="2025-02-16T15:37:16.473" v="1147" actId="26606"/>
          <ac:picMkLst>
            <pc:docMk/>
            <pc:sldMk cId="2367711300" sldId="264"/>
            <ac:picMk id="3" creationId="{6C6050CF-4B57-2D56-61AC-ABAD9EE1D5D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2EF15C-E5CD-0C1C-D88C-6508DFE45DD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0243FEC-5FC3-F549-7DF8-F29959A559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54FFB07-E1D9-AB8B-E370-EB09A8FCCD8E}"/>
              </a:ext>
            </a:extLst>
          </p:cNvPr>
          <p:cNvSpPr>
            <a:spLocks noGrp="1"/>
          </p:cNvSpPr>
          <p:nvPr>
            <p:ph type="dt" sz="half" idx="10"/>
          </p:nvPr>
        </p:nvSpPr>
        <p:spPr/>
        <p:txBody>
          <a:bodyPr/>
          <a:lstStyle/>
          <a:p>
            <a:fld id="{9097E20D-11D4-4901-98EA-28C7B3B9928A}" type="datetimeFigureOut">
              <a:rPr lang="it-IT" smtClean="0"/>
              <a:t>16/02/2025</a:t>
            </a:fld>
            <a:endParaRPr lang="it-IT"/>
          </a:p>
        </p:txBody>
      </p:sp>
      <p:sp>
        <p:nvSpPr>
          <p:cNvPr id="5" name="Segnaposto piè di pagina 4">
            <a:extLst>
              <a:ext uri="{FF2B5EF4-FFF2-40B4-BE49-F238E27FC236}">
                <a16:creationId xmlns:a16="http://schemas.microsoft.com/office/drawing/2014/main" id="{CCBED766-E4B1-679E-DF4D-ADD7E070061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5A767C5-4D48-A8C1-30DC-0B376827382C}"/>
              </a:ext>
            </a:extLst>
          </p:cNvPr>
          <p:cNvSpPr>
            <a:spLocks noGrp="1"/>
          </p:cNvSpPr>
          <p:nvPr>
            <p:ph type="sldNum" sz="quarter" idx="12"/>
          </p:nvPr>
        </p:nvSpPr>
        <p:spPr/>
        <p:txBody>
          <a:bodyPr/>
          <a:lstStyle/>
          <a:p>
            <a:fld id="{5F05CA7A-8703-4987-9415-D5562E995EAB}" type="slidenum">
              <a:rPr lang="it-IT" smtClean="0"/>
              <a:t>‹N›</a:t>
            </a:fld>
            <a:endParaRPr lang="it-IT"/>
          </a:p>
        </p:txBody>
      </p:sp>
    </p:spTree>
    <p:extLst>
      <p:ext uri="{BB962C8B-B14F-4D97-AF65-F5344CB8AC3E}">
        <p14:creationId xmlns:p14="http://schemas.microsoft.com/office/powerpoint/2010/main" val="2367014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ECBF97-BB9D-54BD-0F6F-C7FCDC5B7B2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EEB095A-E771-3293-37B0-16DB5223CA4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7B669EF-EE29-2E7D-7666-ED0369E9A173}"/>
              </a:ext>
            </a:extLst>
          </p:cNvPr>
          <p:cNvSpPr>
            <a:spLocks noGrp="1"/>
          </p:cNvSpPr>
          <p:nvPr>
            <p:ph type="dt" sz="half" idx="10"/>
          </p:nvPr>
        </p:nvSpPr>
        <p:spPr/>
        <p:txBody>
          <a:bodyPr/>
          <a:lstStyle/>
          <a:p>
            <a:fld id="{9097E20D-11D4-4901-98EA-28C7B3B9928A}" type="datetimeFigureOut">
              <a:rPr lang="it-IT" smtClean="0"/>
              <a:t>16/02/2025</a:t>
            </a:fld>
            <a:endParaRPr lang="it-IT"/>
          </a:p>
        </p:txBody>
      </p:sp>
      <p:sp>
        <p:nvSpPr>
          <p:cNvPr id="5" name="Segnaposto piè di pagina 4">
            <a:extLst>
              <a:ext uri="{FF2B5EF4-FFF2-40B4-BE49-F238E27FC236}">
                <a16:creationId xmlns:a16="http://schemas.microsoft.com/office/drawing/2014/main" id="{9839EBD7-DCAC-A108-4FBC-0036A8C15CD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741D00B-FBF6-7A2E-430F-615944342257}"/>
              </a:ext>
            </a:extLst>
          </p:cNvPr>
          <p:cNvSpPr>
            <a:spLocks noGrp="1"/>
          </p:cNvSpPr>
          <p:nvPr>
            <p:ph type="sldNum" sz="quarter" idx="12"/>
          </p:nvPr>
        </p:nvSpPr>
        <p:spPr/>
        <p:txBody>
          <a:bodyPr/>
          <a:lstStyle/>
          <a:p>
            <a:fld id="{5F05CA7A-8703-4987-9415-D5562E995EAB}" type="slidenum">
              <a:rPr lang="it-IT" smtClean="0"/>
              <a:t>‹N›</a:t>
            </a:fld>
            <a:endParaRPr lang="it-IT"/>
          </a:p>
        </p:txBody>
      </p:sp>
    </p:spTree>
    <p:extLst>
      <p:ext uri="{BB962C8B-B14F-4D97-AF65-F5344CB8AC3E}">
        <p14:creationId xmlns:p14="http://schemas.microsoft.com/office/powerpoint/2010/main" val="3606920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E39A500-3F45-094B-777E-CE4110557A7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9ED9FE2-4680-8890-BBDC-F51B7DA92AD3}"/>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E16347D-096F-C68C-86C0-A0BD8436859C}"/>
              </a:ext>
            </a:extLst>
          </p:cNvPr>
          <p:cNvSpPr>
            <a:spLocks noGrp="1"/>
          </p:cNvSpPr>
          <p:nvPr>
            <p:ph type="dt" sz="half" idx="10"/>
          </p:nvPr>
        </p:nvSpPr>
        <p:spPr/>
        <p:txBody>
          <a:bodyPr/>
          <a:lstStyle/>
          <a:p>
            <a:fld id="{9097E20D-11D4-4901-98EA-28C7B3B9928A}" type="datetimeFigureOut">
              <a:rPr lang="it-IT" smtClean="0"/>
              <a:t>16/02/2025</a:t>
            </a:fld>
            <a:endParaRPr lang="it-IT"/>
          </a:p>
        </p:txBody>
      </p:sp>
      <p:sp>
        <p:nvSpPr>
          <p:cNvPr id="5" name="Segnaposto piè di pagina 4">
            <a:extLst>
              <a:ext uri="{FF2B5EF4-FFF2-40B4-BE49-F238E27FC236}">
                <a16:creationId xmlns:a16="http://schemas.microsoft.com/office/drawing/2014/main" id="{131E6C47-215F-C9BA-89FF-87B37953770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99C38AB-62AC-6C49-CAAF-2744942EBE1B}"/>
              </a:ext>
            </a:extLst>
          </p:cNvPr>
          <p:cNvSpPr>
            <a:spLocks noGrp="1"/>
          </p:cNvSpPr>
          <p:nvPr>
            <p:ph type="sldNum" sz="quarter" idx="12"/>
          </p:nvPr>
        </p:nvSpPr>
        <p:spPr/>
        <p:txBody>
          <a:bodyPr/>
          <a:lstStyle/>
          <a:p>
            <a:fld id="{5F05CA7A-8703-4987-9415-D5562E995EAB}" type="slidenum">
              <a:rPr lang="it-IT" smtClean="0"/>
              <a:t>‹N›</a:t>
            </a:fld>
            <a:endParaRPr lang="it-IT"/>
          </a:p>
        </p:txBody>
      </p:sp>
    </p:spTree>
    <p:extLst>
      <p:ext uri="{BB962C8B-B14F-4D97-AF65-F5344CB8AC3E}">
        <p14:creationId xmlns:p14="http://schemas.microsoft.com/office/powerpoint/2010/main" val="228626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ABCA10-9B07-68BB-4905-5E840C81DEB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068A090-E793-45DC-A7C9-2FC5556385E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C213CE2-0472-DD87-F987-0450D9E92B4D}"/>
              </a:ext>
            </a:extLst>
          </p:cNvPr>
          <p:cNvSpPr>
            <a:spLocks noGrp="1"/>
          </p:cNvSpPr>
          <p:nvPr>
            <p:ph type="dt" sz="half" idx="10"/>
          </p:nvPr>
        </p:nvSpPr>
        <p:spPr/>
        <p:txBody>
          <a:bodyPr/>
          <a:lstStyle/>
          <a:p>
            <a:fld id="{9097E20D-11D4-4901-98EA-28C7B3B9928A}" type="datetimeFigureOut">
              <a:rPr lang="it-IT" smtClean="0"/>
              <a:t>16/02/2025</a:t>
            </a:fld>
            <a:endParaRPr lang="it-IT"/>
          </a:p>
        </p:txBody>
      </p:sp>
      <p:sp>
        <p:nvSpPr>
          <p:cNvPr id="5" name="Segnaposto piè di pagina 4">
            <a:extLst>
              <a:ext uri="{FF2B5EF4-FFF2-40B4-BE49-F238E27FC236}">
                <a16:creationId xmlns:a16="http://schemas.microsoft.com/office/drawing/2014/main" id="{7BB883F6-25DE-572A-4603-F01D66014C7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5BD205B-E16F-FC22-4B89-4A1240EB1C34}"/>
              </a:ext>
            </a:extLst>
          </p:cNvPr>
          <p:cNvSpPr>
            <a:spLocks noGrp="1"/>
          </p:cNvSpPr>
          <p:nvPr>
            <p:ph type="sldNum" sz="quarter" idx="12"/>
          </p:nvPr>
        </p:nvSpPr>
        <p:spPr/>
        <p:txBody>
          <a:bodyPr/>
          <a:lstStyle/>
          <a:p>
            <a:fld id="{5F05CA7A-8703-4987-9415-D5562E995EAB}" type="slidenum">
              <a:rPr lang="it-IT" smtClean="0"/>
              <a:t>‹N›</a:t>
            </a:fld>
            <a:endParaRPr lang="it-IT"/>
          </a:p>
        </p:txBody>
      </p:sp>
    </p:spTree>
    <p:extLst>
      <p:ext uri="{BB962C8B-B14F-4D97-AF65-F5344CB8AC3E}">
        <p14:creationId xmlns:p14="http://schemas.microsoft.com/office/powerpoint/2010/main" val="314475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B58F95-7FC5-C72B-791A-6A318269866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E2F6AED-ADE2-EDAF-03D4-2F6CEEE7F87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C9C26FF-97D5-38FD-B974-84C24623C0B9}"/>
              </a:ext>
            </a:extLst>
          </p:cNvPr>
          <p:cNvSpPr>
            <a:spLocks noGrp="1"/>
          </p:cNvSpPr>
          <p:nvPr>
            <p:ph type="dt" sz="half" idx="10"/>
          </p:nvPr>
        </p:nvSpPr>
        <p:spPr/>
        <p:txBody>
          <a:bodyPr/>
          <a:lstStyle/>
          <a:p>
            <a:fld id="{9097E20D-11D4-4901-98EA-28C7B3B9928A}" type="datetimeFigureOut">
              <a:rPr lang="it-IT" smtClean="0"/>
              <a:t>16/02/2025</a:t>
            </a:fld>
            <a:endParaRPr lang="it-IT"/>
          </a:p>
        </p:txBody>
      </p:sp>
      <p:sp>
        <p:nvSpPr>
          <p:cNvPr id="5" name="Segnaposto piè di pagina 4">
            <a:extLst>
              <a:ext uri="{FF2B5EF4-FFF2-40B4-BE49-F238E27FC236}">
                <a16:creationId xmlns:a16="http://schemas.microsoft.com/office/drawing/2014/main" id="{BF1AED91-F6E4-7374-DC58-286D40B5F5E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C38E5AD-075A-B2A7-6854-F7D695B9C569}"/>
              </a:ext>
            </a:extLst>
          </p:cNvPr>
          <p:cNvSpPr>
            <a:spLocks noGrp="1"/>
          </p:cNvSpPr>
          <p:nvPr>
            <p:ph type="sldNum" sz="quarter" idx="12"/>
          </p:nvPr>
        </p:nvSpPr>
        <p:spPr/>
        <p:txBody>
          <a:bodyPr/>
          <a:lstStyle/>
          <a:p>
            <a:fld id="{5F05CA7A-8703-4987-9415-D5562E995EAB}" type="slidenum">
              <a:rPr lang="it-IT" smtClean="0"/>
              <a:t>‹N›</a:t>
            </a:fld>
            <a:endParaRPr lang="it-IT"/>
          </a:p>
        </p:txBody>
      </p:sp>
    </p:spTree>
    <p:extLst>
      <p:ext uri="{BB962C8B-B14F-4D97-AF65-F5344CB8AC3E}">
        <p14:creationId xmlns:p14="http://schemas.microsoft.com/office/powerpoint/2010/main" val="3825380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964BFC-2D33-07DC-E8EA-3D342A77D07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57F7838-729B-7875-7579-CF33E102C3E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450D504-9F5D-DD62-93B9-458D16F67F98}"/>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0F33C1C-7447-7CF8-C577-35989C2D0F97}"/>
              </a:ext>
            </a:extLst>
          </p:cNvPr>
          <p:cNvSpPr>
            <a:spLocks noGrp="1"/>
          </p:cNvSpPr>
          <p:nvPr>
            <p:ph type="dt" sz="half" idx="10"/>
          </p:nvPr>
        </p:nvSpPr>
        <p:spPr/>
        <p:txBody>
          <a:bodyPr/>
          <a:lstStyle/>
          <a:p>
            <a:fld id="{9097E20D-11D4-4901-98EA-28C7B3B9928A}" type="datetimeFigureOut">
              <a:rPr lang="it-IT" smtClean="0"/>
              <a:t>16/02/2025</a:t>
            </a:fld>
            <a:endParaRPr lang="it-IT"/>
          </a:p>
        </p:txBody>
      </p:sp>
      <p:sp>
        <p:nvSpPr>
          <p:cNvPr id="6" name="Segnaposto piè di pagina 5">
            <a:extLst>
              <a:ext uri="{FF2B5EF4-FFF2-40B4-BE49-F238E27FC236}">
                <a16:creationId xmlns:a16="http://schemas.microsoft.com/office/drawing/2014/main" id="{C4FA215E-1A4C-5DA3-6B8F-3A47F8DB00C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5401CBF-EFF5-5560-D5B5-500727244D38}"/>
              </a:ext>
            </a:extLst>
          </p:cNvPr>
          <p:cNvSpPr>
            <a:spLocks noGrp="1"/>
          </p:cNvSpPr>
          <p:nvPr>
            <p:ph type="sldNum" sz="quarter" idx="12"/>
          </p:nvPr>
        </p:nvSpPr>
        <p:spPr/>
        <p:txBody>
          <a:bodyPr/>
          <a:lstStyle/>
          <a:p>
            <a:fld id="{5F05CA7A-8703-4987-9415-D5562E995EAB}" type="slidenum">
              <a:rPr lang="it-IT" smtClean="0"/>
              <a:t>‹N›</a:t>
            </a:fld>
            <a:endParaRPr lang="it-IT"/>
          </a:p>
        </p:txBody>
      </p:sp>
    </p:spTree>
    <p:extLst>
      <p:ext uri="{BB962C8B-B14F-4D97-AF65-F5344CB8AC3E}">
        <p14:creationId xmlns:p14="http://schemas.microsoft.com/office/powerpoint/2010/main" val="4147381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23E41F-DB2B-1478-DF5B-7F662CCECF1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7DE822D-EF8B-3E99-DAF2-986541510E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18C630E-50EA-4FBF-8F91-FE5443A8D2C5}"/>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6CF7A1B-69BF-B7F6-A5C2-7304AEDE2E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EA55B2A-6F60-30B3-5B7E-991496AACA92}"/>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128E183-9EE2-83F1-124D-E4DBBE43C78F}"/>
              </a:ext>
            </a:extLst>
          </p:cNvPr>
          <p:cNvSpPr>
            <a:spLocks noGrp="1"/>
          </p:cNvSpPr>
          <p:nvPr>
            <p:ph type="dt" sz="half" idx="10"/>
          </p:nvPr>
        </p:nvSpPr>
        <p:spPr/>
        <p:txBody>
          <a:bodyPr/>
          <a:lstStyle/>
          <a:p>
            <a:fld id="{9097E20D-11D4-4901-98EA-28C7B3B9928A}" type="datetimeFigureOut">
              <a:rPr lang="it-IT" smtClean="0"/>
              <a:t>16/02/2025</a:t>
            </a:fld>
            <a:endParaRPr lang="it-IT"/>
          </a:p>
        </p:txBody>
      </p:sp>
      <p:sp>
        <p:nvSpPr>
          <p:cNvPr id="8" name="Segnaposto piè di pagina 7">
            <a:extLst>
              <a:ext uri="{FF2B5EF4-FFF2-40B4-BE49-F238E27FC236}">
                <a16:creationId xmlns:a16="http://schemas.microsoft.com/office/drawing/2014/main" id="{177BC115-FE0B-6D10-4C7E-245F5DC1C77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DAC86179-5777-E0D8-4CC0-0724DF6EB616}"/>
              </a:ext>
            </a:extLst>
          </p:cNvPr>
          <p:cNvSpPr>
            <a:spLocks noGrp="1"/>
          </p:cNvSpPr>
          <p:nvPr>
            <p:ph type="sldNum" sz="quarter" idx="12"/>
          </p:nvPr>
        </p:nvSpPr>
        <p:spPr/>
        <p:txBody>
          <a:bodyPr/>
          <a:lstStyle/>
          <a:p>
            <a:fld id="{5F05CA7A-8703-4987-9415-D5562E995EAB}" type="slidenum">
              <a:rPr lang="it-IT" smtClean="0"/>
              <a:t>‹N›</a:t>
            </a:fld>
            <a:endParaRPr lang="it-IT"/>
          </a:p>
        </p:txBody>
      </p:sp>
    </p:spTree>
    <p:extLst>
      <p:ext uri="{BB962C8B-B14F-4D97-AF65-F5344CB8AC3E}">
        <p14:creationId xmlns:p14="http://schemas.microsoft.com/office/powerpoint/2010/main" val="284844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54AEF3-A0DF-C56A-E220-3459D63EAEC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6C2A4812-AD97-E7CD-0C90-319A0F752907}"/>
              </a:ext>
            </a:extLst>
          </p:cNvPr>
          <p:cNvSpPr>
            <a:spLocks noGrp="1"/>
          </p:cNvSpPr>
          <p:nvPr>
            <p:ph type="dt" sz="half" idx="10"/>
          </p:nvPr>
        </p:nvSpPr>
        <p:spPr/>
        <p:txBody>
          <a:bodyPr/>
          <a:lstStyle/>
          <a:p>
            <a:fld id="{9097E20D-11D4-4901-98EA-28C7B3B9928A}" type="datetimeFigureOut">
              <a:rPr lang="it-IT" smtClean="0"/>
              <a:t>16/02/2025</a:t>
            </a:fld>
            <a:endParaRPr lang="it-IT"/>
          </a:p>
        </p:txBody>
      </p:sp>
      <p:sp>
        <p:nvSpPr>
          <p:cNvPr id="4" name="Segnaposto piè di pagina 3">
            <a:extLst>
              <a:ext uri="{FF2B5EF4-FFF2-40B4-BE49-F238E27FC236}">
                <a16:creationId xmlns:a16="http://schemas.microsoft.com/office/drawing/2014/main" id="{505A33CB-AB18-3614-824B-40F4F868334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C308972-7059-400E-4D77-B961F4B2FDA4}"/>
              </a:ext>
            </a:extLst>
          </p:cNvPr>
          <p:cNvSpPr>
            <a:spLocks noGrp="1"/>
          </p:cNvSpPr>
          <p:nvPr>
            <p:ph type="sldNum" sz="quarter" idx="12"/>
          </p:nvPr>
        </p:nvSpPr>
        <p:spPr/>
        <p:txBody>
          <a:bodyPr/>
          <a:lstStyle/>
          <a:p>
            <a:fld id="{5F05CA7A-8703-4987-9415-D5562E995EAB}" type="slidenum">
              <a:rPr lang="it-IT" smtClean="0"/>
              <a:t>‹N›</a:t>
            </a:fld>
            <a:endParaRPr lang="it-IT"/>
          </a:p>
        </p:txBody>
      </p:sp>
    </p:spTree>
    <p:extLst>
      <p:ext uri="{BB962C8B-B14F-4D97-AF65-F5344CB8AC3E}">
        <p14:creationId xmlns:p14="http://schemas.microsoft.com/office/powerpoint/2010/main" val="2018756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0B00EB2-29BE-C2AE-80F9-E07E22BF23FD}"/>
              </a:ext>
            </a:extLst>
          </p:cNvPr>
          <p:cNvSpPr>
            <a:spLocks noGrp="1"/>
          </p:cNvSpPr>
          <p:nvPr>
            <p:ph type="dt" sz="half" idx="10"/>
          </p:nvPr>
        </p:nvSpPr>
        <p:spPr/>
        <p:txBody>
          <a:bodyPr/>
          <a:lstStyle/>
          <a:p>
            <a:fld id="{9097E20D-11D4-4901-98EA-28C7B3B9928A}" type="datetimeFigureOut">
              <a:rPr lang="it-IT" smtClean="0"/>
              <a:t>16/02/2025</a:t>
            </a:fld>
            <a:endParaRPr lang="it-IT"/>
          </a:p>
        </p:txBody>
      </p:sp>
      <p:sp>
        <p:nvSpPr>
          <p:cNvPr id="3" name="Segnaposto piè di pagina 2">
            <a:extLst>
              <a:ext uri="{FF2B5EF4-FFF2-40B4-BE49-F238E27FC236}">
                <a16:creationId xmlns:a16="http://schemas.microsoft.com/office/drawing/2014/main" id="{0C11BA0F-91D2-103A-C3FB-EAA73B48F39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65B90D1-4CED-3197-3B0E-C0A3168AA30C}"/>
              </a:ext>
            </a:extLst>
          </p:cNvPr>
          <p:cNvSpPr>
            <a:spLocks noGrp="1"/>
          </p:cNvSpPr>
          <p:nvPr>
            <p:ph type="sldNum" sz="quarter" idx="12"/>
          </p:nvPr>
        </p:nvSpPr>
        <p:spPr/>
        <p:txBody>
          <a:bodyPr/>
          <a:lstStyle/>
          <a:p>
            <a:fld id="{5F05CA7A-8703-4987-9415-D5562E995EAB}" type="slidenum">
              <a:rPr lang="it-IT" smtClean="0"/>
              <a:t>‹N›</a:t>
            </a:fld>
            <a:endParaRPr lang="it-IT"/>
          </a:p>
        </p:txBody>
      </p:sp>
    </p:spTree>
    <p:extLst>
      <p:ext uri="{BB962C8B-B14F-4D97-AF65-F5344CB8AC3E}">
        <p14:creationId xmlns:p14="http://schemas.microsoft.com/office/powerpoint/2010/main" val="2032711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6D4EE1-FD68-9D98-98F4-9860D650E3D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C66B67D-5039-715B-CBCA-D7FCE75D92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43295C2-FECE-CE29-1148-C88EF8B448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136BD9F-F6FE-CF96-9027-DC19CB672829}"/>
              </a:ext>
            </a:extLst>
          </p:cNvPr>
          <p:cNvSpPr>
            <a:spLocks noGrp="1"/>
          </p:cNvSpPr>
          <p:nvPr>
            <p:ph type="dt" sz="half" idx="10"/>
          </p:nvPr>
        </p:nvSpPr>
        <p:spPr/>
        <p:txBody>
          <a:bodyPr/>
          <a:lstStyle/>
          <a:p>
            <a:fld id="{9097E20D-11D4-4901-98EA-28C7B3B9928A}" type="datetimeFigureOut">
              <a:rPr lang="it-IT" smtClean="0"/>
              <a:t>16/02/2025</a:t>
            </a:fld>
            <a:endParaRPr lang="it-IT"/>
          </a:p>
        </p:txBody>
      </p:sp>
      <p:sp>
        <p:nvSpPr>
          <p:cNvPr id="6" name="Segnaposto piè di pagina 5">
            <a:extLst>
              <a:ext uri="{FF2B5EF4-FFF2-40B4-BE49-F238E27FC236}">
                <a16:creationId xmlns:a16="http://schemas.microsoft.com/office/drawing/2014/main" id="{AC749F44-AC4E-0F3B-00CF-FC0AEF03D40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D73C0B4-856D-6570-49CA-ABC25F5E1642}"/>
              </a:ext>
            </a:extLst>
          </p:cNvPr>
          <p:cNvSpPr>
            <a:spLocks noGrp="1"/>
          </p:cNvSpPr>
          <p:nvPr>
            <p:ph type="sldNum" sz="quarter" idx="12"/>
          </p:nvPr>
        </p:nvSpPr>
        <p:spPr/>
        <p:txBody>
          <a:bodyPr/>
          <a:lstStyle/>
          <a:p>
            <a:fld id="{5F05CA7A-8703-4987-9415-D5562E995EAB}" type="slidenum">
              <a:rPr lang="it-IT" smtClean="0"/>
              <a:t>‹N›</a:t>
            </a:fld>
            <a:endParaRPr lang="it-IT"/>
          </a:p>
        </p:txBody>
      </p:sp>
    </p:spTree>
    <p:extLst>
      <p:ext uri="{BB962C8B-B14F-4D97-AF65-F5344CB8AC3E}">
        <p14:creationId xmlns:p14="http://schemas.microsoft.com/office/powerpoint/2010/main" val="2281981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BE98A0-0CD0-966E-6ECE-F4573AED66F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5842B82-CC05-E86D-21D8-6214A3270F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496E255-0082-9887-1746-3674F9B889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A4ED51D-3729-FC4A-E266-C26E689E7430}"/>
              </a:ext>
            </a:extLst>
          </p:cNvPr>
          <p:cNvSpPr>
            <a:spLocks noGrp="1"/>
          </p:cNvSpPr>
          <p:nvPr>
            <p:ph type="dt" sz="half" idx="10"/>
          </p:nvPr>
        </p:nvSpPr>
        <p:spPr/>
        <p:txBody>
          <a:bodyPr/>
          <a:lstStyle/>
          <a:p>
            <a:fld id="{9097E20D-11D4-4901-98EA-28C7B3B9928A}" type="datetimeFigureOut">
              <a:rPr lang="it-IT" smtClean="0"/>
              <a:t>16/02/2025</a:t>
            </a:fld>
            <a:endParaRPr lang="it-IT"/>
          </a:p>
        </p:txBody>
      </p:sp>
      <p:sp>
        <p:nvSpPr>
          <p:cNvPr id="6" name="Segnaposto piè di pagina 5">
            <a:extLst>
              <a:ext uri="{FF2B5EF4-FFF2-40B4-BE49-F238E27FC236}">
                <a16:creationId xmlns:a16="http://schemas.microsoft.com/office/drawing/2014/main" id="{94B03E13-3B2C-2D18-576C-0D37C8EEF91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8E3C819-B83E-3874-B65C-9BC8F338ED5D}"/>
              </a:ext>
            </a:extLst>
          </p:cNvPr>
          <p:cNvSpPr>
            <a:spLocks noGrp="1"/>
          </p:cNvSpPr>
          <p:nvPr>
            <p:ph type="sldNum" sz="quarter" idx="12"/>
          </p:nvPr>
        </p:nvSpPr>
        <p:spPr/>
        <p:txBody>
          <a:bodyPr/>
          <a:lstStyle/>
          <a:p>
            <a:fld id="{5F05CA7A-8703-4987-9415-D5562E995EAB}" type="slidenum">
              <a:rPr lang="it-IT" smtClean="0"/>
              <a:t>‹N›</a:t>
            </a:fld>
            <a:endParaRPr lang="it-IT"/>
          </a:p>
        </p:txBody>
      </p:sp>
    </p:spTree>
    <p:extLst>
      <p:ext uri="{BB962C8B-B14F-4D97-AF65-F5344CB8AC3E}">
        <p14:creationId xmlns:p14="http://schemas.microsoft.com/office/powerpoint/2010/main" val="4071984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BE7DF33-778D-6D7F-3C92-100AB47B13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6735676-F02D-8245-34B4-9C94BA77B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2910404-AA76-761A-0614-739BCB05CD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097E20D-11D4-4901-98EA-28C7B3B9928A}" type="datetimeFigureOut">
              <a:rPr lang="it-IT" smtClean="0"/>
              <a:t>16/02/2025</a:t>
            </a:fld>
            <a:endParaRPr lang="it-IT"/>
          </a:p>
        </p:txBody>
      </p:sp>
      <p:sp>
        <p:nvSpPr>
          <p:cNvPr id="5" name="Segnaposto piè di pagina 4">
            <a:extLst>
              <a:ext uri="{FF2B5EF4-FFF2-40B4-BE49-F238E27FC236}">
                <a16:creationId xmlns:a16="http://schemas.microsoft.com/office/drawing/2014/main" id="{5075BDCC-3C4B-385E-BFF5-9F2745E44E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88D2BFCF-C3E8-569C-C3F1-DD6922E5BF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05CA7A-8703-4987-9415-D5562E995EAB}" type="slidenum">
              <a:rPr lang="it-IT" smtClean="0"/>
              <a:t>‹N›</a:t>
            </a:fld>
            <a:endParaRPr lang="it-IT"/>
          </a:p>
        </p:txBody>
      </p:sp>
    </p:spTree>
    <p:extLst>
      <p:ext uri="{BB962C8B-B14F-4D97-AF65-F5344CB8AC3E}">
        <p14:creationId xmlns:p14="http://schemas.microsoft.com/office/powerpoint/2010/main" val="3078958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13AA706-272D-74F8-4CDB-E60C3E9EC610}"/>
              </a:ext>
            </a:extLst>
          </p:cNvPr>
          <p:cNvSpPr>
            <a:spLocks noGrp="1"/>
          </p:cNvSpPr>
          <p:nvPr>
            <p:ph type="ctrTitle"/>
          </p:nvPr>
        </p:nvSpPr>
        <p:spPr>
          <a:xfrm>
            <a:off x="643468" y="643467"/>
            <a:ext cx="4620584" cy="4567137"/>
          </a:xfrm>
        </p:spPr>
        <p:txBody>
          <a:bodyPr>
            <a:normAutofit/>
          </a:bodyPr>
          <a:lstStyle/>
          <a:p>
            <a:pPr algn="l"/>
            <a:r>
              <a:rPr lang="it-IT" sz="4400" i="1"/>
              <a:t>Odissea</a:t>
            </a:r>
          </a:p>
        </p:txBody>
      </p:sp>
      <p:sp>
        <p:nvSpPr>
          <p:cNvPr id="3" name="Sottotitolo 2">
            <a:extLst>
              <a:ext uri="{FF2B5EF4-FFF2-40B4-BE49-F238E27FC236}">
                <a16:creationId xmlns:a16="http://schemas.microsoft.com/office/drawing/2014/main" id="{80216E17-3377-B622-D410-2B5BAFD40450}"/>
              </a:ext>
            </a:extLst>
          </p:cNvPr>
          <p:cNvSpPr>
            <a:spLocks noGrp="1"/>
          </p:cNvSpPr>
          <p:nvPr>
            <p:ph type="subTitle" idx="1"/>
          </p:nvPr>
        </p:nvSpPr>
        <p:spPr>
          <a:xfrm>
            <a:off x="643467" y="5277684"/>
            <a:ext cx="4620584" cy="775494"/>
          </a:xfrm>
        </p:spPr>
        <p:txBody>
          <a:bodyPr>
            <a:normAutofit/>
          </a:bodyPr>
          <a:lstStyle/>
          <a:p>
            <a:pPr algn="l"/>
            <a:r>
              <a:rPr lang="it-IT" dirty="0"/>
              <a:t>XVII, 404 -491</a:t>
            </a:r>
            <a:endParaRPr lang="it-IT"/>
          </a:p>
        </p:txBody>
      </p:sp>
      <p:pic>
        <p:nvPicPr>
          <p:cNvPr id="4" name="Immagine 3" descr="Immagine che contiene dipinto, arte, vestiti, mitologia&#10;&#10;Il contenuto generato dall'IA potrebbe non essere corretto.">
            <a:extLst>
              <a:ext uri="{FF2B5EF4-FFF2-40B4-BE49-F238E27FC236}">
                <a16:creationId xmlns:a16="http://schemas.microsoft.com/office/drawing/2014/main" id="{05F143DF-B0CA-6203-BEFB-CF2719A5DA58}"/>
              </a:ext>
            </a:extLst>
          </p:cNvPr>
          <p:cNvPicPr>
            <a:picLocks noChangeAspect="1"/>
          </p:cNvPicPr>
          <p:nvPr/>
        </p:nvPicPr>
        <p:blipFill>
          <a:blip r:embed="rId2"/>
          <a:srcRect l="8534" r="4519"/>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516762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3E4BF3-8B8C-76D9-37FE-0A21B4C0336A}"/>
              </a:ext>
            </a:extLst>
          </p:cNvPr>
          <p:cNvSpPr>
            <a:spLocks noGrp="1"/>
          </p:cNvSpPr>
          <p:nvPr>
            <p:ph type="title"/>
          </p:nvPr>
        </p:nvSpPr>
        <p:spPr/>
        <p:txBody>
          <a:bodyPr/>
          <a:lstStyle/>
          <a:p>
            <a:r>
              <a:rPr lang="it-IT" i="1" dirty="0"/>
              <a:t>Odissea</a:t>
            </a:r>
            <a:r>
              <a:rPr lang="it-IT" dirty="0"/>
              <a:t>, XVII, 404 - 491</a:t>
            </a:r>
            <a:endParaRPr lang="it-IT" i="1" dirty="0"/>
          </a:p>
        </p:txBody>
      </p:sp>
      <p:sp>
        <p:nvSpPr>
          <p:cNvPr id="3" name="Segnaposto contenuto 2">
            <a:extLst>
              <a:ext uri="{FF2B5EF4-FFF2-40B4-BE49-F238E27FC236}">
                <a16:creationId xmlns:a16="http://schemas.microsoft.com/office/drawing/2014/main" id="{88887A88-77B4-5343-E12D-32079D818FE4}"/>
              </a:ext>
            </a:extLst>
          </p:cNvPr>
          <p:cNvSpPr>
            <a:spLocks noGrp="1"/>
          </p:cNvSpPr>
          <p:nvPr>
            <p:ph idx="1"/>
          </p:nvPr>
        </p:nvSpPr>
        <p:spPr>
          <a:xfrm>
            <a:off x="838200" y="1825624"/>
            <a:ext cx="10515600" cy="4564289"/>
          </a:xfrm>
        </p:spPr>
        <p:txBody>
          <a:bodyPr>
            <a:noAutofit/>
          </a:bodyPr>
          <a:lstStyle/>
          <a:p>
            <a:pPr marL="0" indent="0" algn="just">
              <a:buNone/>
            </a:pPr>
            <a:r>
              <a:rPr lang="it-IT" sz="3200" dirty="0"/>
              <a:t>Gli rispose allora Antinoo e disse: “Telemaco, grande oratore </a:t>
            </a:r>
            <a:r>
              <a:rPr lang="it-IT" sz="3200" dirty="0">
                <a:highlight>
                  <a:srgbClr val="00FF00"/>
                </a:highlight>
              </a:rPr>
              <a:t>(</a:t>
            </a:r>
            <a:r>
              <a:rPr lang="el-GR" sz="3200" dirty="0">
                <a:highlight>
                  <a:srgbClr val="00FF00"/>
                </a:highlight>
              </a:rPr>
              <a:t>ὑψ</a:t>
            </a:r>
            <a:r>
              <a:rPr lang="el-GR" sz="3200" dirty="0">
                <a:highlight>
                  <a:srgbClr val="FFFF00"/>
                </a:highlight>
              </a:rPr>
              <a:t>αγόρη</a:t>
            </a:r>
            <a:r>
              <a:rPr lang="it-IT" sz="3200" dirty="0"/>
              <a:t>: </a:t>
            </a:r>
            <a:r>
              <a:rPr lang="it-IT" sz="3200" i="1" dirty="0"/>
              <a:t>oratore altezzoso</a:t>
            </a:r>
            <a:r>
              <a:rPr lang="it-IT" sz="3200" dirty="0"/>
              <a:t>), ma che cosa dici! Se tutti i pretendenti gli offrissero </a:t>
            </a:r>
            <a:r>
              <a:rPr lang="it-IT" sz="3200" u="sng" dirty="0"/>
              <a:t>quanto offro io </a:t>
            </a:r>
            <a:r>
              <a:rPr lang="it-IT" sz="3200" dirty="0"/>
              <a:t>(</a:t>
            </a:r>
            <a:r>
              <a:rPr lang="el-GR" sz="3200" dirty="0"/>
              <a:t>τόσσον</a:t>
            </a:r>
            <a:r>
              <a:rPr lang="it-IT" sz="3200" dirty="0"/>
              <a:t>)</a:t>
            </a:r>
            <a:r>
              <a:rPr lang="it-IT" sz="3200" u="sng" dirty="0"/>
              <a:t> </a:t>
            </a:r>
            <a:r>
              <a:rPr lang="it-IT" sz="3200" dirty="0"/>
              <a:t>questa casa non lo vedrebbe per tre mesi!”. Poi prese lo sgabello sotto la tavola, dove appoggiava le gambe eleganti durante il banchetto, e lo mostrò.  Tutti gli altri offrivano e riempivano di carne e di pane la bisaccia di Odisseo, che stava per tornare sulla soglia a mangiare il cibo offerto dagli Achei; ma si fermò accanto ad Antinoo e gli fece questo discorso:</a:t>
            </a:r>
          </a:p>
          <a:p>
            <a:pPr marL="0" indent="0" algn="just">
              <a:buNone/>
            </a:pPr>
            <a:r>
              <a:rPr lang="it-IT" sz="3200" dirty="0"/>
              <a:t> </a:t>
            </a:r>
          </a:p>
        </p:txBody>
      </p:sp>
    </p:spTree>
    <p:extLst>
      <p:ext uri="{BB962C8B-B14F-4D97-AF65-F5344CB8AC3E}">
        <p14:creationId xmlns:p14="http://schemas.microsoft.com/office/powerpoint/2010/main" val="2748791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56028D2-720D-065C-FB01-C85B2FD74D8E}"/>
              </a:ext>
            </a:extLst>
          </p:cNvPr>
          <p:cNvSpPr>
            <a:spLocks noGrp="1"/>
          </p:cNvSpPr>
          <p:nvPr>
            <p:ph idx="1"/>
          </p:nvPr>
        </p:nvSpPr>
        <p:spPr>
          <a:xfrm>
            <a:off x="838200" y="163286"/>
            <a:ext cx="10515600" cy="6013677"/>
          </a:xfrm>
        </p:spPr>
        <p:txBody>
          <a:bodyPr>
            <a:noAutofit/>
          </a:bodyPr>
          <a:lstStyle/>
          <a:p>
            <a:pPr marL="0" indent="0" algn="just">
              <a:buNone/>
            </a:pPr>
            <a:r>
              <a:rPr lang="it-IT" sz="2900" dirty="0"/>
              <a:t>“Dammi qualcosa, </a:t>
            </a:r>
            <a:r>
              <a:rPr lang="it-IT" sz="2900" u="sng" dirty="0"/>
              <a:t>amico</a:t>
            </a:r>
            <a:r>
              <a:rPr lang="it-IT" sz="2900" dirty="0"/>
              <a:t> (</a:t>
            </a:r>
            <a:r>
              <a:rPr lang="el-GR" sz="2900" dirty="0"/>
              <a:t>φίλος</a:t>
            </a:r>
            <a:r>
              <a:rPr lang="it-IT" sz="2900" dirty="0"/>
              <a:t>): non mi sembra che tu sia il peggiore (</a:t>
            </a:r>
            <a:r>
              <a:rPr lang="el-GR" sz="2900" dirty="0"/>
              <a:t>ὁ κάκιστος</a:t>
            </a:r>
            <a:r>
              <a:rPr lang="it-IT" sz="2900" dirty="0"/>
              <a:t>) degli Achei, anzi il migliore (</a:t>
            </a:r>
            <a:r>
              <a:rPr lang="el-GR" sz="2900" dirty="0"/>
              <a:t>ὤριστος</a:t>
            </a:r>
            <a:r>
              <a:rPr lang="it-IT" sz="2900" dirty="0"/>
              <a:t>); somigli a un sovrano. Perciò spetta a te più che agli altri offrirmi del cibo ed io farò le tue lodi su tutta la vasta terra. Una volta anche io abitavo felice tra gli uomini in una ricca casa; spesso facevo doni ai vagabondi come me, qualunque fosse il loro aspetto e qualunque cosa mi chiedessero; avevo moltissimi servi e tutte quelle cose con cui gli uomini vivono felici e sono chiamati ricchi. Ma Zeus </a:t>
            </a:r>
            <a:r>
              <a:rPr lang="it-IT" sz="2900" dirty="0" err="1"/>
              <a:t>Cronide</a:t>
            </a:r>
            <a:r>
              <a:rPr lang="it-IT" sz="2900" dirty="0"/>
              <a:t> mi condusse alla rovina (volle distruggermi) e mi spinse a fare un viaggio in Egitto con i pirati erranti: un viaggio lungo e rovinoso. Nel fiume Egitto ancorammo le navi ricurve; allora ordinai ai miei fidati compagni di rimanere accanto alle navi e di custodirle, mandai degli uomini ad esplorare la terra. </a:t>
            </a:r>
          </a:p>
        </p:txBody>
      </p:sp>
    </p:spTree>
    <p:extLst>
      <p:ext uri="{BB962C8B-B14F-4D97-AF65-F5344CB8AC3E}">
        <p14:creationId xmlns:p14="http://schemas.microsoft.com/office/powerpoint/2010/main" val="1413970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58C000B-4362-1C2B-EE9F-AA3C7C73E64F}"/>
              </a:ext>
            </a:extLst>
          </p:cNvPr>
          <p:cNvSpPr>
            <a:spLocks noGrp="1"/>
          </p:cNvSpPr>
          <p:nvPr>
            <p:ph idx="1"/>
          </p:nvPr>
        </p:nvSpPr>
        <p:spPr>
          <a:xfrm>
            <a:off x="838200" y="326571"/>
            <a:ext cx="10515600" cy="5850392"/>
          </a:xfrm>
        </p:spPr>
        <p:txBody>
          <a:bodyPr>
            <a:normAutofit/>
          </a:bodyPr>
          <a:lstStyle/>
          <a:p>
            <a:pPr marL="0" indent="0" algn="just">
              <a:buNone/>
            </a:pPr>
            <a:r>
              <a:rPr lang="it-IT" sz="3000" dirty="0"/>
              <a:t>Ma quelli, </a:t>
            </a:r>
            <a:r>
              <a:rPr lang="it-IT" sz="3000" u="sng" dirty="0"/>
              <a:t>abbandonandosi alla violenza e spinti dall’ira</a:t>
            </a:r>
            <a:r>
              <a:rPr lang="it-IT" sz="3000" dirty="0"/>
              <a:t>, subito saccheggiarono i bellissimi campi degli Egizi, rapirono donne e bambini, uccisero persone: presto il tumulto giunse fino in città; molti, udendo le grida, giunsero all’apparire dell’aurora: tutta la pianura si riempì di uomini, di cavalli e dei bagliori del bronzo. Allora Zeus fulminatore seminò il terrore fra i miei compagni, nessuno ebbe il coraggio di restare e opporsi, perché c’erano pericoli da ogni parte. Quelli uccisero molti dei miei con le loro spade; altri li portarono via, costringendoli a lavorare per loro. </a:t>
            </a:r>
            <a:r>
              <a:rPr lang="it-IT" sz="3000" u="sng" dirty="0"/>
              <a:t>Quanto a me, mi diedero ad uno straniero perché mi portasse a Cipro, a </a:t>
            </a:r>
            <a:r>
              <a:rPr lang="it-IT" sz="3000" u="sng" dirty="0" err="1"/>
              <a:t>Dmetore</a:t>
            </a:r>
            <a:r>
              <a:rPr lang="it-IT" sz="3000" u="sng" dirty="0"/>
              <a:t> figlio di </a:t>
            </a:r>
            <a:r>
              <a:rPr lang="it-IT" sz="3000" u="sng" dirty="0" err="1"/>
              <a:t>Iaso</a:t>
            </a:r>
            <a:r>
              <a:rPr lang="it-IT" sz="3000" u="sng" dirty="0"/>
              <a:t>, che regnava sull’isola. Ed io vengo da lì, dopo aver sofferto molti patimenti</a:t>
            </a:r>
            <a:r>
              <a:rPr lang="it-IT" sz="3000" dirty="0"/>
              <a:t>”.</a:t>
            </a:r>
          </a:p>
        </p:txBody>
      </p:sp>
    </p:spTree>
    <p:extLst>
      <p:ext uri="{BB962C8B-B14F-4D97-AF65-F5344CB8AC3E}">
        <p14:creationId xmlns:p14="http://schemas.microsoft.com/office/powerpoint/2010/main" val="2417668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A3E7CF4-956F-90B7-8BC7-C8C66BBB0EBE}"/>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a:t>I Ciconi, libro IX</a:t>
            </a:r>
          </a:p>
        </p:txBody>
      </p:sp>
      <p:pic>
        <p:nvPicPr>
          <p:cNvPr id="3" name="Immagine 2">
            <a:extLst>
              <a:ext uri="{FF2B5EF4-FFF2-40B4-BE49-F238E27FC236}">
                <a16:creationId xmlns:a16="http://schemas.microsoft.com/office/drawing/2014/main" id="{6C6050CF-4B57-2D56-61AC-ABAD9EE1D5D1}"/>
              </a:ext>
            </a:extLst>
          </p:cNvPr>
          <p:cNvPicPr>
            <a:picLocks noChangeAspect="1"/>
          </p:cNvPicPr>
          <p:nvPr/>
        </p:nvPicPr>
        <p:blipFill>
          <a:blip r:embed="rId2"/>
          <a:srcRect l="9165" r="3888"/>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36771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3E720-39F8-84AE-79AA-F0F8ED60C0AC}"/>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08B5272-8EBC-BB62-71DA-A23E2FC98E2D}"/>
              </a:ext>
            </a:extLst>
          </p:cNvPr>
          <p:cNvSpPr>
            <a:spLocks noGrp="1"/>
          </p:cNvSpPr>
          <p:nvPr>
            <p:ph idx="1"/>
          </p:nvPr>
        </p:nvSpPr>
        <p:spPr>
          <a:xfrm>
            <a:off x="838200" y="326571"/>
            <a:ext cx="10515600" cy="6128658"/>
          </a:xfrm>
        </p:spPr>
        <p:txBody>
          <a:bodyPr>
            <a:noAutofit/>
          </a:bodyPr>
          <a:lstStyle/>
          <a:p>
            <a:pPr marL="0" indent="0" algn="just">
              <a:buNone/>
            </a:pPr>
            <a:r>
              <a:rPr lang="it-IT" sz="2900" dirty="0"/>
              <a:t>Allora Antinoo gli rispose gridando: “Ma quale Dio nemico ci ha mandato questo malanno, che ci rovina il banchetto? Vai a metterti là in mezzo, lontano dalla mia tavola, o presto troverai un amaro Egitto e una Cipro amara: sei davvero un pezzente audace e sfrontato! Ti avvicini a tutti, uno dopo l’altro; tutti offrono qualcosa  senza pensarci; non c’è ritegno o riguardo nell’essere generosi con le cose degli altri, quando c’è tanto per tutti!”. Allontanandosi, l’ingegnoso Odisseo gli disse: “Povero me! Il tuo cuore non è uguale al tuo aspetto! Di tuo non daresti neanche un grano di sale a un mendicante; visto che ora, seduto a una mensa altrui, non osi neppure prendere un pezzo di pane e darmelo. Eppure, ce n’è molto davanti a te!”.</a:t>
            </a:r>
          </a:p>
          <a:p>
            <a:pPr marL="0" indent="0" algn="just">
              <a:buNone/>
            </a:pPr>
            <a:r>
              <a:rPr lang="it-IT" sz="2900" dirty="0"/>
              <a:t>Così disse e Antinoo si adirò ancora di più; guardandolo bieco gli disse parole alate: “Adesso, non credo che potrai allontanarti tranquillo da questa sala, dopo avermi anche ingiuriato.”</a:t>
            </a:r>
          </a:p>
        </p:txBody>
      </p:sp>
    </p:spTree>
    <p:extLst>
      <p:ext uri="{BB962C8B-B14F-4D97-AF65-F5344CB8AC3E}">
        <p14:creationId xmlns:p14="http://schemas.microsoft.com/office/powerpoint/2010/main" val="3068933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070B6-A4D4-3F8F-222A-F69D1DEFED82}"/>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2645E15-8926-BF2E-81DE-235E556D0C27}"/>
              </a:ext>
            </a:extLst>
          </p:cNvPr>
          <p:cNvSpPr>
            <a:spLocks noGrp="1"/>
          </p:cNvSpPr>
          <p:nvPr>
            <p:ph idx="1"/>
          </p:nvPr>
        </p:nvSpPr>
        <p:spPr>
          <a:xfrm>
            <a:off x="838200" y="326571"/>
            <a:ext cx="10515600" cy="5850392"/>
          </a:xfrm>
        </p:spPr>
        <p:txBody>
          <a:bodyPr>
            <a:noAutofit/>
          </a:bodyPr>
          <a:lstStyle/>
          <a:p>
            <a:pPr marL="0" indent="0" algn="just">
              <a:buNone/>
            </a:pPr>
            <a:r>
              <a:rPr lang="it-IT" sz="3000" dirty="0"/>
              <a:t>Così disse; poi prese lo sgabello e glielo scagliò sulla spalla destra, sopra la schiena; ma lui restò in piedi, saldo come una roccia: il colpo di Antinoo non lo fece cadere, ma scosse in silenzio la testa meditando vendetta.  Ritornò sulla soglia e si sedette, appoggiò a terra la bisaccia piena, poi disse ai pretendenti: “Ascoltatemi, pretendenti della nobile regina, perché io dirò ciò che l’animo mi comanda in petto. Non c’è dolore, non c’è angoscia nel mio animo  quando un uomo è colpito mentre combatte per i suoi beni, siano essi mucche o candide pecore; ma Antinoo mi ha colpito a causa del mio ventre tristo e funesto, che molte disgrazie procura agli uomini. </a:t>
            </a:r>
            <a:r>
              <a:rPr lang="it-IT" sz="3000" u="sng" dirty="0"/>
              <a:t>Ma se esistono gli Dei e le Erinni dei mendicanti (</a:t>
            </a:r>
            <a:r>
              <a:rPr lang="el-GR" sz="3000"/>
              <a:t>πτωχῶν Ἐρινύες</a:t>
            </a:r>
            <a:r>
              <a:rPr lang="it-IT" sz="3000" dirty="0"/>
              <a:t>)</a:t>
            </a:r>
            <a:r>
              <a:rPr lang="it-IT" sz="3000" u="sng" dirty="0"/>
              <a:t>,  il destino di morte raggiungerà Antinoo prima delle nozze”.</a:t>
            </a:r>
          </a:p>
        </p:txBody>
      </p:sp>
    </p:spTree>
    <p:extLst>
      <p:ext uri="{BB962C8B-B14F-4D97-AF65-F5344CB8AC3E}">
        <p14:creationId xmlns:p14="http://schemas.microsoft.com/office/powerpoint/2010/main" val="2305456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21C0AAA-F1D7-243D-1F64-8B620A2FB96A}"/>
              </a:ext>
            </a:extLst>
          </p:cNvPr>
          <p:cNvSpPr>
            <a:spLocks noGrp="1"/>
          </p:cNvSpPr>
          <p:nvPr>
            <p:ph idx="1"/>
          </p:nvPr>
        </p:nvSpPr>
        <p:spPr>
          <a:xfrm>
            <a:off x="838200" y="533400"/>
            <a:ext cx="10515600" cy="5643563"/>
          </a:xfrm>
        </p:spPr>
        <p:txBody>
          <a:bodyPr>
            <a:normAutofit/>
          </a:bodyPr>
          <a:lstStyle/>
          <a:p>
            <a:pPr marL="0" indent="0" algn="just">
              <a:buNone/>
            </a:pPr>
            <a:r>
              <a:rPr lang="it-IT" dirty="0"/>
              <a:t>Gli rispose allora Antinoo, il figlio di </a:t>
            </a:r>
            <a:r>
              <a:rPr lang="it-IT" dirty="0" err="1"/>
              <a:t>Eupite</a:t>
            </a:r>
            <a:r>
              <a:rPr lang="it-IT" dirty="0"/>
              <a:t>: “Straniero, stattene tranquillo a mangiare o vai altrove. Bada che i giovani non ti trascinino in casa per un piede o per un braccio per le cose che dici, fino a scorticarti!”. Così disse; tutti gli altri si sdegnarono molto, qualcuno di quei giovani superbi lo rimproverava: “Antinoo, hai fatto male a colpire un vagabondo infelice. Sciagurato! </a:t>
            </a:r>
            <a:r>
              <a:rPr lang="it-IT" u="sng" dirty="0"/>
              <a:t>E se per caso lui fosse un nume celeste? Anche gli Dei, somiglianti a stranieri che vengono da fuori, girano per le città prendendo gli aspetti più vari per sorvegliare la prepotenza e l’onestà degli uomini</a:t>
            </a:r>
            <a:r>
              <a:rPr lang="it-IT" dirty="0"/>
              <a:t>”. Così dicevano i pretendenti, ma lui non se ne curava. Telemaco sentì crescere nel cuore il dolore per il padre colpito, ma dai suoi occhi non uscirono lacrime; in silenzio scosse la testa, meditando vendetta.</a:t>
            </a:r>
          </a:p>
          <a:p>
            <a:pPr marL="0" indent="0">
              <a:buNone/>
            </a:pPr>
            <a:endParaRPr lang="it-IT" dirty="0"/>
          </a:p>
        </p:txBody>
      </p:sp>
    </p:spTree>
    <p:extLst>
      <p:ext uri="{BB962C8B-B14F-4D97-AF65-F5344CB8AC3E}">
        <p14:creationId xmlns:p14="http://schemas.microsoft.com/office/powerpoint/2010/main" val="409968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a:extLst>
              <a:ext uri="{FF2B5EF4-FFF2-40B4-BE49-F238E27FC236}">
                <a16:creationId xmlns:a16="http://schemas.microsoft.com/office/drawing/2014/main" id="{ECB7CD6D-3959-D3AE-D01C-89CEDBF4B7BC}"/>
              </a:ext>
            </a:extLst>
          </p:cNvPr>
          <p:cNvPicPr>
            <a:picLocks noGrp="1" noChangeAspect="1"/>
          </p:cNvPicPr>
          <p:nvPr>
            <p:ph idx="1"/>
          </p:nvPr>
        </p:nvPicPr>
        <p:blipFill>
          <a:blip r:embed="rId2"/>
          <a:srcRect t="7401" b="6631"/>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946FF337-F475-1B34-D137-F7C5E05D1A9D}"/>
              </a:ext>
            </a:extLst>
          </p:cNvPr>
          <p:cNvSpPr>
            <a:spLocks noGrp="1"/>
          </p:cNvSpPr>
          <p:nvPr>
            <p:ph type="title"/>
          </p:nvPr>
        </p:nvSpPr>
        <p:spPr>
          <a:xfrm>
            <a:off x="7935402" y="743447"/>
            <a:ext cx="3445765" cy="3692028"/>
          </a:xfrm>
          <a:noFill/>
        </p:spPr>
        <p:txBody>
          <a:bodyPr vert="horz" lIns="91440" tIns="45720" rIns="91440" bIns="45720" rtlCol="0" anchor="b">
            <a:normAutofit/>
          </a:bodyPr>
          <a:lstStyle/>
          <a:p>
            <a:r>
              <a:rPr lang="en-US" sz="5200"/>
              <a:t>Filemone e Bauci</a:t>
            </a:r>
          </a:p>
        </p:txBody>
      </p:sp>
      <p:sp>
        <p:nvSpPr>
          <p:cNvPr id="4" name="Segnaposto testo 3">
            <a:extLst>
              <a:ext uri="{FF2B5EF4-FFF2-40B4-BE49-F238E27FC236}">
                <a16:creationId xmlns:a16="http://schemas.microsoft.com/office/drawing/2014/main" id="{A36DD649-28DB-8F52-87B5-C280856D72E6}"/>
              </a:ext>
            </a:extLst>
          </p:cNvPr>
          <p:cNvSpPr>
            <a:spLocks noGrp="1"/>
          </p:cNvSpPr>
          <p:nvPr>
            <p:ph type="body" sz="half" idx="2"/>
          </p:nvPr>
        </p:nvSpPr>
        <p:spPr>
          <a:xfrm>
            <a:off x="7935403" y="4629234"/>
            <a:ext cx="3445766" cy="1485319"/>
          </a:xfrm>
          <a:noFill/>
        </p:spPr>
        <p:txBody>
          <a:bodyPr vert="horz" lIns="91440" tIns="45720" rIns="91440" bIns="45720" rtlCol="0">
            <a:normAutofit/>
          </a:bodyPr>
          <a:lstStyle/>
          <a:p>
            <a:r>
              <a:rPr lang="en-US" sz="2400"/>
              <a:t>Un altro esempio di </a:t>
            </a:r>
            <a:r>
              <a:rPr lang="en-US" sz="2400" i="1"/>
              <a:t>theoxenia</a:t>
            </a:r>
            <a:r>
              <a:rPr lang="en-US" sz="2400"/>
              <a:t> (</a:t>
            </a:r>
            <a:r>
              <a:rPr lang="en-US" sz="2400" i="1"/>
              <a:t>Metamorfosi </a:t>
            </a:r>
            <a:r>
              <a:rPr lang="en-US" sz="2400"/>
              <a:t>VIII)</a:t>
            </a:r>
          </a:p>
        </p:txBody>
      </p:sp>
    </p:spTree>
    <p:extLst>
      <p:ext uri="{BB962C8B-B14F-4D97-AF65-F5344CB8AC3E}">
        <p14:creationId xmlns:p14="http://schemas.microsoft.com/office/powerpoint/2010/main" val="163415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254</TotalTime>
  <Words>959</Words>
  <Application>Microsoft Office PowerPoint</Application>
  <PresentationFormat>Widescreen</PresentationFormat>
  <Paragraphs>14</Paragraphs>
  <Slides>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9</vt:i4>
      </vt:variant>
    </vt:vector>
  </HeadingPairs>
  <TitlesOfParts>
    <vt:vector size="13" baseType="lpstr">
      <vt:lpstr>Aptos</vt:lpstr>
      <vt:lpstr>Aptos Display</vt:lpstr>
      <vt:lpstr>Arial</vt:lpstr>
      <vt:lpstr>Tema di Office</vt:lpstr>
      <vt:lpstr>Odissea</vt:lpstr>
      <vt:lpstr>Odissea, XVII, 404 - 491</vt:lpstr>
      <vt:lpstr>Presentazione standard di PowerPoint</vt:lpstr>
      <vt:lpstr>Presentazione standard di PowerPoint</vt:lpstr>
      <vt:lpstr>I Ciconi, libro IX</vt:lpstr>
      <vt:lpstr>Presentazione standard di PowerPoint</vt:lpstr>
      <vt:lpstr>Presentazione standard di PowerPoint</vt:lpstr>
      <vt:lpstr>Presentazione standard di PowerPoint</vt:lpstr>
      <vt:lpstr>Filemone e Bauci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Tancredi Greco</dc:creator>
  <cp:lastModifiedBy>Tancredi Greco</cp:lastModifiedBy>
  <cp:revision>1</cp:revision>
  <dcterms:created xsi:type="dcterms:W3CDTF">2025-02-16T08:07:22Z</dcterms:created>
  <dcterms:modified xsi:type="dcterms:W3CDTF">2025-02-16T15:39:37Z</dcterms:modified>
</cp:coreProperties>
</file>