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470676011_10226745713486035_1977763600816918871_n.jpg" descr="470676011_10226745713486035_197776360081691887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272" y="-1"/>
            <a:ext cx="51435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470214531_10226745714126051_4291057359699644431_n.jpg" descr="470214531_10226745714126051_4291057359699644431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8837" y="-95854"/>
            <a:ext cx="51435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470224991_10226745715246079_8434014381628847010_n.jpg" descr="470224991_10226745715246079_843401438162884701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6404" y="-1"/>
            <a:ext cx="51435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470223810_10226745714846069_6119451491728409865_n.jpg" descr="470223810_10226745714846069_6119451491728409865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106" y="-1"/>
            <a:ext cx="51435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470215620_10226745715686090_8603609585619597221_n.jpg" descr="470215620_10226745715686090_860360958561959722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395638082_10223898073056804_4494618525289307664_n.jpg" descr="395638082_10223898073056804_449461852528930766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9788" y="-1"/>
            <a:ext cx="935242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396711094_10223891694617347_3977377577673051845_n.jpg" descr="396711094_10223891694617347_3977377577673051845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699" y="0"/>
            <a:ext cx="449011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396272372_10223891658976456_1343426720415762846_n.jpg" descr="396272372_10223891658976456_1343426720415762846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9286" y="0"/>
            <a:ext cx="442232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396214472_10223891710457743_1537405781938704465_n.jpg" descr="396214472_10223891710457743_1537405781938704465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5864" y="-90121"/>
            <a:ext cx="450056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395627545_10223891705897629_2762563444141675141_n.jpg" descr="395627545_10223891705897629_2762563444141675141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2431" y="-90121"/>
            <a:ext cx="455360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435967402_10224525597264517_1180912201778022247_n.jpg" descr="435967402_10224525597264517_1180912201778022247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589" y="0"/>
            <a:ext cx="476957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435967402_10224525597264517_1180912201778022247_n.jpg" descr="435967402_10224525597264517_1180912201778022247_n.jpg"/>
          <p:cNvPicPr>
            <a:picLocks noChangeAspect="1"/>
          </p:cNvPicPr>
          <p:nvPr/>
        </p:nvPicPr>
        <p:blipFill>
          <a:blip r:embed="rId2">
            <a:extLst/>
          </a:blip>
          <a:srcRect l="71968" t="38844" r="0" b="38844"/>
          <a:stretch>
            <a:fillRect/>
          </a:stretch>
        </p:blipFill>
        <p:spPr>
          <a:xfrm>
            <a:off x="7779411" y="270361"/>
            <a:ext cx="2989003" cy="3420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435967402_10224525597264517_1180912201778022247_n.jpg" descr="435967402_10224525597264517_1180912201778022247_n.jpg"/>
          <p:cNvPicPr>
            <a:picLocks noChangeAspect="1"/>
          </p:cNvPicPr>
          <p:nvPr/>
        </p:nvPicPr>
        <p:blipFill>
          <a:blip r:embed="rId2">
            <a:extLst/>
          </a:blip>
          <a:srcRect l="58762" t="75848" r="2334" b="0"/>
          <a:stretch>
            <a:fillRect/>
          </a:stretch>
        </p:blipFill>
        <p:spPr>
          <a:xfrm>
            <a:off x="7779411" y="4020913"/>
            <a:ext cx="2988822" cy="2667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