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0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312389-FFF7-4CF1-97EE-AAE459020EB7}" v="97" dt="2025-03-01T11:37:07.0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A DESIGN STUDIO" userId="e3f148eb-4aaa-4303-8f3b-29cde3a54df4" providerId="ADAL" clId="{49312389-FFF7-4CF1-97EE-AAE459020EB7}"/>
    <pc:docChg chg="undo custSel addSld delSld modSld sldOrd addMainMaster delMainMaster">
      <pc:chgData name="ALFA DESIGN STUDIO" userId="e3f148eb-4aaa-4303-8f3b-29cde3a54df4" providerId="ADAL" clId="{49312389-FFF7-4CF1-97EE-AAE459020EB7}" dt="2025-03-01T11:56:34.438" v="5307" actId="20577"/>
      <pc:docMkLst>
        <pc:docMk/>
      </pc:docMkLst>
      <pc:sldChg chg="del">
        <pc:chgData name="ALFA DESIGN STUDIO" userId="e3f148eb-4aaa-4303-8f3b-29cde3a54df4" providerId="ADAL" clId="{49312389-FFF7-4CF1-97EE-AAE459020EB7}" dt="2025-02-28T16:56:25.051" v="4" actId="2696"/>
        <pc:sldMkLst>
          <pc:docMk/>
          <pc:sldMk cId="4195299292" sldId="256"/>
        </pc:sldMkLst>
      </pc:sldChg>
      <pc:sldChg chg="add">
        <pc:chgData name="ALFA DESIGN STUDIO" userId="e3f148eb-4aaa-4303-8f3b-29cde3a54df4" providerId="ADAL" clId="{49312389-FFF7-4CF1-97EE-AAE459020EB7}" dt="2025-02-28T16:56:09.975" v="1"/>
        <pc:sldMkLst>
          <pc:docMk/>
          <pc:sldMk cId="1536925563" sldId="257"/>
        </pc:sldMkLst>
      </pc:sldChg>
      <pc:sldChg chg="modSp add mod">
        <pc:chgData name="ALFA DESIGN STUDIO" userId="e3f148eb-4aaa-4303-8f3b-29cde3a54df4" providerId="ADAL" clId="{49312389-FFF7-4CF1-97EE-AAE459020EB7}" dt="2025-03-01T10:38:30.459" v="689" actId="20577"/>
        <pc:sldMkLst>
          <pc:docMk/>
          <pc:sldMk cId="4014594650" sldId="258"/>
        </pc:sldMkLst>
        <pc:spChg chg="mod">
          <ac:chgData name="ALFA DESIGN STUDIO" userId="e3f148eb-4aaa-4303-8f3b-29cde3a54df4" providerId="ADAL" clId="{49312389-FFF7-4CF1-97EE-AAE459020EB7}" dt="2025-02-28T16:56:50.953" v="31" actId="20577"/>
          <ac:spMkLst>
            <pc:docMk/>
            <pc:sldMk cId="4014594650" sldId="258"/>
            <ac:spMk id="2" creationId="{FB00FA77-3905-BCD7-B655-97A5DB92FC82}"/>
          </ac:spMkLst>
        </pc:spChg>
        <pc:spChg chg="mod">
          <ac:chgData name="ALFA DESIGN STUDIO" userId="e3f148eb-4aaa-4303-8f3b-29cde3a54df4" providerId="ADAL" clId="{49312389-FFF7-4CF1-97EE-AAE459020EB7}" dt="2025-03-01T10:38:30.459" v="689" actId="20577"/>
          <ac:spMkLst>
            <pc:docMk/>
            <pc:sldMk cId="4014594650" sldId="258"/>
            <ac:spMk id="3" creationId="{E2D486FB-2333-C2A0-37D4-2181DC8463FE}"/>
          </ac:spMkLst>
        </pc:spChg>
      </pc:sldChg>
      <pc:sldChg chg="modSp new mod">
        <pc:chgData name="ALFA DESIGN STUDIO" userId="e3f148eb-4aaa-4303-8f3b-29cde3a54df4" providerId="ADAL" clId="{49312389-FFF7-4CF1-97EE-AAE459020EB7}" dt="2025-03-01T10:46:57.537" v="1375" actId="20577"/>
        <pc:sldMkLst>
          <pc:docMk/>
          <pc:sldMk cId="2248305214" sldId="259"/>
        </pc:sldMkLst>
        <pc:spChg chg="mod">
          <ac:chgData name="ALFA DESIGN STUDIO" userId="e3f148eb-4aaa-4303-8f3b-29cde3a54df4" providerId="ADAL" clId="{49312389-FFF7-4CF1-97EE-AAE459020EB7}" dt="2025-03-01T10:46:02.071" v="1326" actId="20577"/>
          <ac:spMkLst>
            <pc:docMk/>
            <pc:sldMk cId="2248305214" sldId="259"/>
            <ac:spMk id="2" creationId="{81A490CF-E075-1726-48FE-73E6DF8E1503}"/>
          </ac:spMkLst>
        </pc:spChg>
        <pc:spChg chg="mod">
          <ac:chgData name="ALFA DESIGN STUDIO" userId="e3f148eb-4aaa-4303-8f3b-29cde3a54df4" providerId="ADAL" clId="{49312389-FFF7-4CF1-97EE-AAE459020EB7}" dt="2025-03-01T10:46:57.537" v="1375" actId="20577"/>
          <ac:spMkLst>
            <pc:docMk/>
            <pc:sldMk cId="2248305214" sldId="259"/>
            <ac:spMk id="3" creationId="{05148569-D177-AE30-FA06-6689A3C4D6ED}"/>
          </ac:spMkLst>
        </pc:spChg>
      </pc:sldChg>
      <pc:sldChg chg="modSp new mod">
        <pc:chgData name="ALFA DESIGN STUDIO" userId="e3f148eb-4aaa-4303-8f3b-29cde3a54df4" providerId="ADAL" clId="{49312389-FFF7-4CF1-97EE-AAE459020EB7}" dt="2025-03-01T10:49:42.057" v="1519" actId="20577"/>
        <pc:sldMkLst>
          <pc:docMk/>
          <pc:sldMk cId="3040771561" sldId="260"/>
        </pc:sldMkLst>
        <pc:spChg chg="mod">
          <ac:chgData name="ALFA DESIGN STUDIO" userId="e3f148eb-4aaa-4303-8f3b-29cde3a54df4" providerId="ADAL" clId="{49312389-FFF7-4CF1-97EE-AAE459020EB7}" dt="2025-03-01T10:39:03.547" v="702" actId="255"/>
          <ac:spMkLst>
            <pc:docMk/>
            <pc:sldMk cId="3040771561" sldId="260"/>
            <ac:spMk id="2" creationId="{25D0B7BA-3544-9548-CF60-17C1A05DD61B}"/>
          </ac:spMkLst>
        </pc:spChg>
        <pc:spChg chg="mod">
          <ac:chgData name="ALFA DESIGN STUDIO" userId="e3f148eb-4aaa-4303-8f3b-29cde3a54df4" providerId="ADAL" clId="{49312389-FFF7-4CF1-97EE-AAE459020EB7}" dt="2025-03-01T10:49:42.057" v="1519" actId="20577"/>
          <ac:spMkLst>
            <pc:docMk/>
            <pc:sldMk cId="3040771561" sldId="260"/>
            <ac:spMk id="3" creationId="{C0774E44-12AC-E162-3890-654E3C14CFCB}"/>
          </ac:spMkLst>
        </pc:spChg>
      </pc:sldChg>
      <pc:sldChg chg="modSp new mod">
        <pc:chgData name="ALFA DESIGN STUDIO" userId="e3f148eb-4aaa-4303-8f3b-29cde3a54df4" providerId="ADAL" clId="{49312389-FFF7-4CF1-97EE-AAE459020EB7}" dt="2025-03-01T10:57:10.530" v="1612" actId="113"/>
        <pc:sldMkLst>
          <pc:docMk/>
          <pc:sldMk cId="2217956167" sldId="261"/>
        </pc:sldMkLst>
        <pc:spChg chg="mod">
          <ac:chgData name="ALFA DESIGN STUDIO" userId="e3f148eb-4aaa-4303-8f3b-29cde3a54df4" providerId="ADAL" clId="{49312389-FFF7-4CF1-97EE-AAE459020EB7}" dt="2025-03-01T10:50:44.692" v="1527" actId="255"/>
          <ac:spMkLst>
            <pc:docMk/>
            <pc:sldMk cId="2217956167" sldId="261"/>
            <ac:spMk id="2" creationId="{BAA5678D-7A21-C410-13B8-77321E71D13E}"/>
          </ac:spMkLst>
        </pc:spChg>
        <pc:spChg chg="mod">
          <ac:chgData name="ALFA DESIGN STUDIO" userId="e3f148eb-4aaa-4303-8f3b-29cde3a54df4" providerId="ADAL" clId="{49312389-FFF7-4CF1-97EE-AAE459020EB7}" dt="2025-03-01T10:57:10.530" v="1612" actId="113"/>
          <ac:spMkLst>
            <pc:docMk/>
            <pc:sldMk cId="2217956167" sldId="261"/>
            <ac:spMk id="3" creationId="{306679EA-7802-B1C0-DD64-1B7060B100A5}"/>
          </ac:spMkLst>
        </pc:spChg>
      </pc:sldChg>
      <pc:sldChg chg="modSp new mod">
        <pc:chgData name="ALFA DESIGN STUDIO" userId="e3f148eb-4aaa-4303-8f3b-29cde3a54df4" providerId="ADAL" clId="{49312389-FFF7-4CF1-97EE-AAE459020EB7}" dt="2025-03-01T10:56:16.725" v="1611" actId="20577"/>
        <pc:sldMkLst>
          <pc:docMk/>
          <pc:sldMk cId="4279950720" sldId="262"/>
        </pc:sldMkLst>
        <pc:spChg chg="mod">
          <ac:chgData name="ALFA DESIGN STUDIO" userId="e3f148eb-4aaa-4303-8f3b-29cde3a54df4" providerId="ADAL" clId="{49312389-FFF7-4CF1-97EE-AAE459020EB7}" dt="2025-03-01T10:55:50.571" v="1604" actId="255"/>
          <ac:spMkLst>
            <pc:docMk/>
            <pc:sldMk cId="4279950720" sldId="262"/>
            <ac:spMk id="2" creationId="{265D632E-777C-36C1-F335-09EAF4635F2E}"/>
          </ac:spMkLst>
        </pc:spChg>
        <pc:spChg chg="mod">
          <ac:chgData name="ALFA DESIGN STUDIO" userId="e3f148eb-4aaa-4303-8f3b-29cde3a54df4" providerId="ADAL" clId="{49312389-FFF7-4CF1-97EE-AAE459020EB7}" dt="2025-03-01T10:56:16.725" v="1611" actId="20577"/>
          <ac:spMkLst>
            <pc:docMk/>
            <pc:sldMk cId="4279950720" sldId="262"/>
            <ac:spMk id="3" creationId="{5BB70451-C1A4-FA91-060C-0881BD25E566}"/>
          </ac:spMkLst>
        </pc:spChg>
      </pc:sldChg>
      <pc:sldChg chg="modSp new mod">
        <pc:chgData name="ALFA DESIGN STUDIO" userId="e3f148eb-4aaa-4303-8f3b-29cde3a54df4" providerId="ADAL" clId="{49312389-FFF7-4CF1-97EE-AAE459020EB7}" dt="2025-03-01T11:03:54.533" v="2314" actId="113"/>
        <pc:sldMkLst>
          <pc:docMk/>
          <pc:sldMk cId="2868829092" sldId="263"/>
        </pc:sldMkLst>
        <pc:spChg chg="mod">
          <ac:chgData name="ALFA DESIGN STUDIO" userId="e3f148eb-4aaa-4303-8f3b-29cde3a54df4" providerId="ADAL" clId="{49312389-FFF7-4CF1-97EE-AAE459020EB7}" dt="2025-03-01T10:57:34.653" v="1625" actId="255"/>
          <ac:spMkLst>
            <pc:docMk/>
            <pc:sldMk cId="2868829092" sldId="263"/>
            <ac:spMk id="2" creationId="{6FEA09EF-E7D9-607F-917B-D95361D5DCED}"/>
          </ac:spMkLst>
        </pc:spChg>
        <pc:spChg chg="mod">
          <ac:chgData name="ALFA DESIGN STUDIO" userId="e3f148eb-4aaa-4303-8f3b-29cde3a54df4" providerId="ADAL" clId="{49312389-FFF7-4CF1-97EE-AAE459020EB7}" dt="2025-03-01T11:03:54.533" v="2314" actId="113"/>
          <ac:spMkLst>
            <pc:docMk/>
            <pc:sldMk cId="2868829092" sldId="263"/>
            <ac:spMk id="3" creationId="{7EDA8420-F164-0939-7D97-F9F65C727D0C}"/>
          </ac:spMkLst>
        </pc:spChg>
      </pc:sldChg>
      <pc:sldChg chg="modSp new mod">
        <pc:chgData name="ALFA DESIGN STUDIO" userId="e3f148eb-4aaa-4303-8f3b-29cde3a54df4" providerId="ADAL" clId="{49312389-FFF7-4CF1-97EE-AAE459020EB7}" dt="2025-03-01T11:45:39.879" v="4466" actId="113"/>
        <pc:sldMkLst>
          <pc:docMk/>
          <pc:sldMk cId="19451425" sldId="264"/>
        </pc:sldMkLst>
        <pc:spChg chg="mod">
          <ac:chgData name="ALFA DESIGN STUDIO" userId="e3f148eb-4aaa-4303-8f3b-29cde3a54df4" providerId="ADAL" clId="{49312389-FFF7-4CF1-97EE-AAE459020EB7}" dt="2025-03-01T11:05:48.799" v="2360" actId="20577"/>
          <ac:spMkLst>
            <pc:docMk/>
            <pc:sldMk cId="19451425" sldId="264"/>
            <ac:spMk id="2" creationId="{55E13C47-4553-771E-E899-085E507B3954}"/>
          </ac:spMkLst>
        </pc:spChg>
        <pc:spChg chg="mod">
          <ac:chgData name="ALFA DESIGN STUDIO" userId="e3f148eb-4aaa-4303-8f3b-29cde3a54df4" providerId="ADAL" clId="{49312389-FFF7-4CF1-97EE-AAE459020EB7}" dt="2025-03-01T11:45:39.879" v="4466" actId="113"/>
          <ac:spMkLst>
            <pc:docMk/>
            <pc:sldMk cId="19451425" sldId="264"/>
            <ac:spMk id="3" creationId="{2620F7BE-9D51-644A-E5CB-A1DD70F47DE7}"/>
          </ac:spMkLst>
        </pc:spChg>
      </pc:sldChg>
      <pc:sldChg chg="modSp new mod">
        <pc:chgData name="ALFA DESIGN STUDIO" userId="e3f148eb-4aaa-4303-8f3b-29cde3a54df4" providerId="ADAL" clId="{49312389-FFF7-4CF1-97EE-AAE459020EB7}" dt="2025-03-01T11:18:48.953" v="2673" actId="20577"/>
        <pc:sldMkLst>
          <pc:docMk/>
          <pc:sldMk cId="2488169647" sldId="265"/>
        </pc:sldMkLst>
        <pc:spChg chg="mod">
          <ac:chgData name="ALFA DESIGN STUDIO" userId="e3f148eb-4aaa-4303-8f3b-29cde3a54df4" providerId="ADAL" clId="{49312389-FFF7-4CF1-97EE-AAE459020EB7}" dt="2025-03-01T11:12:18.018" v="2518" actId="20577"/>
          <ac:spMkLst>
            <pc:docMk/>
            <pc:sldMk cId="2488169647" sldId="265"/>
            <ac:spMk id="2" creationId="{CF5757CC-831C-D9BE-4339-AEA06D58C820}"/>
          </ac:spMkLst>
        </pc:spChg>
        <pc:spChg chg="mod">
          <ac:chgData name="ALFA DESIGN STUDIO" userId="e3f148eb-4aaa-4303-8f3b-29cde3a54df4" providerId="ADAL" clId="{49312389-FFF7-4CF1-97EE-AAE459020EB7}" dt="2025-03-01T11:18:48.953" v="2673" actId="20577"/>
          <ac:spMkLst>
            <pc:docMk/>
            <pc:sldMk cId="2488169647" sldId="265"/>
            <ac:spMk id="3" creationId="{430664BB-7DF1-2C6E-1C37-2538DE38EB7E}"/>
          </ac:spMkLst>
        </pc:spChg>
      </pc:sldChg>
      <pc:sldChg chg="modSp new mod">
        <pc:chgData name="ALFA DESIGN STUDIO" userId="e3f148eb-4aaa-4303-8f3b-29cde3a54df4" providerId="ADAL" clId="{49312389-FFF7-4CF1-97EE-AAE459020EB7}" dt="2025-03-01T11:27:02.353" v="3157" actId="20577"/>
        <pc:sldMkLst>
          <pc:docMk/>
          <pc:sldMk cId="1033251833" sldId="266"/>
        </pc:sldMkLst>
        <pc:spChg chg="mod">
          <ac:chgData name="ALFA DESIGN STUDIO" userId="e3f148eb-4aaa-4303-8f3b-29cde3a54df4" providerId="ADAL" clId="{49312389-FFF7-4CF1-97EE-AAE459020EB7}" dt="2025-03-01T11:12:39.258" v="2526" actId="20577"/>
          <ac:spMkLst>
            <pc:docMk/>
            <pc:sldMk cId="1033251833" sldId="266"/>
            <ac:spMk id="2" creationId="{D4E28268-5997-ABA6-9034-8030240E4E82}"/>
          </ac:spMkLst>
        </pc:spChg>
        <pc:spChg chg="mod">
          <ac:chgData name="ALFA DESIGN STUDIO" userId="e3f148eb-4aaa-4303-8f3b-29cde3a54df4" providerId="ADAL" clId="{49312389-FFF7-4CF1-97EE-AAE459020EB7}" dt="2025-03-01T11:27:02.353" v="3157" actId="20577"/>
          <ac:spMkLst>
            <pc:docMk/>
            <pc:sldMk cId="1033251833" sldId="266"/>
            <ac:spMk id="3" creationId="{73A4E2A3-F9F5-FE30-B788-1FC8F37436E6}"/>
          </ac:spMkLst>
        </pc:spChg>
      </pc:sldChg>
      <pc:sldChg chg="modSp new mod">
        <pc:chgData name="ALFA DESIGN STUDIO" userId="e3f148eb-4aaa-4303-8f3b-29cde3a54df4" providerId="ADAL" clId="{49312389-FFF7-4CF1-97EE-AAE459020EB7}" dt="2025-03-01T11:45:27.974" v="4465" actId="20577"/>
        <pc:sldMkLst>
          <pc:docMk/>
          <pc:sldMk cId="2638869465" sldId="267"/>
        </pc:sldMkLst>
        <pc:spChg chg="mod">
          <ac:chgData name="ALFA DESIGN STUDIO" userId="e3f148eb-4aaa-4303-8f3b-29cde3a54df4" providerId="ADAL" clId="{49312389-FFF7-4CF1-97EE-AAE459020EB7}" dt="2025-03-01T11:45:27.974" v="4465" actId="20577"/>
          <ac:spMkLst>
            <pc:docMk/>
            <pc:sldMk cId="2638869465" sldId="267"/>
            <ac:spMk id="2" creationId="{61288E7B-C418-A5AF-D2BE-28686752EDB4}"/>
          </ac:spMkLst>
        </pc:spChg>
        <pc:spChg chg="mod">
          <ac:chgData name="ALFA DESIGN STUDIO" userId="e3f148eb-4aaa-4303-8f3b-29cde3a54df4" providerId="ADAL" clId="{49312389-FFF7-4CF1-97EE-AAE459020EB7}" dt="2025-03-01T11:15:12.784" v="2609" actId="313"/>
          <ac:spMkLst>
            <pc:docMk/>
            <pc:sldMk cId="2638869465" sldId="267"/>
            <ac:spMk id="3" creationId="{C9F7DDF3-2443-F4C1-833A-05A343F91F54}"/>
          </ac:spMkLst>
        </pc:spChg>
      </pc:sldChg>
      <pc:sldChg chg="modSp new mod">
        <pc:chgData name="ALFA DESIGN STUDIO" userId="e3f148eb-4aaa-4303-8f3b-29cde3a54df4" providerId="ADAL" clId="{49312389-FFF7-4CF1-97EE-AAE459020EB7}" dt="2025-03-01T11:30:38.618" v="3623" actId="20577"/>
        <pc:sldMkLst>
          <pc:docMk/>
          <pc:sldMk cId="4107234615" sldId="268"/>
        </pc:sldMkLst>
        <pc:spChg chg="mod">
          <ac:chgData name="ALFA DESIGN STUDIO" userId="e3f148eb-4aaa-4303-8f3b-29cde3a54df4" providerId="ADAL" clId="{49312389-FFF7-4CF1-97EE-AAE459020EB7}" dt="2025-03-01T11:30:38.618" v="3623" actId="20577"/>
          <ac:spMkLst>
            <pc:docMk/>
            <pc:sldMk cId="4107234615" sldId="268"/>
            <ac:spMk id="2" creationId="{CBA2BB3D-9AE7-4331-D330-53E4FB7114FB}"/>
          </ac:spMkLst>
        </pc:spChg>
        <pc:spChg chg="mod">
          <ac:chgData name="ALFA DESIGN STUDIO" userId="e3f148eb-4aaa-4303-8f3b-29cde3a54df4" providerId="ADAL" clId="{49312389-FFF7-4CF1-97EE-AAE459020EB7}" dt="2025-03-01T11:30:30.805" v="3620" actId="20577"/>
          <ac:spMkLst>
            <pc:docMk/>
            <pc:sldMk cId="4107234615" sldId="268"/>
            <ac:spMk id="3" creationId="{E6F6939A-B6EF-E417-DAE1-BC8F04C59726}"/>
          </ac:spMkLst>
        </pc:spChg>
      </pc:sldChg>
      <pc:sldChg chg="modSp new mod">
        <pc:chgData name="ALFA DESIGN STUDIO" userId="e3f148eb-4aaa-4303-8f3b-29cde3a54df4" providerId="ADAL" clId="{49312389-FFF7-4CF1-97EE-AAE459020EB7}" dt="2025-03-01T11:42:47.963" v="4424" actId="20577"/>
        <pc:sldMkLst>
          <pc:docMk/>
          <pc:sldMk cId="3072604505" sldId="269"/>
        </pc:sldMkLst>
        <pc:spChg chg="mod">
          <ac:chgData name="ALFA DESIGN STUDIO" userId="e3f148eb-4aaa-4303-8f3b-29cde3a54df4" providerId="ADAL" clId="{49312389-FFF7-4CF1-97EE-AAE459020EB7}" dt="2025-03-01T11:31:00.029" v="3631" actId="255"/>
          <ac:spMkLst>
            <pc:docMk/>
            <pc:sldMk cId="3072604505" sldId="269"/>
            <ac:spMk id="2" creationId="{A753F3FD-C716-F740-9C3C-0E30D74A898C}"/>
          </ac:spMkLst>
        </pc:spChg>
        <pc:spChg chg="mod">
          <ac:chgData name="ALFA DESIGN STUDIO" userId="e3f148eb-4aaa-4303-8f3b-29cde3a54df4" providerId="ADAL" clId="{49312389-FFF7-4CF1-97EE-AAE459020EB7}" dt="2025-03-01T11:42:47.963" v="4424" actId="20577"/>
          <ac:spMkLst>
            <pc:docMk/>
            <pc:sldMk cId="3072604505" sldId="269"/>
            <ac:spMk id="3" creationId="{AF3B53D7-A379-06AA-3817-6773C0341ABC}"/>
          </ac:spMkLst>
        </pc:spChg>
      </pc:sldChg>
      <pc:sldChg chg="modSp new mod ord">
        <pc:chgData name="ALFA DESIGN STUDIO" userId="e3f148eb-4aaa-4303-8f3b-29cde3a54df4" providerId="ADAL" clId="{49312389-FFF7-4CF1-97EE-AAE459020EB7}" dt="2025-03-01T11:56:34.438" v="5307" actId="20577"/>
        <pc:sldMkLst>
          <pc:docMk/>
          <pc:sldMk cId="1153874394" sldId="270"/>
        </pc:sldMkLst>
        <pc:spChg chg="mod">
          <ac:chgData name="ALFA DESIGN STUDIO" userId="e3f148eb-4aaa-4303-8f3b-29cde3a54df4" providerId="ADAL" clId="{49312389-FFF7-4CF1-97EE-AAE459020EB7}" dt="2025-03-01T11:45:17.911" v="4459" actId="255"/>
          <ac:spMkLst>
            <pc:docMk/>
            <pc:sldMk cId="1153874394" sldId="270"/>
            <ac:spMk id="2" creationId="{FFB19A31-C6B6-D3DC-434F-F9C154535D31}"/>
          </ac:spMkLst>
        </pc:spChg>
        <pc:spChg chg="mod">
          <ac:chgData name="ALFA DESIGN STUDIO" userId="e3f148eb-4aaa-4303-8f3b-29cde3a54df4" providerId="ADAL" clId="{49312389-FFF7-4CF1-97EE-AAE459020EB7}" dt="2025-03-01T11:56:34.438" v="5307" actId="20577"/>
          <ac:spMkLst>
            <pc:docMk/>
            <pc:sldMk cId="1153874394" sldId="270"/>
            <ac:spMk id="3" creationId="{8C4717EB-A8B3-71B5-9323-F99D39321E0C}"/>
          </ac:spMkLst>
        </pc:spChg>
      </pc:sldChg>
      <pc:sldMasterChg chg="del delSldLayout">
        <pc:chgData name="ALFA DESIGN STUDIO" userId="e3f148eb-4aaa-4303-8f3b-29cde3a54df4" providerId="ADAL" clId="{49312389-FFF7-4CF1-97EE-AAE459020EB7}" dt="2025-02-28T16:56:25.051" v="4" actId="2696"/>
        <pc:sldMasterMkLst>
          <pc:docMk/>
          <pc:sldMasterMk cId="89961224" sldId="2147483648"/>
        </pc:sldMasterMkLst>
        <pc:sldLayoutChg chg="del">
          <pc:chgData name="ALFA DESIGN STUDIO" userId="e3f148eb-4aaa-4303-8f3b-29cde3a54df4" providerId="ADAL" clId="{49312389-FFF7-4CF1-97EE-AAE459020EB7}" dt="2025-02-28T16:56:25.051" v="4" actId="2696"/>
          <pc:sldLayoutMkLst>
            <pc:docMk/>
            <pc:sldMasterMk cId="89961224" sldId="2147483648"/>
            <pc:sldLayoutMk cId="1048577544" sldId="2147483649"/>
          </pc:sldLayoutMkLst>
        </pc:sldLayoutChg>
        <pc:sldLayoutChg chg="del">
          <pc:chgData name="ALFA DESIGN STUDIO" userId="e3f148eb-4aaa-4303-8f3b-29cde3a54df4" providerId="ADAL" clId="{49312389-FFF7-4CF1-97EE-AAE459020EB7}" dt="2025-02-28T16:56:25.051" v="4" actId="2696"/>
          <pc:sldLayoutMkLst>
            <pc:docMk/>
            <pc:sldMasterMk cId="89961224" sldId="2147483648"/>
            <pc:sldLayoutMk cId="2905755611" sldId="2147483650"/>
          </pc:sldLayoutMkLst>
        </pc:sldLayoutChg>
        <pc:sldLayoutChg chg="del">
          <pc:chgData name="ALFA DESIGN STUDIO" userId="e3f148eb-4aaa-4303-8f3b-29cde3a54df4" providerId="ADAL" clId="{49312389-FFF7-4CF1-97EE-AAE459020EB7}" dt="2025-02-28T16:56:25.051" v="4" actId="2696"/>
          <pc:sldLayoutMkLst>
            <pc:docMk/>
            <pc:sldMasterMk cId="89961224" sldId="2147483648"/>
            <pc:sldLayoutMk cId="2413708247" sldId="2147483651"/>
          </pc:sldLayoutMkLst>
        </pc:sldLayoutChg>
        <pc:sldLayoutChg chg="del">
          <pc:chgData name="ALFA DESIGN STUDIO" userId="e3f148eb-4aaa-4303-8f3b-29cde3a54df4" providerId="ADAL" clId="{49312389-FFF7-4CF1-97EE-AAE459020EB7}" dt="2025-02-28T16:56:25.051" v="4" actId="2696"/>
          <pc:sldLayoutMkLst>
            <pc:docMk/>
            <pc:sldMasterMk cId="89961224" sldId="2147483648"/>
            <pc:sldLayoutMk cId="559224530" sldId="2147483652"/>
          </pc:sldLayoutMkLst>
        </pc:sldLayoutChg>
        <pc:sldLayoutChg chg="del">
          <pc:chgData name="ALFA DESIGN STUDIO" userId="e3f148eb-4aaa-4303-8f3b-29cde3a54df4" providerId="ADAL" clId="{49312389-FFF7-4CF1-97EE-AAE459020EB7}" dt="2025-02-28T16:56:25.051" v="4" actId="2696"/>
          <pc:sldLayoutMkLst>
            <pc:docMk/>
            <pc:sldMasterMk cId="89961224" sldId="2147483648"/>
            <pc:sldLayoutMk cId="1450057290" sldId="2147483653"/>
          </pc:sldLayoutMkLst>
        </pc:sldLayoutChg>
        <pc:sldLayoutChg chg="del">
          <pc:chgData name="ALFA DESIGN STUDIO" userId="e3f148eb-4aaa-4303-8f3b-29cde3a54df4" providerId="ADAL" clId="{49312389-FFF7-4CF1-97EE-AAE459020EB7}" dt="2025-02-28T16:56:25.051" v="4" actId="2696"/>
          <pc:sldLayoutMkLst>
            <pc:docMk/>
            <pc:sldMasterMk cId="89961224" sldId="2147483648"/>
            <pc:sldLayoutMk cId="3905361320" sldId="2147483654"/>
          </pc:sldLayoutMkLst>
        </pc:sldLayoutChg>
        <pc:sldLayoutChg chg="del">
          <pc:chgData name="ALFA DESIGN STUDIO" userId="e3f148eb-4aaa-4303-8f3b-29cde3a54df4" providerId="ADAL" clId="{49312389-FFF7-4CF1-97EE-AAE459020EB7}" dt="2025-02-28T16:56:25.051" v="4" actId="2696"/>
          <pc:sldLayoutMkLst>
            <pc:docMk/>
            <pc:sldMasterMk cId="89961224" sldId="2147483648"/>
            <pc:sldLayoutMk cId="1824347815" sldId="2147483655"/>
          </pc:sldLayoutMkLst>
        </pc:sldLayoutChg>
        <pc:sldLayoutChg chg="del">
          <pc:chgData name="ALFA DESIGN STUDIO" userId="e3f148eb-4aaa-4303-8f3b-29cde3a54df4" providerId="ADAL" clId="{49312389-FFF7-4CF1-97EE-AAE459020EB7}" dt="2025-02-28T16:56:25.051" v="4" actId="2696"/>
          <pc:sldLayoutMkLst>
            <pc:docMk/>
            <pc:sldMasterMk cId="89961224" sldId="2147483648"/>
            <pc:sldLayoutMk cId="1976257400" sldId="2147483656"/>
          </pc:sldLayoutMkLst>
        </pc:sldLayoutChg>
        <pc:sldLayoutChg chg="del">
          <pc:chgData name="ALFA DESIGN STUDIO" userId="e3f148eb-4aaa-4303-8f3b-29cde3a54df4" providerId="ADAL" clId="{49312389-FFF7-4CF1-97EE-AAE459020EB7}" dt="2025-02-28T16:56:25.051" v="4" actId="2696"/>
          <pc:sldLayoutMkLst>
            <pc:docMk/>
            <pc:sldMasterMk cId="89961224" sldId="2147483648"/>
            <pc:sldLayoutMk cId="372797008" sldId="2147483657"/>
          </pc:sldLayoutMkLst>
        </pc:sldLayoutChg>
        <pc:sldLayoutChg chg="del">
          <pc:chgData name="ALFA DESIGN STUDIO" userId="e3f148eb-4aaa-4303-8f3b-29cde3a54df4" providerId="ADAL" clId="{49312389-FFF7-4CF1-97EE-AAE459020EB7}" dt="2025-02-28T16:56:25.051" v="4" actId="2696"/>
          <pc:sldLayoutMkLst>
            <pc:docMk/>
            <pc:sldMasterMk cId="89961224" sldId="2147483648"/>
            <pc:sldLayoutMk cId="2232880671" sldId="2147483658"/>
          </pc:sldLayoutMkLst>
        </pc:sldLayoutChg>
        <pc:sldLayoutChg chg="del">
          <pc:chgData name="ALFA DESIGN STUDIO" userId="e3f148eb-4aaa-4303-8f3b-29cde3a54df4" providerId="ADAL" clId="{49312389-FFF7-4CF1-97EE-AAE459020EB7}" dt="2025-02-28T16:56:25.051" v="4" actId="2696"/>
          <pc:sldLayoutMkLst>
            <pc:docMk/>
            <pc:sldMasterMk cId="89961224" sldId="2147483648"/>
            <pc:sldLayoutMk cId="4277748233" sldId="2147483659"/>
          </pc:sldLayoutMkLst>
        </pc:sldLayoutChg>
      </pc:sldMasterChg>
      <pc:sldMasterChg chg="add addSldLayout">
        <pc:chgData name="ALFA DESIGN STUDIO" userId="e3f148eb-4aaa-4303-8f3b-29cde3a54df4" providerId="ADAL" clId="{49312389-FFF7-4CF1-97EE-AAE459020EB7}" dt="2025-02-28T16:56:18.519" v="2" actId="27028"/>
        <pc:sldMasterMkLst>
          <pc:docMk/>
          <pc:sldMasterMk cId="1203510571" sldId="2147483693"/>
        </pc:sldMasterMkLst>
        <pc:sldLayoutChg chg="add">
          <pc:chgData name="ALFA DESIGN STUDIO" userId="e3f148eb-4aaa-4303-8f3b-29cde3a54df4" providerId="ADAL" clId="{49312389-FFF7-4CF1-97EE-AAE459020EB7}" dt="2025-02-28T16:56:09.975" v="0" actId="27028"/>
          <pc:sldLayoutMkLst>
            <pc:docMk/>
            <pc:sldMasterMk cId="1203510571" sldId="2147483693"/>
            <pc:sldLayoutMk cId="2507428708" sldId="2147483688"/>
          </pc:sldLayoutMkLst>
        </pc:sldLayoutChg>
        <pc:sldLayoutChg chg="add">
          <pc:chgData name="ALFA DESIGN STUDIO" userId="e3f148eb-4aaa-4303-8f3b-29cde3a54df4" providerId="ADAL" clId="{49312389-FFF7-4CF1-97EE-AAE459020EB7}" dt="2025-02-28T16:56:18.519" v="2" actId="27028"/>
          <pc:sldLayoutMkLst>
            <pc:docMk/>
            <pc:sldMasterMk cId="1203510571" sldId="2147483693"/>
            <pc:sldLayoutMk cId="1797628417" sldId="214748368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62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28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1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22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DA0F300-F938-62AF-9C27-21FA49BDF1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43467"/>
            <a:ext cx="4620584" cy="4567137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Omero, </a:t>
            </a:r>
            <a:r>
              <a:rPr lang="it-IT" i="1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Odissea</a:t>
            </a:r>
            <a:r>
              <a:rPr lang="it-IT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Lettura e commento dei libri XIII-XXIII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A97AFD8-1F50-9384-6065-4F80836901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5277684"/>
            <a:ext cx="4620584" cy="775494"/>
          </a:xfrm>
        </p:spPr>
        <p:txBody>
          <a:bodyPr>
            <a:normAutofit/>
          </a:bodyPr>
          <a:lstStyle/>
          <a:p>
            <a:pPr algn="ctr"/>
            <a:r>
              <a:rPr lang="it-IT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Lezione 2, (2024-2025)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BDBACF-805F-0439-6451-F1C67D020F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82" r="19482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3692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5757CC-831C-D9BE-4339-AEA06D58C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discorso sapienziale di Odisseo (1)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0664BB-7DF1-2C6E-1C37-2538DE38E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Ma ora ti dirò una cosa e tu ascoltami bene: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 gli esseri che camminano e respirano,                                                                                  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nessun essere è più miserabile (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ἀκιδνός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 dell’uomo: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l’uomo non pensa mai di soffrire un male futuro,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finché gli Dei gli danno la forza e le ginocchia sono forti.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Quando poi gli Dei beati mandano cose terribili,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l’uomo le sopporta con pazienza (anche contro voglia):                                                           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sulla terra, la mente degli uomini si adatta a quello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che ogni giorno gli manda il padre degli uomini e degli Dei.</a:t>
            </a:r>
          </a:p>
        </p:txBody>
      </p:sp>
    </p:spTree>
    <p:extLst>
      <p:ext uri="{BB962C8B-B14F-4D97-AF65-F5344CB8AC3E}">
        <p14:creationId xmlns:p14="http://schemas.microsoft.com/office/powerpoint/2010/main" val="2488169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E28268-5997-ABA6-9034-8030240E4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discorso sapienziale di Odisseo (2)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A4E2A3-F9F5-FE30-B788-1FC8F3743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Anch’io, una volta, ero felice tra gli uomini; poi commisi</a:t>
            </a:r>
          </a:p>
          <a:p>
            <a:pPr marL="0" indent="0">
              <a:buNone/>
            </a:pP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delle azioni scellerate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abbandonandomi alla violenza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alla forza, confidando in mio padre e nei miei fratelli.                                                         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Nessun uomo dovrebbe essere violento: dovrebbe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tenersi in silenzio i doni che ha avuto dagli Dei, quali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che siano. Invece i pretendenti compiono azioni scellerate,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dilapidando i beni e insidiando la moglie  di un uomo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che – io penso – non starà ancora per molto lontano dai suoi cari                                         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dalla patria: anzi, è molto vicino. Io ti auguro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che qualche nume ti riporti a casa e che tu non lo incontri</a:t>
            </a:r>
          </a:p>
        </p:txBody>
      </p:sp>
    </p:spTree>
    <p:extLst>
      <p:ext uri="{BB962C8B-B14F-4D97-AF65-F5344CB8AC3E}">
        <p14:creationId xmlns:p14="http://schemas.microsoft.com/office/powerpoint/2010/main" val="1033251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288E7B-C418-A5AF-D2BE-28686752E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destino di </a:t>
            </a:r>
            <a:r>
              <a:rPr lang="it-IT" sz="4800" dirty="0" err="1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Anfìnomo</a:t>
            </a:r>
            <a:endParaRPr lang="it-IT" sz="4800" dirty="0">
              <a:solidFill>
                <a:srgbClr val="0070C0"/>
              </a:solidFill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F7DDF3-2443-F4C1-833A-05A343F91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quando ritornerà nella sua patria; non credo, infatti,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che questa storia tra lui e i pretendenti possa finire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senza spargimenti di sangue, quando lui tornerà». 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Così disse; dopo aver libato, egli bevve il dolce vino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pose di nuovo la coppa in mano al signore di popoli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che attraversò la sala afflitto nel cuore,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scuotendo il capo: nell’animo prevedeva sciagure;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ma neanche così sfuggì al suo destino: Atena decretò                                                               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che sarebbe stato ucciso dalle armi e dalla forza di Telemaco.</a:t>
            </a:r>
          </a:p>
        </p:txBody>
      </p:sp>
    </p:spTree>
    <p:extLst>
      <p:ext uri="{BB962C8B-B14F-4D97-AF65-F5344CB8AC3E}">
        <p14:creationId xmlns:p14="http://schemas.microsoft.com/office/powerpoint/2010/main" val="2638869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A2BB3D-9AE7-4331-D330-53E4FB711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Commento (1)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F6939A-B6EF-E417-DAE1-BC8F04C59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Davanti alla dolcezza di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Anfìnomo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Odisseo si sente come in dovere di metterlo in guardia da ciò che accadrà, e di comunicargli un ammonimento morale.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morale di Odisseo è chiaramente pessimistica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; non è isolata, nell’epica: cfr. 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XVII 446-447: «Non vi è infatti niente di più miserabile dell’uomo / tra quanti esseri respirano e camminano sulla terra». La stessa morale si ritroverà in alcuni autori lirici come Archiloco o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Teognide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Odisseo prende le parti del personaggio da cui è travestito, raccontando una storia «personale», per quanto inventata; si identifica infatti in un uomo che, per eccesso di superbia, è caduto in miseria. Questo fornisce chiaramente un aggancio con la situazione dei Proci. </a:t>
            </a:r>
          </a:p>
          <a:p>
            <a:pPr marL="0" indent="0" algn="just">
              <a:buNone/>
            </a:pPr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algn="just"/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234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53F3FD-C716-F740-9C3C-0E30D74A8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Commento (2)</a:t>
            </a:r>
            <a:endParaRPr lang="it-IT" sz="4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F3B53D7-A379-06AA-3817-6773C0341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 pretendenti svolgono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ἀτάλ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ασθα, azioni scellerate (v. 143); minano infatti alla felicità di un uomo più ricco, che si identifica, nel mondo arcaico, con i beni materiali (i beni,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κτήμ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ατα) e una donna che garantisca la discendenza. </a:t>
            </a:r>
          </a:p>
          <a:p>
            <a:pPr algn="just"/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Anfìnomo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nel discorso di Odisseo, è ancora in tempo per salvarsi. Egli, però, non risponde (è stato notato che è l’unico personaggio nell’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Odissea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che non risponde ad una provocazione del protagonista; cfr. per contrasto Antinoo) e se ne va a capo chino (cfr. Mt. 19, 22; episodio del giovane ricco).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Si tratta della più sofferta meditazione del poema sulla condizione umana, ma il poeta sa che questo non varrà a salvarlo. </a:t>
            </a:r>
          </a:p>
          <a:p>
            <a:pPr algn="just"/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604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00FA77-3905-BCD7-B655-97A5DB92F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i="1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Odissea</a:t>
            </a:r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libro XVIII</a:t>
            </a:r>
            <a:endParaRPr lang="it-IT" sz="4800" i="1" dirty="0">
              <a:solidFill>
                <a:srgbClr val="0070C0"/>
              </a:solidFill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D486FB-2333-C2A0-37D4-2181DC846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libro si apre ancora nel palazzo di Odisseo, dove l’eroe travestito da mendicante deve scontrarsi con un altro mendicante (questa volta reale),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Arneo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/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Iro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I due ingaggiano in una vera e propria lotta di pugilato (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32-117).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Odisseo, dopo aver vinto il duello, parla con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Anfìnomo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l’unico saggio tra i Proci (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118-157).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Penelope si presenta poi in tutto il suo splendore ai Proci, facendo promesse (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158-242). Loro, la riempiono di doni.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Di nuovo Odisseo deve scontrarsi con chi gli è ostile: l’ancella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Melantò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 il capo dei Proci, Eurimaco. </a:t>
            </a:r>
          </a:p>
        </p:txBody>
      </p:sp>
    </p:spTree>
    <p:extLst>
      <p:ext uri="{BB962C8B-B14F-4D97-AF65-F5344CB8AC3E}">
        <p14:creationId xmlns:p14="http://schemas.microsoft.com/office/powerpoint/2010/main" val="4014594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A490CF-E075-1726-48FE-73E6DF8E1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L’episodio del pugilato (1)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148569-D177-AE30-FA06-6689A3C4D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1 Giunse un mendicante di strada, che per tutta la città                                                                  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 chiedeva l’elemosina: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era noto per lo stomaco insaziabile,</a:t>
            </a:r>
          </a:p>
          <a:p>
            <a:pPr marL="0" indent="0">
              <a:buNone/>
            </a:pP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 perché mangiava e beveva a non finire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; non aveva coraggio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 né forza, ma appariva robusto a vedersi.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5 Aveva nome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Arneo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(così lo aveva chiamato sua madre                                                                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 alla nascita), ma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tutti i giovani lo chiamavano </a:t>
            </a:r>
            <a:r>
              <a:rPr lang="it-IT" sz="22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Iro</a:t>
            </a:r>
            <a:endParaRPr lang="it-IT" sz="2200" b="1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 perché andava e portava messaggi a chiunque glielo chiedesse.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 Appena arrivato, voleva scacciare Odisseo dalla sua casa;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 insultandolo, gli diceva parole alate: (…)</a:t>
            </a:r>
          </a:p>
        </p:txBody>
      </p:sp>
    </p:spTree>
    <p:extLst>
      <p:ext uri="{BB962C8B-B14F-4D97-AF65-F5344CB8AC3E}">
        <p14:creationId xmlns:p14="http://schemas.microsoft.com/office/powerpoint/2010/main" val="2248305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D0B7BA-3544-9548-CF60-17C1A05DD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774E44-12AC-E162-3890-654E3C14C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Arneo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/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Iro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è descritto secondo la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tipologia del «brutto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», come Tersite nell’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Iliade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È uno sbruffone senza coraggio.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nome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Arneo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Ἀρν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αῖος, gli era stato dato dalla madre, caratterizzata ironicamente come illegittima («veneranda» è usato in senso ironico); doveva essere di buon auspicio: ἄρνυμαι («colui che profitta») o ἀρνός («pastore di agnelli»).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Viene detto però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Ἶρος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cioè il maschile della dea femminile Iris, messaggera degli dèi; è un epiteto canzonatorio.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 due, dopo un alterco verbale, arrivano alla lotta; i Proci promettono «un budello di capra ripieno di grasso e di sangue» a chi vincerà. </a:t>
            </a:r>
          </a:p>
          <a:p>
            <a:pPr algn="just"/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771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A5678D-7A21-C410-13B8-77321E71D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L’episodio del pugilato (2)</a:t>
            </a:r>
            <a:endParaRPr lang="it-IT" sz="4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6679EA-7802-B1C0-DD64-1B7060B10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Tutti e due alzarono le braccia; </a:t>
            </a:r>
            <a:r>
              <a:rPr lang="it-IT" sz="20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Iro</a:t>
            </a: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lo colpì alla spalla,                                                               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ma lui lo colpì al collo, sotto l’orecchio; dentro  si spezzarono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 ossa e subito dalla bocca uscì il sangue rosso.</a:t>
            </a:r>
          </a:p>
          <a:p>
            <a:pPr marL="0" indent="0">
              <a:buNone/>
            </a:pPr>
            <a:r>
              <a:rPr lang="it-IT" sz="20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Iro</a:t>
            </a: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cadde nella polvere con un grido, strinse i denti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colpendo la terra con i piedi. I superbi pretendenti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batterono le mani, morendo dal ridere. </a:t>
            </a:r>
            <a:r>
              <a:rPr lang="it-IT" sz="20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Allora Odisseo                                                           </a:t>
            </a:r>
          </a:p>
          <a:p>
            <a:pPr marL="0" indent="0">
              <a:buNone/>
            </a:pPr>
            <a:r>
              <a:rPr lang="it-IT" sz="20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lo prese per un piede, lo trascinò per il cortile </a:t>
            </a: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fino all’atrio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al porticato esterno; lo mise a sedere appoggiandolo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al muro dell’atrio, </a:t>
            </a:r>
            <a:r>
              <a:rPr lang="it-IT" sz="20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gli mise tra le mani un bastone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cominciò a parlare dicendo parole alate:</a:t>
            </a:r>
          </a:p>
        </p:txBody>
      </p:sp>
    </p:spTree>
    <p:extLst>
      <p:ext uri="{BB962C8B-B14F-4D97-AF65-F5344CB8AC3E}">
        <p14:creationId xmlns:p14="http://schemas.microsoft.com/office/powerpoint/2010/main" val="2217956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5D632E-777C-36C1-F335-09EAF4635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L’episodio del pugilato (3)</a:t>
            </a:r>
            <a:endParaRPr lang="it-IT" sz="4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BB70451-C1A4-FA91-060C-0881BD25E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«Resta qui seduto e allontana maiali e cani:                                                                               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non credere di essere il padrone di stranieri e mendicanti;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sei un miserabile! Che non ti capitino mali anche peggiori!».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Così disse; si gettò sulle spalle la misera bisaccia,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tutta lacera, che aveva per cinghia una fune;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poi tornò a sedersi sulla soglia. I pretendenti                                                                            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rientrarono in casa ridendo forte, lo elogiavano (…). </a:t>
            </a:r>
          </a:p>
        </p:txBody>
      </p:sp>
    </p:spTree>
    <p:extLst>
      <p:ext uri="{BB962C8B-B14F-4D97-AF65-F5344CB8AC3E}">
        <p14:creationId xmlns:p14="http://schemas.microsoft.com/office/powerpoint/2010/main" val="4279950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EA09EF-E7D9-607F-917B-D95361D5D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DA8420-F164-0939-7D97-F9F65C727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Odisseo, esperto combattente, compie freddamente la sua vendetta, mentre i Proci prorompono in una risata scomposta. C’è ovviamente dell’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ironia tragica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in quanto loro stessi saranno oggetto della furia di Odisseo (spia di questo è l’espressione «morendo dal ridere»,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γέλῳ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ἔκθ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ανον, v. 100).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Odisseo porta fuori dal megaron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Iro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sconfitto, dandogli in mano un bastone, uno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σκῆ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πτρον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: non è solo un riferimento al bastone da passeggio usato dal mendicante, ma segna anche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 limiti della sua giurisdizione 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(il bastone/scettro è simbolo di potere, come nell’episodio di Tersite). </a:t>
            </a:r>
          </a:p>
        </p:txBody>
      </p:sp>
    </p:spTree>
    <p:extLst>
      <p:ext uri="{BB962C8B-B14F-4D97-AF65-F5344CB8AC3E}">
        <p14:creationId xmlns:p14="http://schemas.microsoft.com/office/powerpoint/2010/main" val="2868829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E13C47-4553-771E-E899-085E507B3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colloquio con </a:t>
            </a:r>
            <a:r>
              <a:rPr lang="it-IT" sz="4800" dirty="0" err="1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Anfìnomo</a:t>
            </a:r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(</a:t>
            </a:r>
            <a:r>
              <a:rPr lang="it-IT" sz="4800" dirty="0" err="1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118-157)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20F7BE-9D51-644A-E5CB-A1DD70F47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Antinoo gli pose innanzi un grande budello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ripieno di grasso e di sangue.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Anfìnomo</a:t>
            </a:r>
            <a:endParaRPr lang="it-IT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gli mise accanto due pani presi da un cesto                                                                               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glieli offrì; poi sollevò una tazza d’oro e gli disse:</a:t>
            </a:r>
          </a:p>
          <a:p>
            <a:pPr marL="0" indent="0">
              <a:buNone/>
            </a:pP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«Ti auguro di avere fortuna in futuro,</a:t>
            </a:r>
          </a:p>
          <a:p>
            <a:pPr marL="0" indent="0">
              <a:buNone/>
            </a:pP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vecchio: ora sei afflitto da molti mali». 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Gli rispose allora l’ingegnoso Odisseo: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«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Anfìnomo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tu mi sembri veramente molto saggio                                                                    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credo sia così anche tuo padre. Ho sentito dire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che Niso di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Dulichio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ha fama di essere nobile e ricco;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dicono che tu sei nato da lui e mi sembri assennato. </a:t>
            </a:r>
          </a:p>
        </p:txBody>
      </p:sp>
    </p:spTree>
    <p:extLst>
      <p:ext uri="{BB962C8B-B14F-4D97-AF65-F5344CB8AC3E}">
        <p14:creationId xmlns:p14="http://schemas.microsoft.com/office/powerpoint/2010/main" val="19451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B19A31-C6B6-D3DC-434F-F9C154535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personaggio di </a:t>
            </a:r>
            <a:r>
              <a:rPr lang="it-IT" sz="4800" dirty="0" err="1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Anfìnomo</a:t>
            </a:r>
            <a:endParaRPr lang="it-IT" sz="4800" dirty="0">
              <a:solidFill>
                <a:srgbClr val="0070C0"/>
              </a:solidFill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4717EB-A8B3-71B5-9323-F99D39321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Non è la prima volta che il personaggio compare nel poema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Egli era già comparso nella scena in cui i pretendenti architettavano l’agguato a Telemaco, e aveva giudicato questo tentativo un delitto ingiustificato, opponendosi ad Antinoo (cfr. 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XVI 364-392). Egli era inoltre, tra i pretendenti, il preferito di Penelope (XVI 398):</a:t>
            </a:r>
          </a:p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tra essi prese la parola e parlò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Anfìnomo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l’illustre figlio di Niso, del signore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Aretiade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che da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Dulichio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ricca di grano ed erbosa guidava dei pretendenti e piaceva molto a Penelope per i discorsi: infatti era di animo buono. Tra essi con mente saggia prese la parola e parlò: «Amici, non vorrei assassinare Telemaco, io: è orribile uccidere </a:t>
            </a:r>
            <a:r>
              <a:rPr lang="it-IT" sz="220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stirpe 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di un re; prima consultiamo gli dei». </a:t>
            </a:r>
          </a:p>
          <a:p>
            <a:pPr algn="just"/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874394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_2SEEDS">
      <a:dk1>
        <a:srgbClr val="000000"/>
      </a:dk1>
      <a:lt1>
        <a:srgbClr val="FFFFFF"/>
      </a:lt1>
      <a:dk2>
        <a:srgbClr val="22363C"/>
      </a:dk2>
      <a:lt2>
        <a:srgbClr val="E2E6E8"/>
      </a:lt2>
      <a:accent1>
        <a:srgbClr val="C18C78"/>
      </a:accent1>
      <a:accent2>
        <a:srgbClr val="CC9099"/>
      </a:accent2>
      <a:accent3>
        <a:srgbClr val="B19F77"/>
      </a:accent3>
      <a:accent4>
        <a:srgbClr val="6DAFA2"/>
      </a:accent4>
      <a:accent5>
        <a:srgbClr val="70ACBC"/>
      </a:accent5>
      <a:accent6>
        <a:srgbClr val="7893C1"/>
      </a:accent6>
      <a:hlink>
        <a:srgbClr val="5E8A9B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1518</Words>
  <Application>Microsoft Office PowerPoint</Application>
  <PresentationFormat>Widescreen</PresentationFormat>
  <Paragraphs>99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AA Times New Roman</vt:lpstr>
      <vt:lpstr>Arial</vt:lpstr>
      <vt:lpstr>Century Gothic</vt:lpstr>
      <vt:lpstr>BrushVTI</vt:lpstr>
      <vt:lpstr>Omero, Odissea. Lettura e commento dei libri XIII-XXIII</vt:lpstr>
      <vt:lpstr>Odissea, libro XVIII</vt:lpstr>
      <vt:lpstr>L’episodio del pugilato (1)</vt:lpstr>
      <vt:lpstr>Commento</vt:lpstr>
      <vt:lpstr>L’episodio del pugilato (2)</vt:lpstr>
      <vt:lpstr>L’episodio del pugilato (3)</vt:lpstr>
      <vt:lpstr>Commento</vt:lpstr>
      <vt:lpstr>Il colloquio con Anfìnomo (vv. 118-157)</vt:lpstr>
      <vt:lpstr>Il personaggio di Anfìnomo</vt:lpstr>
      <vt:lpstr>Il discorso sapienziale di Odisseo (1)</vt:lpstr>
      <vt:lpstr>Il discorso sapienziale di Odisseo (2)</vt:lpstr>
      <vt:lpstr>Il destino di Anfìnomo</vt:lpstr>
      <vt:lpstr>Commento (1)</vt:lpstr>
      <vt:lpstr>Commento (2)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ALFA DESIGN STUDIO</dc:creator>
  <cp:lastModifiedBy>ALFA DESIGN STUDIO</cp:lastModifiedBy>
  <cp:revision>1</cp:revision>
  <dcterms:created xsi:type="dcterms:W3CDTF">2025-02-28T16:55:36Z</dcterms:created>
  <dcterms:modified xsi:type="dcterms:W3CDTF">2025-03-01T11:56:40Z</dcterms:modified>
</cp:coreProperties>
</file>