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587" r:id="rId3"/>
    <p:sldId id="588" r:id="rId4"/>
    <p:sldId id="572" r:id="rId5"/>
    <p:sldId id="577" r:id="rId6"/>
    <p:sldId id="576" r:id="rId7"/>
    <p:sldId id="580" r:id="rId8"/>
    <p:sldId id="581" r:id="rId9"/>
    <p:sldId id="582" r:id="rId10"/>
    <p:sldId id="585" r:id="rId11"/>
    <p:sldId id="583" r:id="rId12"/>
    <p:sldId id="5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C21765-FB6F-4D7A-AC48-83FD68273D7E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BD5BA8D-6368-410E-89CA-4C8863B8ADA0}">
      <dgm:prSet/>
      <dgm:spPr/>
      <dgm:t>
        <a:bodyPr/>
        <a:lstStyle/>
        <a:p>
          <a:r>
            <a:rPr lang="it-IT"/>
            <a:t>Tensioni geopolitiche : conflitto in Ucraina con esiti incerti, politica americana aggressiva su dazi doganali </a:t>
          </a:r>
          <a:endParaRPr lang="en-US"/>
        </a:p>
      </dgm:t>
    </dgm:pt>
    <dgm:pt modelId="{CA38C752-5163-4DCB-A65F-BE5A8C2267C2}" type="parTrans" cxnId="{128BF1EF-A423-4F34-933F-2271A12455B0}">
      <dgm:prSet/>
      <dgm:spPr/>
      <dgm:t>
        <a:bodyPr/>
        <a:lstStyle/>
        <a:p>
          <a:endParaRPr lang="en-US"/>
        </a:p>
      </dgm:t>
    </dgm:pt>
    <dgm:pt modelId="{94310139-B580-4FDE-B05C-43B86F47D9B7}" type="sibTrans" cxnId="{128BF1EF-A423-4F34-933F-2271A12455B0}">
      <dgm:prSet/>
      <dgm:spPr/>
      <dgm:t>
        <a:bodyPr/>
        <a:lstStyle/>
        <a:p>
          <a:endParaRPr lang="en-US"/>
        </a:p>
      </dgm:t>
    </dgm:pt>
    <dgm:pt modelId="{EC566CC9-46DD-4941-97B6-062A928090CC}">
      <dgm:prSet/>
      <dgm:spPr/>
      <dgm:t>
        <a:bodyPr/>
        <a:lstStyle/>
        <a:p>
          <a:r>
            <a:rPr lang="it-IT"/>
            <a:t>De-industrializzazione dell’economia europea </a:t>
          </a:r>
          <a:endParaRPr lang="en-US"/>
        </a:p>
      </dgm:t>
    </dgm:pt>
    <dgm:pt modelId="{9549DF0C-E973-4129-B38D-FC36EE61767B}" type="parTrans" cxnId="{252B8C65-2BB2-459F-BF57-53AD6658D6AB}">
      <dgm:prSet/>
      <dgm:spPr/>
      <dgm:t>
        <a:bodyPr/>
        <a:lstStyle/>
        <a:p>
          <a:endParaRPr lang="en-US"/>
        </a:p>
      </dgm:t>
    </dgm:pt>
    <dgm:pt modelId="{ECB5329E-E4B7-4BFF-A9E8-47C2DEF8EA3C}" type="sibTrans" cxnId="{252B8C65-2BB2-459F-BF57-53AD6658D6AB}">
      <dgm:prSet/>
      <dgm:spPr/>
      <dgm:t>
        <a:bodyPr/>
        <a:lstStyle/>
        <a:p>
          <a:endParaRPr lang="en-US"/>
        </a:p>
      </dgm:t>
    </dgm:pt>
    <dgm:pt modelId="{81B5FB12-737E-48EE-996E-DD993B9BA1F0}">
      <dgm:prSet/>
      <dgm:spPr/>
      <dgm:t>
        <a:bodyPr/>
        <a:lstStyle/>
        <a:p>
          <a:r>
            <a:rPr lang="it-IT"/>
            <a:t>Ascesa dei populismi in Europa </a:t>
          </a:r>
          <a:endParaRPr lang="en-US"/>
        </a:p>
      </dgm:t>
    </dgm:pt>
    <dgm:pt modelId="{219D4D7D-6126-4F97-A3D3-DBC4996291A9}" type="parTrans" cxnId="{2001679B-6B1D-42E4-A4C0-CA8FF144D832}">
      <dgm:prSet/>
      <dgm:spPr/>
      <dgm:t>
        <a:bodyPr/>
        <a:lstStyle/>
        <a:p>
          <a:endParaRPr lang="en-US"/>
        </a:p>
      </dgm:t>
    </dgm:pt>
    <dgm:pt modelId="{AC49185C-C48E-4B13-B742-20EB447BB071}" type="sibTrans" cxnId="{2001679B-6B1D-42E4-A4C0-CA8FF144D832}">
      <dgm:prSet/>
      <dgm:spPr/>
      <dgm:t>
        <a:bodyPr/>
        <a:lstStyle/>
        <a:p>
          <a:endParaRPr lang="en-US"/>
        </a:p>
      </dgm:t>
    </dgm:pt>
    <dgm:pt modelId="{D541075A-6EA7-4A6B-8B29-CB309DA94541}" type="pres">
      <dgm:prSet presAssocID="{8BC21765-FB6F-4D7A-AC48-83FD68273D7E}" presName="linear" presStyleCnt="0">
        <dgm:presLayoutVars>
          <dgm:animLvl val="lvl"/>
          <dgm:resizeHandles val="exact"/>
        </dgm:presLayoutVars>
      </dgm:prSet>
      <dgm:spPr/>
    </dgm:pt>
    <dgm:pt modelId="{3D0F57C8-CE50-426A-A621-950A514BDDFD}" type="pres">
      <dgm:prSet presAssocID="{CBD5BA8D-6368-410E-89CA-4C8863B8ADA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D48AB86-B9C9-427C-9176-61E2A0F66721}" type="pres">
      <dgm:prSet presAssocID="{94310139-B580-4FDE-B05C-43B86F47D9B7}" presName="spacer" presStyleCnt="0"/>
      <dgm:spPr/>
    </dgm:pt>
    <dgm:pt modelId="{CE157BF2-08B8-4D8B-BE4E-4EEFAD0C608B}" type="pres">
      <dgm:prSet presAssocID="{EC566CC9-46DD-4941-97B6-062A928090C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742451D-C2A3-49B3-8BC7-5312D8AA1E22}" type="pres">
      <dgm:prSet presAssocID="{ECB5329E-E4B7-4BFF-A9E8-47C2DEF8EA3C}" presName="spacer" presStyleCnt="0"/>
      <dgm:spPr/>
    </dgm:pt>
    <dgm:pt modelId="{086178EC-23D0-4814-BC05-5BE392070BCC}" type="pres">
      <dgm:prSet presAssocID="{81B5FB12-737E-48EE-996E-DD993B9BA1F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9D08900-8D51-4A90-AAE0-705918E0C50C}" type="presOf" srcId="{EC566CC9-46DD-4941-97B6-062A928090CC}" destId="{CE157BF2-08B8-4D8B-BE4E-4EEFAD0C608B}" srcOrd="0" destOrd="0" presId="urn:microsoft.com/office/officeart/2005/8/layout/vList2"/>
    <dgm:cxn modelId="{9322E941-D314-4927-9623-D0F865BA5DA7}" type="presOf" srcId="{8BC21765-FB6F-4D7A-AC48-83FD68273D7E}" destId="{D541075A-6EA7-4A6B-8B29-CB309DA94541}" srcOrd="0" destOrd="0" presId="urn:microsoft.com/office/officeart/2005/8/layout/vList2"/>
    <dgm:cxn modelId="{A7A03865-54E8-4DD3-89BE-66E11B351E21}" type="presOf" srcId="{81B5FB12-737E-48EE-996E-DD993B9BA1F0}" destId="{086178EC-23D0-4814-BC05-5BE392070BCC}" srcOrd="0" destOrd="0" presId="urn:microsoft.com/office/officeart/2005/8/layout/vList2"/>
    <dgm:cxn modelId="{252B8C65-2BB2-459F-BF57-53AD6658D6AB}" srcId="{8BC21765-FB6F-4D7A-AC48-83FD68273D7E}" destId="{EC566CC9-46DD-4941-97B6-062A928090CC}" srcOrd="1" destOrd="0" parTransId="{9549DF0C-E973-4129-B38D-FC36EE61767B}" sibTransId="{ECB5329E-E4B7-4BFF-A9E8-47C2DEF8EA3C}"/>
    <dgm:cxn modelId="{D633316B-F263-49FB-8F16-4DFB0D1961B2}" type="presOf" srcId="{CBD5BA8D-6368-410E-89CA-4C8863B8ADA0}" destId="{3D0F57C8-CE50-426A-A621-950A514BDDFD}" srcOrd="0" destOrd="0" presId="urn:microsoft.com/office/officeart/2005/8/layout/vList2"/>
    <dgm:cxn modelId="{2001679B-6B1D-42E4-A4C0-CA8FF144D832}" srcId="{8BC21765-FB6F-4D7A-AC48-83FD68273D7E}" destId="{81B5FB12-737E-48EE-996E-DD993B9BA1F0}" srcOrd="2" destOrd="0" parTransId="{219D4D7D-6126-4F97-A3D3-DBC4996291A9}" sibTransId="{AC49185C-C48E-4B13-B742-20EB447BB071}"/>
    <dgm:cxn modelId="{128BF1EF-A423-4F34-933F-2271A12455B0}" srcId="{8BC21765-FB6F-4D7A-AC48-83FD68273D7E}" destId="{CBD5BA8D-6368-410E-89CA-4C8863B8ADA0}" srcOrd="0" destOrd="0" parTransId="{CA38C752-5163-4DCB-A65F-BE5A8C2267C2}" sibTransId="{94310139-B580-4FDE-B05C-43B86F47D9B7}"/>
    <dgm:cxn modelId="{D319538E-8373-49B7-97AD-35F3B67AC950}" type="presParOf" srcId="{D541075A-6EA7-4A6B-8B29-CB309DA94541}" destId="{3D0F57C8-CE50-426A-A621-950A514BDDFD}" srcOrd="0" destOrd="0" presId="urn:microsoft.com/office/officeart/2005/8/layout/vList2"/>
    <dgm:cxn modelId="{F0253988-7B21-446B-A940-6E63AA905F8B}" type="presParOf" srcId="{D541075A-6EA7-4A6B-8B29-CB309DA94541}" destId="{7D48AB86-B9C9-427C-9176-61E2A0F66721}" srcOrd="1" destOrd="0" presId="urn:microsoft.com/office/officeart/2005/8/layout/vList2"/>
    <dgm:cxn modelId="{680C3C0B-FD7E-4FFA-9943-DEA2A5FC5855}" type="presParOf" srcId="{D541075A-6EA7-4A6B-8B29-CB309DA94541}" destId="{CE157BF2-08B8-4D8B-BE4E-4EEFAD0C608B}" srcOrd="2" destOrd="0" presId="urn:microsoft.com/office/officeart/2005/8/layout/vList2"/>
    <dgm:cxn modelId="{CBEB6B24-5C8E-469F-BD5B-9AF998D124D0}" type="presParOf" srcId="{D541075A-6EA7-4A6B-8B29-CB309DA94541}" destId="{B742451D-C2A3-49B3-8BC7-5312D8AA1E22}" srcOrd="3" destOrd="0" presId="urn:microsoft.com/office/officeart/2005/8/layout/vList2"/>
    <dgm:cxn modelId="{3216B2FB-B52C-4F0D-925F-6B6BEA1CC0C6}" type="presParOf" srcId="{D541075A-6EA7-4A6B-8B29-CB309DA94541}" destId="{086178EC-23D0-4814-BC05-5BE392070B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48826D-B576-407C-91A3-0B4C0C79391F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680C5CA-FBAB-4B0D-92CC-80362CD5BA26}">
      <dgm:prSet/>
      <dgm:spPr/>
      <dgm:t>
        <a:bodyPr/>
        <a:lstStyle/>
        <a:p>
          <a:r>
            <a:rPr lang="it-IT"/>
            <a:t>Draghi Report &amp;  EU Competitiveness </a:t>
          </a:r>
          <a:endParaRPr lang="en-US"/>
        </a:p>
      </dgm:t>
    </dgm:pt>
    <dgm:pt modelId="{DB24D155-7CEB-4AB1-8B9B-EE376A141F94}" type="parTrans" cxnId="{F935B9D1-8F64-4B58-9DC4-E6796B4C87B3}">
      <dgm:prSet/>
      <dgm:spPr/>
      <dgm:t>
        <a:bodyPr/>
        <a:lstStyle/>
        <a:p>
          <a:endParaRPr lang="en-US"/>
        </a:p>
      </dgm:t>
    </dgm:pt>
    <dgm:pt modelId="{7B3CFD1D-111B-4C4A-B83E-D4A5EF52FDA7}" type="sibTrans" cxnId="{F935B9D1-8F64-4B58-9DC4-E6796B4C87B3}">
      <dgm:prSet/>
      <dgm:spPr/>
      <dgm:t>
        <a:bodyPr/>
        <a:lstStyle/>
        <a:p>
          <a:endParaRPr lang="en-US"/>
        </a:p>
      </dgm:t>
    </dgm:pt>
    <dgm:pt modelId="{694772B8-8E8C-4BFD-A8D0-8D2D9EB85774}">
      <dgm:prSet/>
      <dgm:spPr/>
      <dgm:t>
        <a:bodyPr/>
        <a:lstStyle/>
        <a:p>
          <a:r>
            <a:rPr lang="it-IT"/>
            <a:t>Budget UE   </a:t>
          </a:r>
          <a:endParaRPr lang="en-US"/>
        </a:p>
      </dgm:t>
    </dgm:pt>
    <dgm:pt modelId="{FA385048-5643-439B-8842-A492A3FD4136}" type="parTrans" cxnId="{4310154D-0D82-4E34-8486-E8DFD7074074}">
      <dgm:prSet/>
      <dgm:spPr/>
      <dgm:t>
        <a:bodyPr/>
        <a:lstStyle/>
        <a:p>
          <a:endParaRPr lang="en-US"/>
        </a:p>
      </dgm:t>
    </dgm:pt>
    <dgm:pt modelId="{42D8B20F-9A4A-4A6B-9BB2-BEE16FCFDF59}" type="sibTrans" cxnId="{4310154D-0D82-4E34-8486-E8DFD7074074}">
      <dgm:prSet/>
      <dgm:spPr/>
      <dgm:t>
        <a:bodyPr/>
        <a:lstStyle/>
        <a:p>
          <a:endParaRPr lang="en-US"/>
        </a:p>
      </dgm:t>
    </dgm:pt>
    <dgm:pt modelId="{B7AE85E3-74F9-466D-A248-17C2C7901018}">
      <dgm:prSet/>
      <dgm:spPr/>
      <dgm:t>
        <a:bodyPr/>
        <a:lstStyle/>
        <a:p>
          <a:r>
            <a:rPr lang="it-IT"/>
            <a:t>Maggiore integrazione Europea</a:t>
          </a:r>
          <a:endParaRPr lang="en-US"/>
        </a:p>
      </dgm:t>
    </dgm:pt>
    <dgm:pt modelId="{648E3479-DB55-4C24-B58A-BCF216741B33}" type="parTrans" cxnId="{3C21C51A-2C36-4716-B7CA-B926A0F991A9}">
      <dgm:prSet/>
      <dgm:spPr/>
      <dgm:t>
        <a:bodyPr/>
        <a:lstStyle/>
        <a:p>
          <a:endParaRPr lang="en-US"/>
        </a:p>
      </dgm:t>
    </dgm:pt>
    <dgm:pt modelId="{9472BCA2-DB7B-4EC9-AABA-58A931921637}" type="sibTrans" cxnId="{3C21C51A-2C36-4716-B7CA-B926A0F991A9}">
      <dgm:prSet/>
      <dgm:spPr/>
      <dgm:t>
        <a:bodyPr/>
        <a:lstStyle/>
        <a:p>
          <a:endParaRPr lang="en-US"/>
        </a:p>
      </dgm:t>
    </dgm:pt>
    <dgm:pt modelId="{A41EC040-C676-47EA-A464-F2CBE04B0B4A}">
      <dgm:prSet/>
      <dgm:spPr/>
      <dgm:t>
        <a:bodyPr/>
        <a:lstStyle/>
        <a:p>
          <a:r>
            <a:rPr lang="it-IT"/>
            <a:t>Autonomia strategica</a:t>
          </a:r>
          <a:endParaRPr lang="en-US"/>
        </a:p>
      </dgm:t>
    </dgm:pt>
    <dgm:pt modelId="{CFECE347-12D8-4699-AF59-FBF8F0B37E5B}" type="parTrans" cxnId="{7F9BA637-965E-44FB-9E71-494CFA3AF593}">
      <dgm:prSet/>
      <dgm:spPr/>
      <dgm:t>
        <a:bodyPr/>
        <a:lstStyle/>
        <a:p>
          <a:endParaRPr lang="en-US"/>
        </a:p>
      </dgm:t>
    </dgm:pt>
    <dgm:pt modelId="{E9559B69-9538-4D4D-8F8B-23038DD2107A}" type="sibTrans" cxnId="{7F9BA637-965E-44FB-9E71-494CFA3AF593}">
      <dgm:prSet/>
      <dgm:spPr/>
      <dgm:t>
        <a:bodyPr/>
        <a:lstStyle/>
        <a:p>
          <a:endParaRPr lang="en-US"/>
        </a:p>
      </dgm:t>
    </dgm:pt>
    <dgm:pt modelId="{6E4FFCF2-4F94-4F9F-8E57-52E07E47A847}">
      <dgm:prSet/>
      <dgm:spPr/>
      <dgm:t>
        <a:bodyPr/>
        <a:lstStyle/>
        <a:p>
          <a:r>
            <a:rPr lang="it-IT"/>
            <a:t>Un’ Europa della Difesa ? </a:t>
          </a:r>
          <a:endParaRPr lang="en-US"/>
        </a:p>
      </dgm:t>
    </dgm:pt>
    <dgm:pt modelId="{A7BAB875-C27E-454E-90F9-51AA8C18044C}" type="parTrans" cxnId="{526E5854-AC1F-4B6B-8154-C34DAD5BC171}">
      <dgm:prSet/>
      <dgm:spPr/>
      <dgm:t>
        <a:bodyPr/>
        <a:lstStyle/>
        <a:p>
          <a:endParaRPr lang="en-US"/>
        </a:p>
      </dgm:t>
    </dgm:pt>
    <dgm:pt modelId="{49DE65E7-6BFF-4B2A-8411-C6C5A6890BE8}" type="sibTrans" cxnId="{526E5854-AC1F-4B6B-8154-C34DAD5BC171}">
      <dgm:prSet/>
      <dgm:spPr/>
      <dgm:t>
        <a:bodyPr/>
        <a:lstStyle/>
        <a:p>
          <a:endParaRPr lang="en-US"/>
        </a:p>
      </dgm:t>
    </dgm:pt>
    <dgm:pt modelId="{95F1C4BA-5085-476B-9EA6-11921FD1C813}">
      <dgm:prSet/>
      <dgm:spPr/>
      <dgm:t>
        <a:bodyPr/>
        <a:lstStyle/>
        <a:p>
          <a:r>
            <a:rPr lang="it-IT"/>
            <a:t>Allargamento dell’ UE</a:t>
          </a:r>
          <a:endParaRPr lang="en-US"/>
        </a:p>
      </dgm:t>
    </dgm:pt>
    <dgm:pt modelId="{F9856FD5-6AFB-4525-BB45-84532EB5C1BC}" type="parTrans" cxnId="{F8E0BD2E-F3F7-4A85-87FD-C8FB0FD78948}">
      <dgm:prSet/>
      <dgm:spPr/>
      <dgm:t>
        <a:bodyPr/>
        <a:lstStyle/>
        <a:p>
          <a:endParaRPr lang="en-US"/>
        </a:p>
      </dgm:t>
    </dgm:pt>
    <dgm:pt modelId="{5047924F-56EF-49F7-A5D8-57FC2C47A0E6}" type="sibTrans" cxnId="{F8E0BD2E-F3F7-4A85-87FD-C8FB0FD78948}">
      <dgm:prSet/>
      <dgm:spPr/>
      <dgm:t>
        <a:bodyPr/>
        <a:lstStyle/>
        <a:p>
          <a:endParaRPr lang="en-US"/>
        </a:p>
      </dgm:t>
    </dgm:pt>
    <dgm:pt modelId="{CB8A13A1-A40D-4694-A9BB-16085F579CC9}">
      <dgm:prSet/>
      <dgm:spPr/>
      <dgm:t>
        <a:bodyPr/>
        <a:lstStyle/>
        <a:p>
          <a:r>
            <a:rPr lang="it-IT"/>
            <a:t>Opzioni per il futuro dell’ Europa</a:t>
          </a:r>
          <a:endParaRPr lang="en-US"/>
        </a:p>
      </dgm:t>
    </dgm:pt>
    <dgm:pt modelId="{E3D568D7-A66D-4096-8A4C-F5511D94052E}" type="parTrans" cxnId="{3655A6AF-95A0-4162-B4C9-AECFC05AA30A}">
      <dgm:prSet/>
      <dgm:spPr/>
      <dgm:t>
        <a:bodyPr/>
        <a:lstStyle/>
        <a:p>
          <a:endParaRPr lang="en-US"/>
        </a:p>
      </dgm:t>
    </dgm:pt>
    <dgm:pt modelId="{BF6503A8-46FD-4544-9EF5-C46BAEF2972C}" type="sibTrans" cxnId="{3655A6AF-95A0-4162-B4C9-AECFC05AA30A}">
      <dgm:prSet/>
      <dgm:spPr/>
      <dgm:t>
        <a:bodyPr/>
        <a:lstStyle/>
        <a:p>
          <a:endParaRPr lang="en-US"/>
        </a:p>
      </dgm:t>
    </dgm:pt>
    <dgm:pt modelId="{382D33E7-44B2-4490-8DC9-8FA48F8B738D}" type="pres">
      <dgm:prSet presAssocID="{D048826D-B576-407C-91A3-0B4C0C79391F}" presName="vert0" presStyleCnt="0">
        <dgm:presLayoutVars>
          <dgm:dir/>
          <dgm:animOne val="branch"/>
          <dgm:animLvl val="lvl"/>
        </dgm:presLayoutVars>
      </dgm:prSet>
      <dgm:spPr/>
    </dgm:pt>
    <dgm:pt modelId="{07FFD897-D80A-4785-AED6-654D26477530}" type="pres">
      <dgm:prSet presAssocID="{8680C5CA-FBAB-4B0D-92CC-80362CD5BA26}" presName="thickLine" presStyleLbl="alignNode1" presStyleIdx="0" presStyleCnt="7"/>
      <dgm:spPr/>
    </dgm:pt>
    <dgm:pt modelId="{08FD70EB-B4A6-4E56-90BA-653087D2E03D}" type="pres">
      <dgm:prSet presAssocID="{8680C5CA-FBAB-4B0D-92CC-80362CD5BA26}" presName="horz1" presStyleCnt="0"/>
      <dgm:spPr/>
    </dgm:pt>
    <dgm:pt modelId="{91C61D00-A551-44AC-8339-571B88579C1B}" type="pres">
      <dgm:prSet presAssocID="{8680C5CA-FBAB-4B0D-92CC-80362CD5BA26}" presName="tx1" presStyleLbl="revTx" presStyleIdx="0" presStyleCnt="7"/>
      <dgm:spPr/>
    </dgm:pt>
    <dgm:pt modelId="{99768482-FBAC-4118-8C0C-733D8C0A67A3}" type="pres">
      <dgm:prSet presAssocID="{8680C5CA-FBAB-4B0D-92CC-80362CD5BA26}" presName="vert1" presStyleCnt="0"/>
      <dgm:spPr/>
    </dgm:pt>
    <dgm:pt modelId="{92F7FA63-5929-4123-882C-12D7999A746B}" type="pres">
      <dgm:prSet presAssocID="{694772B8-8E8C-4BFD-A8D0-8D2D9EB85774}" presName="thickLine" presStyleLbl="alignNode1" presStyleIdx="1" presStyleCnt="7"/>
      <dgm:spPr/>
    </dgm:pt>
    <dgm:pt modelId="{85AB7A3D-376E-4A4F-B6F0-82F7F18CCC26}" type="pres">
      <dgm:prSet presAssocID="{694772B8-8E8C-4BFD-A8D0-8D2D9EB85774}" presName="horz1" presStyleCnt="0"/>
      <dgm:spPr/>
    </dgm:pt>
    <dgm:pt modelId="{E46832D4-D302-4DDA-8E41-45957AA9659B}" type="pres">
      <dgm:prSet presAssocID="{694772B8-8E8C-4BFD-A8D0-8D2D9EB85774}" presName="tx1" presStyleLbl="revTx" presStyleIdx="1" presStyleCnt="7"/>
      <dgm:spPr/>
    </dgm:pt>
    <dgm:pt modelId="{F1378F53-A307-4543-8274-988EA4B438C3}" type="pres">
      <dgm:prSet presAssocID="{694772B8-8E8C-4BFD-A8D0-8D2D9EB85774}" presName="vert1" presStyleCnt="0"/>
      <dgm:spPr/>
    </dgm:pt>
    <dgm:pt modelId="{F65CD2A5-B30E-4758-8B29-9520A0F53CA3}" type="pres">
      <dgm:prSet presAssocID="{B7AE85E3-74F9-466D-A248-17C2C7901018}" presName="thickLine" presStyleLbl="alignNode1" presStyleIdx="2" presStyleCnt="7"/>
      <dgm:spPr/>
    </dgm:pt>
    <dgm:pt modelId="{12CA4BEA-BBCF-4B01-B00C-982F6ED1F2D1}" type="pres">
      <dgm:prSet presAssocID="{B7AE85E3-74F9-466D-A248-17C2C7901018}" presName="horz1" presStyleCnt="0"/>
      <dgm:spPr/>
    </dgm:pt>
    <dgm:pt modelId="{5670C05B-2570-4D62-B7AC-C078CDB541CA}" type="pres">
      <dgm:prSet presAssocID="{B7AE85E3-74F9-466D-A248-17C2C7901018}" presName="tx1" presStyleLbl="revTx" presStyleIdx="2" presStyleCnt="7"/>
      <dgm:spPr/>
    </dgm:pt>
    <dgm:pt modelId="{5BC70ACE-3075-49C5-BDA7-C24F9C33154F}" type="pres">
      <dgm:prSet presAssocID="{B7AE85E3-74F9-466D-A248-17C2C7901018}" presName="vert1" presStyleCnt="0"/>
      <dgm:spPr/>
    </dgm:pt>
    <dgm:pt modelId="{123176A0-4C03-4644-97AF-DDA8990BFBCB}" type="pres">
      <dgm:prSet presAssocID="{A41EC040-C676-47EA-A464-F2CBE04B0B4A}" presName="thickLine" presStyleLbl="alignNode1" presStyleIdx="3" presStyleCnt="7"/>
      <dgm:spPr/>
    </dgm:pt>
    <dgm:pt modelId="{EF555519-09D2-4FFF-9F7B-5259B9515D3C}" type="pres">
      <dgm:prSet presAssocID="{A41EC040-C676-47EA-A464-F2CBE04B0B4A}" presName="horz1" presStyleCnt="0"/>
      <dgm:spPr/>
    </dgm:pt>
    <dgm:pt modelId="{A9917BA8-6B33-41FB-A1C8-1FD96456E82A}" type="pres">
      <dgm:prSet presAssocID="{A41EC040-C676-47EA-A464-F2CBE04B0B4A}" presName="tx1" presStyleLbl="revTx" presStyleIdx="3" presStyleCnt="7"/>
      <dgm:spPr/>
    </dgm:pt>
    <dgm:pt modelId="{E90FFF65-41B2-4919-8BFF-9049825926E5}" type="pres">
      <dgm:prSet presAssocID="{A41EC040-C676-47EA-A464-F2CBE04B0B4A}" presName="vert1" presStyleCnt="0"/>
      <dgm:spPr/>
    </dgm:pt>
    <dgm:pt modelId="{593915CB-5AE6-4231-9782-7D2319CAB893}" type="pres">
      <dgm:prSet presAssocID="{6E4FFCF2-4F94-4F9F-8E57-52E07E47A847}" presName="thickLine" presStyleLbl="alignNode1" presStyleIdx="4" presStyleCnt="7"/>
      <dgm:spPr/>
    </dgm:pt>
    <dgm:pt modelId="{75E4DDC4-BF2C-4DBC-AE7A-655F4E7415F8}" type="pres">
      <dgm:prSet presAssocID="{6E4FFCF2-4F94-4F9F-8E57-52E07E47A847}" presName="horz1" presStyleCnt="0"/>
      <dgm:spPr/>
    </dgm:pt>
    <dgm:pt modelId="{2E6EE031-C56B-4646-9F8F-8E27D4F79CA1}" type="pres">
      <dgm:prSet presAssocID="{6E4FFCF2-4F94-4F9F-8E57-52E07E47A847}" presName="tx1" presStyleLbl="revTx" presStyleIdx="4" presStyleCnt="7"/>
      <dgm:spPr/>
    </dgm:pt>
    <dgm:pt modelId="{B830E3A4-DBB7-4BE4-A114-31AF2FB3806B}" type="pres">
      <dgm:prSet presAssocID="{6E4FFCF2-4F94-4F9F-8E57-52E07E47A847}" presName="vert1" presStyleCnt="0"/>
      <dgm:spPr/>
    </dgm:pt>
    <dgm:pt modelId="{39800CB3-2EFB-431A-B5C1-FA300E5491ED}" type="pres">
      <dgm:prSet presAssocID="{95F1C4BA-5085-476B-9EA6-11921FD1C813}" presName="thickLine" presStyleLbl="alignNode1" presStyleIdx="5" presStyleCnt="7"/>
      <dgm:spPr/>
    </dgm:pt>
    <dgm:pt modelId="{9337E2A7-DA18-4EC3-A772-0988C6FBA643}" type="pres">
      <dgm:prSet presAssocID="{95F1C4BA-5085-476B-9EA6-11921FD1C813}" presName="horz1" presStyleCnt="0"/>
      <dgm:spPr/>
    </dgm:pt>
    <dgm:pt modelId="{7EC675D2-3B47-43C3-B502-97B5A96D9ED8}" type="pres">
      <dgm:prSet presAssocID="{95F1C4BA-5085-476B-9EA6-11921FD1C813}" presName="tx1" presStyleLbl="revTx" presStyleIdx="5" presStyleCnt="7"/>
      <dgm:spPr/>
    </dgm:pt>
    <dgm:pt modelId="{FB57D301-57D6-477D-B8C4-1613A07A41B2}" type="pres">
      <dgm:prSet presAssocID="{95F1C4BA-5085-476B-9EA6-11921FD1C813}" presName="vert1" presStyleCnt="0"/>
      <dgm:spPr/>
    </dgm:pt>
    <dgm:pt modelId="{11167055-C7C3-4F36-8CFC-B533A08F0A11}" type="pres">
      <dgm:prSet presAssocID="{CB8A13A1-A40D-4694-A9BB-16085F579CC9}" presName="thickLine" presStyleLbl="alignNode1" presStyleIdx="6" presStyleCnt="7"/>
      <dgm:spPr/>
    </dgm:pt>
    <dgm:pt modelId="{F6201440-31B9-4EC3-BAB9-E6C4166D4164}" type="pres">
      <dgm:prSet presAssocID="{CB8A13A1-A40D-4694-A9BB-16085F579CC9}" presName="horz1" presStyleCnt="0"/>
      <dgm:spPr/>
    </dgm:pt>
    <dgm:pt modelId="{6760093A-9381-43BC-BCB0-C4D9942D0519}" type="pres">
      <dgm:prSet presAssocID="{CB8A13A1-A40D-4694-A9BB-16085F579CC9}" presName="tx1" presStyleLbl="revTx" presStyleIdx="6" presStyleCnt="7"/>
      <dgm:spPr/>
    </dgm:pt>
    <dgm:pt modelId="{529AA741-6294-447C-B82B-E9A806ABCE06}" type="pres">
      <dgm:prSet presAssocID="{CB8A13A1-A40D-4694-A9BB-16085F579CC9}" presName="vert1" presStyleCnt="0"/>
      <dgm:spPr/>
    </dgm:pt>
  </dgm:ptLst>
  <dgm:cxnLst>
    <dgm:cxn modelId="{D94C220D-4163-4530-9469-709521750AD5}" type="presOf" srcId="{A41EC040-C676-47EA-A464-F2CBE04B0B4A}" destId="{A9917BA8-6B33-41FB-A1C8-1FD96456E82A}" srcOrd="0" destOrd="0" presId="urn:microsoft.com/office/officeart/2008/layout/LinedList"/>
    <dgm:cxn modelId="{3C21C51A-2C36-4716-B7CA-B926A0F991A9}" srcId="{D048826D-B576-407C-91A3-0B4C0C79391F}" destId="{B7AE85E3-74F9-466D-A248-17C2C7901018}" srcOrd="2" destOrd="0" parTransId="{648E3479-DB55-4C24-B58A-BCF216741B33}" sibTransId="{9472BCA2-DB7B-4EC9-AABA-58A931921637}"/>
    <dgm:cxn modelId="{F8E0BD2E-F3F7-4A85-87FD-C8FB0FD78948}" srcId="{D048826D-B576-407C-91A3-0B4C0C79391F}" destId="{95F1C4BA-5085-476B-9EA6-11921FD1C813}" srcOrd="5" destOrd="0" parTransId="{F9856FD5-6AFB-4525-BB45-84532EB5C1BC}" sibTransId="{5047924F-56EF-49F7-A5D8-57FC2C47A0E6}"/>
    <dgm:cxn modelId="{290BEB32-AEB4-4D19-A4E2-DD1BE1782B3B}" type="presOf" srcId="{CB8A13A1-A40D-4694-A9BB-16085F579CC9}" destId="{6760093A-9381-43BC-BCB0-C4D9942D0519}" srcOrd="0" destOrd="0" presId="urn:microsoft.com/office/officeart/2008/layout/LinedList"/>
    <dgm:cxn modelId="{0261F534-3E30-475E-BDDC-D7AD0D8257C7}" type="presOf" srcId="{694772B8-8E8C-4BFD-A8D0-8D2D9EB85774}" destId="{E46832D4-D302-4DDA-8E41-45957AA9659B}" srcOrd="0" destOrd="0" presId="urn:microsoft.com/office/officeart/2008/layout/LinedList"/>
    <dgm:cxn modelId="{7F9BA637-965E-44FB-9E71-494CFA3AF593}" srcId="{D048826D-B576-407C-91A3-0B4C0C79391F}" destId="{A41EC040-C676-47EA-A464-F2CBE04B0B4A}" srcOrd="3" destOrd="0" parTransId="{CFECE347-12D8-4699-AF59-FBF8F0B37E5B}" sibTransId="{E9559B69-9538-4D4D-8F8B-23038DD2107A}"/>
    <dgm:cxn modelId="{66B97642-8EF0-4955-A5EF-7456C0B5CB6E}" type="presOf" srcId="{B7AE85E3-74F9-466D-A248-17C2C7901018}" destId="{5670C05B-2570-4D62-B7AC-C078CDB541CA}" srcOrd="0" destOrd="0" presId="urn:microsoft.com/office/officeart/2008/layout/LinedList"/>
    <dgm:cxn modelId="{4310154D-0D82-4E34-8486-E8DFD7074074}" srcId="{D048826D-B576-407C-91A3-0B4C0C79391F}" destId="{694772B8-8E8C-4BFD-A8D0-8D2D9EB85774}" srcOrd="1" destOrd="0" parTransId="{FA385048-5643-439B-8842-A492A3FD4136}" sibTransId="{42D8B20F-9A4A-4A6B-9BB2-BEE16FCFDF59}"/>
    <dgm:cxn modelId="{866F4253-9E9D-4862-869E-361DC6DD3480}" type="presOf" srcId="{8680C5CA-FBAB-4B0D-92CC-80362CD5BA26}" destId="{91C61D00-A551-44AC-8339-571B88579C1B}" srcOrd="0" destOrd="0" presId="urn:microsoft.com/office/officeart/2008/layout/LinedList"/>
    <dgm:cxn modelId="{D60D8D73-6972-4833-9963-CF37605751F2}" type="presOf" srcId="{95F1C4BA-5085-476B-9EA6-11921FD1C813}" destId="{7EC675D2-3B47-43C3-B502-97B5A96D9ED8}" srcOrd="0" destOrd="0" presId="urn:microsoft.com/office/officeart/2008/layout/LinedList"/>
    <dgm:cxn modelId="{526E5854-AC1F-4B6B-8154-C34DAD5BC171}" srcId="{D048826D-B576-407C-91A3-0B4C0C79391F}" destId="{6E4FFCF2-4F94-4F9F-8E57-52E07E47A847}" srcOrd="4" destOrd="0" parTransId="{A7BAB875-C27E-454E-90F9-51AA8C18044C}" sibTransId="{49DE65E7-6BFF-4B2A-8411-C6C5A6890BE8}"/>
    <dgm:cxn modelId="{92ADF782-B9BC-4820-97C9-BAACA053AEEB}" type="presOf" srcId="{6E4FFCF2-4F94-4F9F-8E57-52E07E47A847}" destId="{2E6EE031-C56B-4646-9F8F-8E27D4F79CA1}" srcOrd="0" destOrd="0" presId="urn:microsoft.com/office/officeart/2008/layout/LinedList"/>
    <dgm:cxn modelId="{ADD9CF84-B6D6-49B6-890D-8071C80BA77D}" type="presOf" srcId="{D048826D-B576-407C-91A3-0B4C0C79391F}" destId="{382D33E7-44B2-4490-8DC9-8FA48F8B738D}" srcOrd="0" destOrd="0" presId="urn:microsoft.com/office/officeart/2008/layout/LinedList"/>
    <dgm:cxn modelId="{3655A6AF-95A0-4162-B4C9-AECFC05AA30A}" srcId="{D048826D-B576-407C-91A3-0B4C0C79391F}" destId="{CB8A13A1-A40D-4694-A9BB-16085F579CC9}" srcOrd="6" destOrd="0" parTransId="{E3D568D7-A66D-4096-8A4C-F5511D94052E}" sibTransId="{BF6503A8-46FD-4544-9EF5-C46BAEF2972C}"/>
    <dgm:cxn modelId="{F935B9D1-8F64-4B58-9DC4-E6796B4C87B3}" srcId="{D048826D-B576-407C-91A3-0B4C0C79391F}" destId="{8680C5CA-FBAB-4B0D-92CC-80362CD5BA26}" srcOrd="0" destOrd="0" parTransId="{DB24D155-7CEB-4AB1-8B9B-EE376A141F94}" sibTransId="{7B3CFD1D-111B-4C4A-B83E-D4A5EF52FDA7}"/>
    <dgm:cxn modelId="{2A3DECD7-5AFF-4F96-BBD5-E75ED586B1A4}" type="presParOf" srcId="{382D33E7-44B2-4490-8DC9-8FA48F8B738D}" destId="{07FFD897-D80A-4785-AED6-654D26477530}" srcOrd="0" destOrd="0" presId="urn:microsoft.com/office/officeart/2008/layout/LinedList"/>
    <dgm:cxn modelId="{81D92518-2F14-4041-A205-4BB5DAF89490}" type="presParOf" srcId="{382D33E7-44B2-4490-8DC9-8FA48F8B738D}" destId="{08FD70EB-B4A6-4E56-90BA-653087D2E03D}" srcOrd="1" destOrd="0" presId="urn:microsoft.com/office/officeart/2008/layout/LinedList"/>
    <dgm:cxn modelId="{A40F3AB1-5842-49B5-B6C6-69EDA0F15F12}" type="presParOf" srcId="{08FD70EB-B4A6-4E56-90BA-653087D2E03D}" destId="{91C61D00-A551-44AC-8339-571B88579C1B}" srcOrd="0" destOrd="0" presId="urn:microsoft.com/office/officeart/2008/layout/LinedList"/>
    <dgm:cxn modelId="{F499B222-1FBE-4073-8DBD-1A8627B7E184}" type="presParOf" srcId="{08FD70EB-B4A6-4E56-90BA-653087D2E03D}" destId="{99768482-FBAC-4118-8C0C-733D8C0A67A3}" srcOrd="1" destOrd="0" presId="urn:microsoft.com/office/officeart/2008/layout/LinedList"/>
    <dgm:cxn modelId="{EEC40035-019B-4DA9-920E-AEA7004E83F5}" type="presParOf" srcId="{382D33E7-44B2-4490-8DC9-8FA48F8B738D}" destId="{92F7FA63-5929-4123-882C-12D7999A746B}" srcOrd="2" destOrd="0" presId="urn:microsoft.com/office/officeart/2008/layout/LinedList"/>
    <dgm:cxn modelId="{6391B25A-BAF6-4C17-85C1-C68B4C19EE49}" type="presParOf" srcId="{382D33E7-44B2-4490-8DC9-8FA48F8B738D}" destId="{85AB7A3D-376E-4A4F-B6F0-82F7F18CCC26}" srcOrd="3" destOrd="0" presId="urn:microsoft.com/office/officeart/2008/layout/LinedList"/>
    <dgm:cxn modelId="{8C06A75E-6398-48EC-8AEE-65A535449C23}" type="presParOf" srcId="{85AB7A3D-376E-4A4F-B6F0-82F7F18CCC26}" destId="{E46832D4-D302-4DDA-8E41-45957AA9659B}" srcOrd="0" destOrd="0" presId="urn:microsoft.com/office/officeart/2008/layout/LinedList"/>
    <dgm:cxn modelId="{776753FB-7E3F-4F09-BF7C-74BE3A122B81}" type="presParOf" srcId="{85AB7A3D-376E-4A4F-B6F0-82F7F18CCC26}" destId="{F1378F53-A307-4543-8274-988EA4B438C3}" srcOrd="1" destOrd="0" presId="urn:microsoft.com/office/officeart/2008/layout/LinedList"/>
    <dgm:cxn modelId="{A3A80587-5B92-467B-B938-D99780CAFB60}" type="presParOf" srcId="{382D33E7-44B2-4490-8DC9-8FA48F8B738D}" destId="{F65CD2A5-B30E-4758-8B29-9520A0F53CA3}" srcOrd="4" destOrd="0" presId="urn:microsoft.com/office/officeart/2008/layout/LinedList"/>
    <dgm:cxn modelId="{8775E5B6-4F42-4AD5-9A5E-50A16D8B71B1}" type="presParOf" srcId="{382D33E7-44B2-4490-8DC9-8FA48F8B738D}" destId="{12CA4BEA-BBCF-4B01-B00C-982F6ED1F2D1}" srcOrd="5" destOrd="0" presId="urn:microsoft.com/office/officeart/2008/layout/LinedList"/>
    <dgm:cxn modelId="{CB1464CF-65F0-4D71-80B9-98D6D230E7A1}" type="presParOf" srcId="{12CA4BEA-BBCF-4B01-B00C-982F6ED1F2D1}" destId="{5670C05B-2570-4D62-B7AC-C078CDB541CA}" srcOrd="0" destOrd="0" presId="urn:microsoft.com/office/officeart/2008/layout/LinedList"/>
    <dgm:cxn modelId="{42A5FA1F-98FB-4DA7-922F-431C557A2FE5}" type="presParOf" srcId="{12CA4BEA-BBCF-4B01-B00C-982F6ED1F2D1}" destId="{5BC70ACE-3075-49C5-BDA7-C24F9C33154F}" srcOrd="1" destOrd="0" presId="urn:microsoft.com/office/officeart/2008/layout/LinedList"/>
    <dgm:cxn modelId="{013D60F6-3EB6-44FB-BE68-E0AA9529176C}" type="presParOf" srcId="{382D33E7-44B2-4490-8DC9-8FA48F8B738D}" destId="{123176A0-4C03-4644-97AF-DDA8990BFBCB}" srcOrd="6" destOrd="0" presId="urn:microsoft.com/office/officeart/2008/layout/LinedList"/>
    <dgm:cxn modelId="{85C2DD9E-D070-4ECF-A053-CAAD90B7443C}" type="presParOf" srcId="{382D33E7-44B2-4490-8DC9-8FA48F8B738D}" destId="{EF555519-09D2-4FFF-9F7B-5259B9515D3C}" srcOrd="7" destOrd="0" presId="urn:microsoft.com/office/officeart/2008/layout/LinedList"/>
    <dgm:cxn modelId="{A245A7D8-8215-440A-8BA0-683F03C3CA9E}" type="presParOf" srcId="{EF555519-09D2-4FFF-9F7B-5259B9515D3C}" destId="{A9917BA8-6B33-41FB-A1C8-1FD96456E82A}" srcOrd="0" destOrd="0" presId="urn:microsoft.com/office/officeart/2008/layout/LinedList"/>
    <dgm:cxn modelId="{D0DE6ECE-306B-4888-AA64-966BC70F319D}" type="presParOf" srcId="{EF555519-09D2-4FFF-9F7B-5259B9515D3C}" destId="{E90FFF65-41B2-4919-8BFF-9049825926E5}" srcOrd="1" destOrd="0" presId="urn:microsoft.com/office/officeart/2008/layout/LinedList"/>
    <dgm:cxn modelId="{CE45F7E6-78F3-46C8-919D-8AFD9BDEB90D}" type="presParOf" srcId="{382D33E7-44B2-4490-8DC9-8FA48F8B738D}" destId="{593915CB-5AE6-4231-9782-7D2319CAB893}" srcOrd="8" destOrd="0" presId="urn:microsoft.com/office/officeart/2008/layout/LinedList"/>
    <dgm:cxn modelId="{C814B33B-368F-4208-A99A-5FFBFB1F18FA}" type="presParOf" srcId="{382D33E7-44B2-4490-8DC9-8FA48F8B738D}" destId="{75E4DDC4-BF2C-4DBC-AE7A-655F4E7415F8}" srcOrd="9" destOrd="0" presId="urn:microsoft.com/office/officeart/2008/layout/LinedList"/>
    <dgm:cxn modelId="{CF99B668-3D93-4B9B-9347-C4CF213734B9}" type="presParOf" srcId="{75E4DDC4-BF2C-4DBC-AE7A-655F4E7415F8}" destId="{2E6EE031-C56B-4646-9F8F-8E27D4F79CA1}" srcOrd="0" destOrd="0" presId="urn:microsoft.com/office/officeart/2008/layout/LinedList"/>
    <dgm:cxn modelId="{64AA8B8A-27B2-4B7D-8432-63122AC63C47}" type="presParOf" srcId="{75E4DDC4-BF2C-4DBC-AE7A-655F4E7415F8}" destId="{B830E3A4-DBB7-4BE4-A114-31AF2FB3806B}" srcOrd="1" destOrd="0" presId="urn:microsoft.com/office/officeart/2008/layout/LinedList"/>
    <dgm:cxn modelId="{2F2DB8C4-238A-4876-95E0-F8EA0365D1E0}" type="presParOf" srcId="{382D33E7-44B2-4490-8DC9-8FA48F8B738D}" destId="{39800CB3-2EFB-431A-B5C1-FA300E5491ED}" srcOrd="10" destOrd="0" presId="urn:microsoft.com/office/officeart/2008/layout/LinedList"/>
    <dgm:cxn modelId="{BDEF37AC-2800-44E6-A9A2-AED48F06309E}" type="presParOf" srcId="{382D33E7-44B2-4490-8DC9-8FA48F8B738D}" destId="{9337E2A7-DA18-4EC3-A772-0988C6FBA643}" srcOrd="11" destOrd="0" presId="urn:microsoft.com/office/officeart/2008/layout/LinedList"/>
    <dgm:cxn modelId="{0CCD6CCE-BD20-4D7E-8F08-A67DB0A7E993}" type="presParOf" srcId="{9337E2A7-DA18-4EC3-A772-0988C6FBA643}" destId="{7EC675D2-3B47-43C3-B502-97B5A96D9ED8}" srcOrd="0" destOrd="0" presId="urn:microsoft.com/office/officeart/2008/layout/LinedList"/>
    <dgm:cxn modelId="{96077B8C-35DC-4467-8D87-08E4A2EE0C33}" type="presParOf" srcId="{9337E2A7-DA18-4EC3-A772-0988C6FBA643}" destId="{FB57D301-57D6-477D-B8C4-1613A07A41B2}" srcOrd="1" destOrd="0" presId="urn:microsoft.com/office/officeart/2008/layout/LinedList"/>
    <dgm:cxn modelId="{5281033C-75DE-4072-8C91-078DFFB711D0}" type="presParOf" srcId="{382D33E7-44B2-4490-8DC9-8FA48F8B738D}" destId="{11167055-C7C3-4F36-8CFC-B533A08F0A11}" srcOrd="12" destOrd="0" presId="urn:microsoft.com/office/officeart/2008/layout/LinedList"/>
    <dgm:cxn modelId="{91581748-6327-423E-A48E-AE2291359D2A}" type="presParOf" srcId="{382D33E7-44B2-4490-8DC9-8FA48F8B738D}" destId="{F6201440-31B9-4EC3-BAB9-E6C4166D4164}" srcOrd="13" destOrd="0" presId="urn:microsoft.com/office/officeart/2008/layout/LinedList"/>
    <dgm:cxn modelId="{D65AEBF5-26E3-4950-AB04-C0DFAB0754F1}" type="presParOf" srcId="{F6201440-31B9-4EC3-BAB9-E6C4166D4164}" destId="{6760093A-9381-43BC-BCB0-C4D9942D0519}" srcOrd="0" destOrd="0" presId="urn:microsoft.com/office/officeart/2008/layout/LinedList"/>
    <dgm:cxn modelId="{4AAFBBF5-34EB-4E11-8B04-F74F2B1DBF2B}" type="presParOf" srcId="{F6201440-31B9-4EC3-BAB9-E6C4166D4164}" destId="{529AA741-6294-447C-B82B-E9A806ABCE0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43721A-13D0-42B6-9535-37D777EB681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A0529DB-7C63-4B82-86DE-1F66A491E6A9}">
      <dgm:prSet/>
      <dgm:spPr/>
      <dgm:t>
        <a:bodyPr/>
        <a:lstStyle/>
        <a:p>
          <a:r>
            <a:rPr lang="es-ES"/>
            <a:t>“</a:t>
          </a:r>
          <a:r>
            <a:rPr lang="it-IT"/>
            <a:t>Coprirsi”: diversificare le relazioni con potenziali alleati , e.g. India o Cina, ma rischio di rendere la politica europea vulnerabile nei confronti dei regimi autoritari</a:t>
          </a:r>
          <a:endParaRPr lang="en-US"/>
        </a:p>
      </dgm:t>
    </dgm:pt>
    <dgm:pt modelId="{5B8ADBAD-65AD-4364-8724-4AE0534018D0}" type="parTrans" cxnId="{02A3E437-CA36-4FB0-B6B0-87BCE8B9C7B2}">
      <dgm:prSet/>
      <dgm:spPr/>
      <dgm:t>
        <a:bodyPr/>
        <a:lstStyle/>
        <a:p>
          <a:endParaRPr lang="en-US"/>
        </a:p>
      </dgm:t>
    </dgm:pt>
    <dgm:pt modelId="{0249C8BB-3F49-4E6A-B0AF-4670BD42E4D0}" type="sibTrans" cxnId="{02A3E437-CA36-4FB0-B6B0-87BCE8B9C7B2}">
      <dgm:prSet/>
      <dgm:spPr/>
      <dgm:t>
        <a:bodyPr/>
        <a:lstStyle/>
        <a:p>
          <a:endParaRPr lang="en-US"/>
        </a:p>
      </dgm:t>
    </dgm:pt>
    <dgm:pt modelId="{9DA4B7EC-E41B-4DE7-A864-E158C4C63BB6}">
      <dgm:prSet/>
      <dgm:spPr/>
      <dgm:t>
        <a:bodyPr/>
        <a:lstStyle/>
        <a:p>
          <a:r>
            <a:rPr lang="it-IT"/>
            <a:t>“ Continuare come prima” – esternalizzare la sicurezza agli USA; aumentare la spesa per la difesa e accordi di cooperazione </a:t>
          </a:r>
          <a:endParaRPr lang="en-US"/>
        </a:p>
      </dgm:t>
    </dgm:pt>
    <dgm:pt modelId="{F53CAC82-E9DC-48C6-A691-C72435D93E3C}" type="parTrans" cxnId="{A54991FC-EC05-4C67-B7DE-3C37B31AF02A}">
      <dgm:prSet/>
      <dgm:spPr/>
      <dgm:t>
        <a:bodyPr/>
        <a:lstStyle/>
        <a:p>
          <a:endParaRPr lang="en-US"/>
        </a:p>
      </dgm:t>
    </dgm:pt>
    <dgm:pt modelId="{0687395F-9CF7-4D7B-8490-571DAA7FF96C}" type="sibTrans" cxnId="{A54991FC-EC05-4C67-B7DE-3C37B31AF02A}">
      <dgm:prSet/>
      <dgm:spPr/>
      <dgm:t>
        <a:bodyPr/>
        <a:lstStyle/>
        <a:p>
          <a:endParaRPr lang="en-US"/>
        </a:p>
      </dgm:t>
    </dgm:pt>
    <dgm:pt modelId="{35E6936D-5FA9-4508-96A2-0CF108B16FAB}">
      <dgm:prSet/>
      <dgm:spPr/>
      <dgm:t>
        <a:bodyPr/>
        <a:lstStyle/>
        <a:p>
          <a:r>
            <a:rPr lang="it-IT"/>
            <a:t>“ </a:t>
          </a:r>
          <a:r>
            <a:rPr lang="it-IT" i="1"/>
            <a:t>whatever it takes</a:t>
          </a:r>
          <a:r>
            <a:rPr lang="it-IT"/>
            <a:t>” :  affermare il proprio ruolo storico ; investire nella propria difesa e sicurezza . </a:t>
          </a:r>
          <a:endParaRPr lang="en-US"/>
        </a:p>
      </dgm:t>
    </dgm:pt>
    <dgm:pt modelId="{62361BDF-E089-4049-9853-757487B32CFB}" type="parTrans" cxnId="{2405BC8D-563A-4FAA-8643-634A0275FAC1}">
      <dgm:prSet/>
      <dgm:spPr/>
      <dgm:t>
        <a:bodyPr/>
        <a:lstStyle/>
        <a:p>
          <a:endParaRPr lang="en-US"/>
        </a:p>
      </dgm:t>
    </dgm:pt>
    <dgm:pt modelId="{66872E90-CB73-4F34-A69D-B8A82DD07264}" type="sibTrans" cxnId="{2405BC8D-563A-4FAA-8643-634A0275FAC1}">
      <dgm:prSet/>
      <dgm:spPr/>
      <dgm:t>
        <a:bodyPr/>
        <a:lstStyle/>
        <a:p>
          <a:endParaRPr lang="en-US"/>
        </a:p>
      </dgm:t>
    </dgm:pt>
    <dgm:pt modelId="{FE882406-2D94-41C1-9A6E-9E88AC2599CF}" type="pres">
      <dgm:prSet presAssocID="{3D43721A-13D0-42B6-9535-37D777EB68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1DEC0DE-7CC7-4230-8F32-D5DCFD35585E}" type="pres">
      <dgm:prSet presAssocID="{1A0529DB-7C63-4B82-86DE-1F66A491E6A9}" presName="hierRoot1" presStyleCnt="0"/>
      <dgm:spPr/>
    </dgm:pt>
    <dgm:pt modelId="{B22F2551-24FD-4B5A-896D-C4DA49A78955}" type="pres">
      <dgm:prSet presAssocID="{1A0529DB-7C63-4B82-86DE-1F66A491E6A9}" presName="composite" presStyleCnt="0"/>
      <dgm:spPr/>
    </dgm:pt>
    <dgm:pt modelId="{B398D20F-3FAE-49D8-B054-9D9090A1D0DB}" type="pres">
      <dgm:prSet presAssocID="{1A0529DB-7C63-4B82-86DE-1F66A491E6A9}" presName="background" presStyleLbl="node0" presStyleIdx="0" presStyleCnt="3"/>
      <dgm:spPr/>
    </dgm:pt>
    <dgm:pt modelId="{7088A331-B02A-4121-B1E1-7D6BEC871577}" type="pres">
      <dgm:prSet presAssocID="{1A0529DB-7C63-4B82-86DE-1F66A491E6A9}" presName="text" presStyleLbl="fgAcc0" presStyleIdx="0" presStyleCnt="3">
        <dgm:presLayoutVars>
          <dgm:chPref val="3"/>
        </dgm:presLayoutVars>
      </dgm:prSet>
      <dgm:spPr/>
    </dgm:pt>
    <dgm:pt modelId="{500E1F6F-A318-4B8B-A174-B4E3291F4B62}" type="pres">
      <dgm:prSet presAssocID="{1A0529DB-7C63-4B82-86DE-1F66A491E6A9}" presName="hierChild2" presStyleCnt="0"/>
      <dgm:spPr/>
    </dgm:pt>
    <dgm:pt modelId="{55933834-BBB6-4550-A739-4181F828D241}" type="pres">
      <dgm:prSet presAssocID="{9DA4B7EC-E41B-4DE7-A864-E158C4C63BB6}" presName="hierRoot1" presStyleCnt="0"/>
      <dgm:spPr/>
    </dgm:pt>
    <dgm:pt modelId="{E2C7DF66-D440-49C4-B4F2-2A5B37988154}" type="pres">
      <dgm:prSet presAssocID="{9DA4B7EC-E41B-4DE7-A864-E158C4C63BB6}" presName="composite" presStyleCnt="0"/>
      <dgm:spPr/>
    </dgm:pt>
    <dgm:pt modelId="{5D3D0188-10AC-4537-9FFB-613F689ACAEC}" type="pres">
      <dgm:prSet presAssocID="{9DA4B7EC-E41B-4DE7-A864-E158C4C63BB6}" presName="background" presStyleLbl="node0" presStyleIdx="1" presStyleCnt="3"/>
      <dgm:spPr/>
    </dgm:pt>
    <dgm:pt modelId="{496D139A-15C3-41BF-B6DB-7FF58B51C1DC}" type="pres">
      <dgm:prSet presAssocID="{9DA4B7EC-E41B-4DE7-A864-E158C4C63BB6}" presName="text" presStyleLbl="fgAcc0" presStyleIdx="1" presStyleCnt="3">
        <dgm:presLayoutVars>
          <dgm:chPref val="3"/>
        </dgm:presLayoutVars>
      </dgm:prSet>
      <dgm:spPr/>
    </dgm:pt>
    <dgm:pt modelId="{A7B97BC3-DE21-405E-B238-3A2CCC3BEB7B}" type="pres">
      <dgm:prSet presAssocID="{9DA4B7EC-E41B-4DE7-A864-E158C4C63BB6}" presName="hierChild2" presStyleCnt="0"/>
      <dgm:spPr/>
    </dgm:pt>
    <dgm:pt modelId="{31564B62-AD36-4943-A212-4223E4297790}" type="pres">
      <dgm:prSet presAssocID="{35E6936D-5FA9-4508-96A2-0CF108B16FAB}" presName="hierRoot1" presStyleCnt="0"/>
      <dgm:spPr/>
    </dgm:pt>
    <dgm:pt modelId="{19A2D299-AC8A-4605-8CB9-F87FD5DEF2BC}" type="pres">
      <dgm:prSet presAssocID="{35E6936D-5FA9-4508-96A2-0CF108B16FAB}" presName="composite" presStyleCnt="0"/>
      <dgm:spPr/>
    </dgm:pt>
    <dgm:pt modelId="{5C373E58-D0BC-4032-970C-FCB438149CF2}" type="pres">
      <dgm:prSet presAssocID="{35E6936D-5FA9-4508-96A2-0CF108B16FAB}" presName="background" presStyleLbl="node0" presStyleIdx="2" presStyleCnt="3"/>
      <dgm:spPr/>
    </dgm:pt>
    <dgm:pt modelId="{537E13FA-F2D7-48A7-B238-40880B08EAB3}" type="pres">
      <dgm:prSet presAssocID="{35E6936D-5FA9-4508-96A2-0CF108B16FAB}" presName="text" presStyleLbl="fgAcc0" presStyleIdx="2" presStyleCnt="3">
        <dgm:presLayoutVars>
          <dgm:chPref val="3"/>
        </dgm:presLayoutVars>
      </dgm:prSet>
      <dgm:spPr/>
    </dgm:pt>
    <dgm:pt modelId="{27FA0BCD-6AF4-40EA-922C-F114521C07D7}" type="pres">
      <dgm:prSet presAssocID="{35E6936D-5FA9-4508-96A2-0CF108B16FAB}" presName="hierChild2" presStyleCnt="0"/>
      <dgm:spPr/>
    </dgm:pt>
  </dgm:ptLst>
  <dgm:cxnLst>
    <dgm:cxn modelId="{DEA19226-723E-451B-9F74-37C048994264}" type="presOf" srcId="{1A0529DB-7C63-4B82-86DE-1F66A491E6A9}" destId="{7088A331-B02A-4121-B1E1-7D6BEC871577}" srcOrd="0" destOrd="0" presId="urn:microsoft.com/office/officeart/2005/8/layout/hierarchy1"/>
    <dgm:cxn modelId="{B3124D2F-C06A-48A7-85AF-6C89EA3FF9B8}" type="presOf" srcId="{9DA4B7EC-E41B-4DE7-A864-E158C4C63BB6}" destId="{496D139A-15C3-41BF-B6DB-7FF58B51C1DC}" srcOrd="0" destOrd="0" presId="urn:microsoft.com/office/officeart/2005/8/layout/hierarchy1"/>
    <dgm:cxn modelId="{02A3E437-CA36-4FB0-B6B0-87BCE8B9C7B2}" srcId="{3D43721A-13D0-42B6-9535-37D777EB681E}" destId="{1A0529DB-7C63-4B82-86DE-1F66A491E6A9}" srcOrd="0" destOrd="0" parTransId="{5B8ADBAD-65AD-4364-8724-4AE0534018D0}" sibTransId="{0249C8BB-3F49-4E6A-B0AF-4670BD42E4D0}"/>
    <dgm:cxn modelId="{4AAD9A5D-2650-4B99-AE5A-7376399071FD}" type="presOf" srcId="{35E6936D-5FA9-4508-96A2-0CF108B16FAB}" destId="{537E13FA-F2D7-48A7-B238-40880B08EAB3}" srcOrd="0" destOrd="0" presId="urn:microsoft.com/office/officeart/2005/8/layout/hierarchy1"/>
    <dgm:cxn modelId="{2405BC8D-563A-4FAA-8643-634A0275FAC1}" srcId="{3D43721A-13D0-42B6-9535-37D777EB681E}" destId="{35E6936D-5FA9-4508-96A2-0CF108B16FAB}" srcOrd="2" destOrd="0" parTransId="{62361BDF-E089-4049-9853-757487B32CFB}" sibTransId="{66872E90-CB73-4F34-A69D-B8A82DD07264}"/>
    <dgm:cxn modelId="{621DE2BC-A75D-4701-9804-18C582BEB7C3}" type="presOf" srcId="{3D43721A-13D0-42B6-9535-37D777EB681E}" destId="{FE882406-2D94-41C1-9A6E-9E88AC2599CF}" srcOrd="0" destOrd="0" presId="urn:microsoft.com/office/officeart/2005/8/layout/hierarchy1"/>
    <dgm:cxn modelId="{A54991FC-EC05-4C67-B7DE-3C37B31AF02A}" srcId="{3D43721A-13D0-42B6-9535-37D777EB681E}" destId="{9DA4B7EC-E41B-4DE7-A864-E158C4C63BB6}" srcOrd="1" destOrd="0" parTransId="{F53CAC82-E9DC-48C6-A691-C72435D93E3C}" sibTransId="{0687395F-9CF7-4D7B-8490-571DAA7FF96C}"/>
    <dgm:cxn modelId="{40356AC0-2ED7-4AD9-A774-9575CD88FD1F}" type="presParOf" srcId="{FE882406-2D94-41C1-9A6E-9E88AC2599CF}" destId="{D1DEC0DE-7CC7-4230-8F32-D5DCFD35585E}" srcOrd="0" destOrd="0" presId="urn:microsoft.com/office/officeart/2005/8/layout/hierarchy1"/>
    <dgm:cxn modelId="{37AFD0C7-6D9F-4970-9EDA-CB5DCC91D608}" type="presParOf" srcId="{D1DEC0DE-7CC7-4230-8F32-D5DCFD35585E}" destId="{B22F2551-24FD-4B5A-896D-C4DA49A78955}" srcOrd="0" destOrd="0" presId="urn:microsoft.com/office/officeart/2005/8/layout/hierarchy1"/>
    <dgm:cxn modelId="{804EB248-D6CD-4883-8E8E-D670B5EE9E7F}" type="presParOf" srcId="{B22F2551-24FD-4B5A-896D-C4DA49A78955}" destId="{B398D20F-3FAE-49D8-B054-9D9090A1D0DB}" srcOrd="0" destOrd="0" presId="urn:microsoft.com/office/officeart/2005/8/layout/hierarchy1"/>
    <dgm:cxn modelId="{A318A673-B7E4-486B-B1E2-ACDFEC65C111}" type="presParOf" srcId="{B22F2551-24FD-4B5A-896D-C4DA49A78955}" destId="{7088A331-B02A-4121-B1E1-7D6BEC871577}" srcOrd="1" destOrd="0" presId="urn:microsoft.com/office/officeart/2005/8/layout/hierarchy1"/>
    <dgm:cxn modelId="{A0F381F6-CF76-4CEA-BEAC-C491A0F74324}" type="presParOf" srcId="{D1DEC0DE-7CC7-4230-8F32-D5DCFD35585E}" destId="{500E1F6F-A318-4B8B-A174-B4E3291F4B62}" srcOrd="1" destOrd="0" presId="urn:microsoft.com/office/officeart/2005/8/layout/hierarchy1"/>
    <dgm:cxn modelId="{34445AEA-7DF8-43E7-B00C-47B5017D11E5}" type="presParOf" srcId="{FE882406-2D94-41C1-9A6E-9E88AC2599CF}" destId="{55933834-BBB6-4550-A739-4181F828D241}" srcOrd="1" destOrd="0" presId="urn:microsoft.com/office/officeart/2005/8/layout/hierarchy1"/>
    <dgm:cxn modelId="{D74C0404-F945-4649-9943-EA2EBAE680DB}" type="presParOf" srcId="{55933834-BBB6-4550-A739-4181F828D241}" destId="{E2C7DF66-D440-49C4-B4F2-2A5B37988154}" srcOrd="0" destOrd="0" presId="urn:microsoft.com/office/officeart/2005/8/layout/hierarchy1"/>
    <dgm:cxn modelId="{B6D35BDF-EF09-4085-87A1-547B2510082D}" type="presParOf" srcId="{E2C7DF66-D440-49C4-B4F2-2A5B37988154}" destId="{5D3D0188-10AC-4537-9FFB-613F689ACAEC}" srcOrd="0" destOrd="0" presId="urn:microsoft.com/office/officeart/2005/8/layout/hierarchy1"/>
    <dgm:cxn modelId="{7C643F08-2095-4374-89DF-FDD69C9CE2C7}" type="presParOf" srcId="{E2C7DF66-D440-49C4-B4F2-2A5B37988154}" destId="{496D139A-15C3-41BF-B6DB-7FF58B51C1DC}" srcOrd="1" destOrd="0" presId="urn:microsoft.com/office/officeart/2005/8/layout/hierarchy1"/>
    <dgm:cxn modelId="{F3029D68-9BC7-46AD-B0CC-F8BA006E66A9}" type="presParOf" srcId="{55933834-BBB6-4550-A739-4181F828D241}" destId="{A7B97BC3-DE21-405E-B238-3A2CCC3BEB7B}" srcOrd="1" destOrd="0" presId="urn:microsoft.com/office/officeart/2005/8/layout/hierarchy1"/>
    <dgm:cxn modelId="{AE227E9A-3AA1-47F8-A793-AAE8FC54A4E0}" type="presParOf" srcId="{FE882406-2D94-41C1-9A6E-9E88AC2599CF}" destId="{31564B62-AD36-4943-A212-4223E4297790}" srcOrd="2" destOrd="0" presId="urn:microsoft.com/office/officeart/2005/8/layout/hierarchy1"/>
    <dgm:cxn modelId="{9D2CC7D6-2C1B-4ECF-8C1C-F30A8CF50912}" type="presParOf" srcId="{31564B62-AD36-4943-A212-4223E4297790}" destId="{19A2D299-AC8A-4605-8CB9-F87FD5DEF2BC}" srcOrd="0" destOrd="0" presId="urn:microsoft.com/office/officeart/2005/8/layout/hierarchy1"/>
    <dgm:cxn modelId="{77978C56-D291-4FD3-B045-729F9874F4F3}" type="presParOf" srcId="{19A2D299-AC8A-4605-8CB9-F87FD5DEF2BC}" destId="{5C373E58-D0BC-4032-970C-FCB438149CF2}" srcOrd="0" destOrd="0" presId="urn:microsoft.com/office/officeart/2005/8/layout/hierarchy1"/>
    <dgm:cxn modelId="{4C3EF30E-2734-46E2-B615-8EA71E4D00A3}" type="presParOf" srcId="{19A2D299-AC8A-4605-8CB9-F87FD5DEF2BC}" destId="{537E13FA-F2D7-48A7-B238-40880B08EAB3}" srcOrd="1" destOrd="0" presId="urn:microsoft.com/office/officeart/2005/8/layout/hierarchy1"/>
    <dgm:cxn modelId="{A7474878-B92F-4666-83DA-8B29043404B1}" type="presParOf" srcId="{31564B62-AD36-4943-A212-4223E4297790}" destId="{27FA0BCD-6AF4-40EA-922C-F114521C07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F57C8-CE50-426A-A621-950A514BDDFD}">
      <dsp:nvSpPr>
        <dsp:cNvPr id="0" name=""/>
        <dsp:cNvSpPr/>
      </dsp:nvSpPr>
      <dsp:spPr>
        <a:xfrm>
          <a:off x="0" y="80644"/>
          <a:ext cx="6666833" cy="17046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Tensioni geopolitiche : conflitto in Ucraina con esiti incerti, politica americana aggressiva su dazi doganali </a:t>
          </a:r>
          <a:endParaRPr lang="en-US" sz="3100" kern="1200"/>
        </a:p>
      </dsp:txBody>
      <dsp:txXfrm>
        <a:off x="83216" y="163860"/>
        <a:ext cx="6500401" cy="1538258"/>
      </dsp:txXfrm>
    </dsp:sp>
    <dsp:sp modelId="{CE157BF2-08B8-4D8B-BE4E-4EEFAD0C608B}">
      <dsp:nvSpPr>
        <dsp:cNvPr id="0" name=""/>
        <dsp:cNvSpPr/>
      </dsp:nvSpPr>
      <dsp:spPr>
        <a:xfrm>
          <a:off x="0" y="1874614"/>
          <a:ext cx="6666833" cy="170469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De-industrializzazione dell’economia europea </a:t>
          </a:r>
          <a:endParaRPr lang="en-US" sz="3100" kern="1200"/>
        </a:p>
      </dsp:txBody>
      <dsp:txXfrm>
        <a:off x="83216" y="1957830"/>
        <a:ext cx="6500401" cy="1538258"/>
      </dsp:txXfrm>
    </dsp:sp>
    <dsp:sp modelId="{086178EC-23D0-4814-BC05-5BE392070BCC}">
      <dsp:nvSpPr>
        <dsp:cNvPr id="0" name=""/>
        <dsp:cNvSpPr/>
      </dsp:nvSpPr>
      <dsp:spPr>
        <a:xfrm>
          <a:off x="0" y="3668585"/>
          <a:ext cx="6666833" cy="170469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/>
            <a:t>Ascesa dei populismi in Europa </a:t>
          </a:r>
          <a:endParaRPr lang="en-US" sz="3100" kern="1200"/>
        </a:p>
      </dsp:txBody>
      <dsp:txXfrm>
        <a:off x="83216" y="3751801"/>
        <a:ext cx="6500401" cy="1538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FD897-D80A-4785-AED6-654D26477530}">
      <dsp:nvSpPr>
        <dsp:cNvPr id="0" name=""/>
        <dsp:cNvSpPr/>
      </dsp:nvSpPr>
      <dsp:spPr>
        <a:xfrm>
          <a:off x="0" y="665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C61D00-A551-44AC-8339-571B88579C1B}">
      <dsp:nvSpPr>
        <dsp:cNvPr id="0" name=""/>
        <dsp:cNvSpPr/>
      </dsp:nvSpPr>
      <dsp:spPr>
        <a:xfrm>
          <a:off x="0" y="665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/>
            <a:t>Draghi Report &amp;  EU Competitiveness </a:t>
          </a:r>
          <a:endParaRPr lang="en-US" sz="3300" kern="1200"/>
        </a:p>
      </dsp:txBody>
      <dsp:txXfrm>
        <a:off x="0" y="665"/>
        <a:ext cx="6666833" cy="778941"/>
      </dsp:txXfrm>
    </dsp:sp>
    <dsp:sp modelId="{92F7FA63-5929-4123-882C-12D7999A746B}">
      <dsp:nvSpPr>
        <dsp:cNvPr id="0" name=""/>
        <dsp:cNvSpPr/>
      </dsp:nvSpPr>
      <dsp:spPr>
        <a:xfrm>
          <a:off x="0" y="779606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6832D4-D302-4DDA-8E41-45957AA9659B}">
      <dsp:nvSpPr>
        <dsp:cNvPr id="0" name=""/>
        <dsp:cNvSpPr/>
      </dsp:nvSpPr>
      <dsp:spPr>
        <a:xfrm>
          <a:off x="0" y="779606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/>
            <a:t>Budget UE   </a:t>
          </a:r>
          <a:endParaRPr lang="en-US" sz="3300" kern="1200"/>
        </a:p>
      </dsp:txBody>
      <dsp:txXfrm>
        <a:off x="0" y="779606"/>
        <a:ext cx="6666833" cy="778941"/>
      </dsp:txXfrm>
    </dsp:sp>
    <dsp:sp modelId="{F65CD2A5-B30E-4758-8B29-9520A0F53CA3}">
      <dsp:nvSpPr>
        <dsp:cNvPr id="0" name=""/>
        <dsp:cNvSpPr/>
      </dsp:nvSpPr>
      <dsp:spPr>
        <a:xfrm>
          <a:off x="0" y="1558548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70C05B-2570-4D62-B7AC-C078CDB541CA}">
      <dsp:nvSpPr>
        <dsp:cNvPr id="0" name=""/>
        <dsp:cNvSpPr/>
      </dsp:nvSpPr>
      <dsp:spPr>
        <a:xfrm>
          <a:off x="0" y="1558548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/>
            <a:t>Maggiore integrazione Europea</a:t>
          </a:r>
          <a:endParaRPr lang="en-US" sz="3300" kern="1200"/>
        </a:p>
      </dsp:txBody>
      <dsp:txXfrm>
        <a:off x="0" y="1558548"/>
        <a:ext cx="6666833" cy="778941"/>
      </dsp:txXfrm>
    </dsp:sp>
    <dsp:sp modelId="{123176A0-4C03-4644-97AF-DDA8990BFBCB}">
      <dsp:nvSpPr>
        <dsp:cNvPr id="0" name=""/>
        <dsp:cNvSpPr/>
      </dsp:nvSpPr>
      <dsp:spPr>
        <a:xfrm>
          <a:off x="0" y="2337489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917BA8-6B33-41FB-A1C8-1FD96456E82A}">
      <dsp:nvSpPr>
        <dsp:cNvPr id="0" name=""/>
        <dsp:cNvSpPr/>
      </dsp:nvSpPr>
      <dsp:spPr>
        <a:xfrm>
          <a:off x="0" y="2337489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/>
            <a:t>Autonomia strategica</a:t>
          </a:r>
          <a:endParaRPr lang="en-US" sz="3300" kern="1200"/>
        </a:p>
      </dsp:txBody>
      <dsp:txXfrm>
        <a:off x="0" y="2337489"/>
        <a:ext cx="6666833" cy="778941"/>
      </dsp:txXfrm>
    </dsp:sp>
    <dsp:sp modelId="{593915CB-5AE6-4231-9782-7D2319CAB893}">
      <dsp:nvSpPr>
        <dsp:cNvPr id="0" name=""/>
        <dsp:cNvSpPr/>
      </dsp:nvSpPr>
      <dsp:spPr>
        <a:xfrm>
          <a:off x="0" y="311643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6EE031-C56B-4646-9F8F-8E27D4F79CA1}">
      <dsp:nvSpPr>
        <dsp:cNvPr id="0" name=""/>
        <dsp:cNvSpPr/>
      </dsp:nvSpPr>
      <dsp:spPr>
        <a:xfrm>
          <a:off x="0" y="3116430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/>
            <a:t>Un’ Europa della Difesa ? </a:t>
          </a:r>
          <a:endParaRPr lang="en-US" sz="3300" kern="1200"/>
        </a:p>
      </dsp:txBody>
      <dsp:txXfrm>
        <a:off x="0" y="3116430"/>
        <a:ext cx="6666833" cy="778941"/>
      </dsp:txXfrm>
    </dsp:sp>
    <dsp:sp modelId="{39800CB3-2EFB-431A-B5C1-FA300E5491ED}">
      <dsp:nvSpPr>
        <dsp:cNvPr id="0" name=""/>
        <dsp:cNvSpPr/>
      </dsp:nvSpPr>
      <dsp:spPr>
        <a:xfrm>
          <a:off x="0" y="3895371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C675D2-3B47-43C3-B502-97B5A96D9ED8}">
      <dsp:nvSpPr>
        <dsp:cNvPr id="0" name=""/>
        <dsp:cNvSpPr/>
      </dsp:nvSpPr>
      <dsp:spPr>
        <a:xfrm>
          <a:off x="0" y="3895371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/>
            <a:t>Allargamento dell’ UE</a:t>
          </a:r>
          <a:endParaRPr lang="en-US" sz="3300" kern="1200"/>
        </a:p>
      </dsp:txBody>
      <dsp:txXfrm>
        <a:off x="0" y="3895371"/>
        <a:ext cx="6666833" cy="778941"/>
      </dsp:txXfrm>
    </dsp:sp>
    <dsp:sp modelId="{11167055-C7C3-4F36-8CFC-B533A08F0A11}">
      <dsp:nvSpPr>
        <dsp:cNvPr id="0" name=""/>
        <dsp:cNvSpPr/>
      </dsp:nvSpPr>
      <dsp:spPr>
        <a:xfrm>
          <a:off x="0" y="467431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60093A-9381-43BC-BCB0-C4D9942D0519}">
      <dsp:nvSpPr>
        <dsp:cNvPr id="0" name=""/>
        <dsp:cNvSpPr/>
      </dsp:nvSpPr>
      <dsp:spPr>
        <a:xfrm>
          <a:off x="0" y="4674313"/>
          <a:ext cx="6666833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300" kern="1200"/>
            <a:t>Opzioni per il futuro dell’ Europa</a:t>
          </a:r>
          <a:endParaRPr lang="en-US" sz="3300" kern="1200"/>
        </a:p>
      </dsp:txBody>
      <dsp:txXfrm>
        <a:off x="0" y="4674313"/>
        <a:ext cx="6666833" cy="7789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8D20F-3FAE-49D8-B054-9D9090A1D0DB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8A331-B02A-4121-B1E1-7D6BEC871577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“</a:t>
          </a:r>
          <a:r>
            <a:rPr lang="it-IT" sz="1800" kern="1200"/>
            <a:t>Coprirsi”: diversificare le relazioni con potenziali alleati , e.g. India o Cina, ma rischio di rendere la politica europea vulnerabile nei confronti dei regimi autoritari</a:t>
          </a:r>
          <a:endParaRPr lang="en-US" sz="1800" kern="1200"/>
        </a:p>
      </dsp:txBody>
      <dsp:txXfrm>
        <a:off x="398656" y="1088253"/>
        <a:ext cx="2959127" cy="1837317"/>
      </dsp:txXfrm>
    </dsp:sp>
    <dsp:sp modelId="{5D3D0188-10AC-4537-9FFB-613F689ACAEC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D139A-15C3-41BF-B6DB-7FF58B51C1DC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“ Continuare come prima” – esternalizzare la sicurezza agli USA; aumentare la spesa per la difesa e accordi di cooperazione </a:t>
          </a:r>
          <a:endParaRPr lang="en-US" sz="1800" kern="1200"/>
        </a:p>
      </dsp:txBody>
      <dsp:txXfrm>
        <a:off x="4155097" y="1088253"/>
        <a:ext cx="2959127" cy="1837317"/>
      </dsp:txXfrm>
    </dsp:sp>
    <dsp:sp modelId="{5C373E58-D0BC-4032-970C-FCB438149CF2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E13FA-F2D7-48A7-B238-40880B08EAB3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“ </a:t>
          </a:r>
          <a:r>
            <a:rPr lang="it-IT" sz="1800" i="1" kern="1200"/>
            <a:t>whatever it takes</a:t>
          </a:r>
          <a:r>
            <a:rPr lang="it-IT" sz="1800" kern="1200"/>
            <a:t>” :  affermare il proprio ruolo storico ; investire nella propria difesa e sicurezza . </a:t>
          </a:r>
          <a:endParaRPr lang="en-US" sz="1800" kern="1200"/>
        </a:p>
      </dsp:txBody>
      <dsp:txXfrm>
        <a:off x="7911539" y="1088253"/>
        <a:ext cx="2959127" cy="18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B9B3C-0DB0-4CD4-B373-449A8709455B}" type="datetimeFigureOut">
              <a:rPr lang="it-IT" smtClean="0"/>
              <a:t>06/03/2025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CFA71-806A-459B-BF4E-65D53C730BC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14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3566C-BD4C-B295-A9D7-16498BDB3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62802-3AA3-FDBA-00AC-9FF364C1E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CE05C-B7B8-E84F-DDDB-2C0BE13E3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0F4F-F4F7-4A36-B249-E2D92A7AFCB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8AB6A-55E0-DD62-0A39-2E1084D5B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4D5A4-A4DD-E765-5AD4-B87D8B8E5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400D-6CD3-47AF-ADFA-8CC48895C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5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AA26F-4C09-DBE8-F51E-07ADF3D53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01C23-D813-ECB5-C3F2-C50E8916B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D3048-B2F3-9E7D-93C6-812A67F84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0F4F-F4F7-4A36-B249-E2D92A7AFCB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60763-CC4C-E8F2-74FF-0D17D0C12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DEEE9-37A0-D04F-B2E3-66615799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400D-6CD3-47AF-ADFA-8CC48895C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6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F8BBF-D062-CF30-9D48-015281B81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0305A4-B0C0-83D9-7737-4F3EDAE00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BE492-E2EF-1D14-CC89-7F9E1BF8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0F4F-F4F7-4A36-B249-E2D92A7AFCB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F46E5-D9DC-8D0D-B648-9824BCA2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AC2A2-2202-5FD7-4E9C-6E79FD34A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400D-6CD3-47AF-ADFA-8CC48895C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18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649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69647-3E69-8E2E-6C21-62E5A4F57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31986-A348-58C4-D639-45AC72CFA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0FB73-0EF4-0CE8-280B-809ABC16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0F4F-F4F7-4A36-B249-E2D92A7AFCB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280AD-793E-6CF5-7E92-2065DF04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25D17-95BA-D3A3-ABAE-3678E5CE4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400D-6CD3-47AF-ADFA-8CC48895C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8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A0116-3272-15D6-8249-ABE138702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02D6E-CDAB-BC80-3FA8-80F46FC6E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CFA98-F541-5CD5-601E-3B7F9C013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0F4F-F4F7-4A36-B249-E2D92A7AFCB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0624F-38DF-BE11-BE30-6D730C0A6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52678-749D-00D4-0EA8-2FBF2ADC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400D-6CD3-47AF-ADFA-8CC48895C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4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8AC7-CDB2-E0A6-A41D-2B7356B12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1E8E8-6972-8E8C-CB6D-564A05335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C25F0-B7E3-289D-C492-01305DC49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6C8D7-B08B-8BD3-FA7A-A38D016E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0F4F-F4F7-4A36-B249-E2D92A7AFCB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E7E-99C5-50B1-B6BA-F0929F1B8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E320A-B7FB-B08B-8DFF-0B8165E08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400D-6CD3-47AF-ADFA-8CC48895C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7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85B87-AB60-E08F-38A4-D7D423D1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83104-DFFC-C9DD-E57A-014B1E65C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59F3B-C8A2-0905-1E0D-8207B1328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DFA13-DD9C-3A2A-E6BB-DA5D49A70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BB16D-F802-6EDE-6EE9-ECB066B8B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518F29-CC79-78B9-5301-6BA73F56E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0F4F-F4F7-4A36-B249-E2D92A7AFCB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9490B7-C821-AE03-44A3-2B0C073D3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1C1FA3-CB3E-4C2F-720E-72F706AB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400D-6CD3-47AF-ADFA-8CC48895C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2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BBFF0-FAE3-434C-8584-7179087A5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7115E-71B8-ED44-6CAF-4BE82120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0F4F-F4F7-4A36-B249-E2D92A7AFCB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09DA4-3253-92BF-FAA9-B5C94B201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2690D-86EC-7FC8-529C-7BF65C54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400D-6CD3-47AF-ADFA-8CC48895C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7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5A0D4-901E-70F9-1708-7919E747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0F4F-F4F7-4A36-B249-E2D92A7AFCB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5655A-D4FF-85D8-511B-514ECCFE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4915E-C5E7-4DDE-31A5-04E3AFA6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400D-6CD3-47AF-ADFA-8CC48895C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2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E662-1DA3-3E0F-8A30-A767D9B6C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6DD7F-3467-6854-2A2D-902AFCD9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0BDF1E-4560-49DC-1025-719FDA5FF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45B8C8-7941-F4D7-D19C-6D3515BE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0F4F-F4F7-4A36-B249-E2D92A7AFCB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2D202-B0A4-ADC9-F553-7B18562D0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FBC6E-B898-25E7-FE24-89780F49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400D-6CD3-47AF-ADFA-8CC48895C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4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ED88-80CA-73F3-E1D9-18BEAF481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1420C-F7F5-C58A-693F-FF0AC3C6D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133E3-75EC-40F4-A0E9-39A22D07A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52BB0-4BEB-81AB-14D3-EB879BB0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E0F4F-F4F7-4A36-B249-E2D92A7AFCB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0B2BE-1FE2-2393-86D0-505A66D5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63004-F59E-E157-1C96-D942A341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400D-6CD3-47AF-ADFA-8CC48895C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2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6BA61-7BB6-CA5B-2054-A36CB746A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41709-4052-E68C-60EA-BD3205FE7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98F5C-CA39-CC61-B7A4-E461A5B38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E0F4F-F4F7-4A36-B249-E2D92A7AFCB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AA5EE-8E4A-3C8C-0B93-078E67478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7F26D-AA6F-4068-83B0-0B57446F3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C400D-6CD3-47AF-ADFA-8CC48895C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227905-A3F8-BBAA-6AB1-04EA83C1D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856510"/>
            <a:ext cx="9231410" cy="1736436"/>
          </a:xfrm>
        </p:spPr>
        <p:txBody>
          <a:bodyPr anchor="b">
            <a:normAutofit/>
          </a:bodyPr>
          <a:lstStyle/>
          <a:p>
            <a:pPr algn="l"/>
            <a:r>
              <a:rPr lang="it-IT" sz="5400" b="1" dirty="0"/>
              <a:t>Come cambierà l’Europa 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8B245-C4F6-E5DC-9305-B8A8411E5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fr-BE" dirty="0"/>
              <a:t>Andrea Mairate,  </a:t>
            </a:r>
            <a:r>
              <a:rPr lang="fr-BE" dirty="0" err="1"/>
              <a:t>già</a:t>
            </a:r>
            <a:r>
              <a:rPr lang="fr-BE" dirty="0"/>
              <a:t> </a:t>
            </a:r>
            <a:r>
              <a:rPr lang="fr-BE" dirty="0" err="1"/>
              <a:t>consigliere</a:t>
            </a:r>
            <a:r>
              <a:rPr lang="fr-BE" dirty="0"/>
              <a:t> </a:t>
            </a:r>
            <a:r>
              <a:rPr lang="fr-BE" dirty="0" err="1"/>
              <a:t>economico</a:t>
            </a:r>
            <a:r>
              <a:rPr lang="fr-BE" dirty="0"/>
              <a:t>, </a:t>
            </a:r>
            <a:r>
              <a:rPr lang="fr-BE" dirty="0" err="1"/>
              <a:t>Commissione</a:t>
            </a:r>
            <a:r>
              <a:rPr lang="fr-BE" dirty="0"/>
              <a:t> Europea</a:t>
            </a:r>
          </a:p>
          <a:p>
            <a:pPr algn="l"/>
            <a:r>
              <a:rPr lang="fr-BE" dirty="0" err="1"/>
              <a:t>Università</a:t>
            </a:r>
            <a:r>
              <a:rPr lang="fr-BE" dirty="0"/>
              <a:t> Terza </a:t>
            </a:r>
            <a:r>
              <a:rPr lang="fr-BE" dirty="0" err="1"/>
              <a:t>Eta</a:t>
            </a:r>
            <a:r>
              <a:rPr lang="fr-BE" dirty="0"/>
              <a:t>, Milano, 7 </a:t>
            </a:r>
            <a:r>
              <a:rPr lang="fr-BE" dirty="0" err="1"/>
              <a:t>marzo</a:t>
            </a:r>
            <a:r>
              <a:rPr lang="fr-BE" dirty="0"/>
              <a:t> 2025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0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C969-D56A-359A-AE01-2A95A53C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endParaRPr lang="es-ES" sz="3600" dirty="0"/>
          </a:p>
        </p:txBody>
      </p:sp>
      <p:pic>
        <p:nvPicPr>
          <p:cNvPr id="5" name="Content Placeholder 4" descr="A blue yellow and grey flag with a crane&#10;&#10;AI-generated content may be incorrect.">
            <a:extLst>
              <a:ext uri="{FF2B5EF4-FFF2-40B4-BE49-F238E27FC236}">
                <a16:creationId xmlns:a16="http://schemas.microsoft.com/office/drawing/2014/main" id="{29578B21-A105-6D31-938D-F6102EC6C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0" b="1947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pic>
        <p:nvPicPr>
          <p:cNvPr id="7" name="Picture 6" descr="A group of people wearing hard hats&#10;&#10;AI-generated content may be incorrect.">
            <a:extLst>
              <a:ext uri="{FF2B5EF4-FFF2-40B4-BE49-F238E27FC236}">
                <a16:creationId xmlns:a16="http://schemas.microsoft.com/office/drawing/2014/main" id="{D78EFFB4-178F-2435-2B8A-EFBF9AB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3682038"/>
            <a:ext cx="4514850" cy="30099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9690901-BCCE-7BBB-3F99-A9FE7C46D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0" y="4067175"/>
            <a:ext cx="5905500" cy="2109788"/>
          </a:xfrm>
        </p:spPr>
        <p:txBody>
          <a:bodyPr/>
          <a:lstStyle/>
          <a:p>
            <a:r>
              <a:rPr lang="it-IT" dirty="0"/>
              <a:t>Chi finanzia i costi della ricostruzione? </a:t>
            </a:r>
          </a:p>
        </p:txBody>
      </p:sp>
    </p:spTree>
    <p:extLst>
      <p:ext uri="{BB962C8B-B14F-4D97-AF65-F5344CB8AC3E}">
        <p14:creationId xmlns:p14="http://schemas.microsoft.com/office/powerpoint/2010/main" val="3061632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DE0A-6FFF-C91C-7C8C-B177A782E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000" b="1" dirty="0"/>
              <a:t>Allargamento ulteriore dell’ UE verso EST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F9F4A-660E-E858-606A-D91490F238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en-US" b="0" i="0" dirty="0">
                <a:solidFill>
                  <a:srgbClr val="0D0F16"/>
                </a:solidFill>
                <a:effectLst/>
                <a:latin typeface="Martina Plantijn"/>
              </a:rPr>
              <a:t>‘Ukraine has a sovereign right to join the European Union, but this “sovereignty” does not apply to military alliances’, (Kremlin spokesperson Dmitry Peskov, 18 February 2025)</a:t>
            </a:r>
            <a:endParaRPr lang="es-ES" dirty="0"/>
          </a:p>
        </p:txBody>
      </p:sp>
      <p:pic>
        <p:nvPicPr>
          <p:cNvPr id="5" name="Content Placeholder 7" descr="A diagram of a circle&#10;&#10;Description automatically generated">
            <a:extLst>
              <a:ext uri="{FF2B5EF4-FFF2-40B4-BE49-F238E27FC236}">
                <a16:creationId xmlns:a16="http://schemas.microsoft.com/office/drawing/2014/main" id="{1740CFB0-B2C2-98DD-5712-D084B0C96A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r="4950" b="1"/>
          <a:stretch/>
        </p:blipFill>
        <p:spPr>
          <a:xfrm>
            <a:off x="6671975" y="1825625"/>
            <a:ext cx="4182049" cy="43513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DC5541-02FB-EE95-0A16-71C9FABD57B9}"/>
              </a:ext>
            </a:extLst>
          </p:cNvPr>
          <p:cNvSpPr txBox="1"/>
          <p:nvPr/>
        </p:nvSpPr>
        <p:spPr>
          <a:xfrm>
            <a:off x="2780145" y="5800436"/>
            <a:ext cx="3823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Riforma dei Trattati UE ?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73622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2653D-1915-D006-C1F6-DC6320D2B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it-IT" sz="4000">
                <a:solidFill>
                  <a:srgbClr val="FFFFFF"/>
                </a:solidFill>
                <a:latin typeface="Aptos" panose="020B0004020202020204" pitchFamily="34" charset="0"/>
              </a:rPr>
              <a:t>Opzioni per il futuro dell’Europa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54552C-7349-6DCC-80AD-C1F2813772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77977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5167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96AD0-3EE2-4F65-F889-701F48C85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it-IT" sz="4000" b="1">
                <a:solidFill>
                  <a:srgbClr val="FFFFFF"/>
                </a:solidFill>
              </a:rPr>
              <a:t>L’Europa deve far fronte a tre minacce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AE1C17A-DE8C-20D0-02C9-AE829C53AE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54522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6319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5B1AA-83B5-1708-5A37-4C4CC644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639" y="561203"/>
            <a:ext cx="9932691" cy="11659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TRUMP II : shock economico e geopolitico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red and green circles with white text&#10;&#10;AI-generated content may be incorrect.">
            <a:extLst>
              <a:ext uri="{FF2B5EF4-FFF2-40B4-BE49-F238E27FC236}">
                <a16:creationId xmlns:a16="http://schemas.microsoft.com/office/drawing/2014/main" id="{B70A3925-AA5C-162E-30DE-49DD5E0C3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35" y="2491079"/>
            <a:ext cx="4481866" cy="2521049"/>
          </a:xfrm>
          <a:prstGeom prst="rect">
            <a:avLst/>
          </a:prstGeom>
        </p:spPr>
      </p:pic>
      <p:pic>
        <p:nvPicPr>
          <p:cNvPr id="5" name="Content Placeholder 4" descr="A person in a suit and hat&#10;&#10;AI-generated content may be incorrect.">
            <a:extLst>
              <a:ext uri="{FF2B5EF4-FFF2-40B4-BE49-F238E27FC236}">
                <a16:creationId xmlns:a16="http://schemas.microsoft.com/office/drawing/2014/main" id="{E1FE45C0-5B93-BB6A-5C57-3640ECF41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24" y="2495384"/>
            <a:ext cx="4486215" cy="25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4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67CDE-AEA2-F06F-8BB3-B34DBE6C4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it-IT" sz="4000">
                <a:solidFill>
                  <a:srgbClr val="FFFFFF"/>
                </a:solidFill>
              </a:rPr>
              <a:t>Come cambierà l’Europa   </a:t>
            </a:r>
          </a:p>
        </p:txBody>
      </p:sp>
      <p:graphicFrame>
        <p:nvGraphicFramePr>
          <p:cNvPr id="26" name="Content Placeholder 11">
            <a:extLst>
              <a:ext uri="{FF2B5EF4-FFF2-40B4-BE49-F238E27FC236}">
                <a16:creationId xmlns:a16="http://schemas.microsoft.com/office/drawing/2014/main" id="{35F53390-45BB-4A5E-70E7-11FA75F546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48053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3409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any's compass&#10;&#10;Description automatically generated">
            <a:extLst>
              <a:ext uri="{FF2B5EF4-FFF2-40B4-BE49-F238E27FC236}">
                <a16:creationId xmlns:a16="http://schemas.microsoft.com/office/drawing/2014/main" id="{3E62CDEA-D57A-25D6-C63D-30DDA5CD7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62100"/>
            <a:ext cx="5610225" cy="46862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4570D1-CBA3-80F2-702E-B9CE055C1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r>
              <a:rPr lang="it-IT" b="1" dirty="0"/>
              <a:t>Competitività dell’UE </a:t>
            </a:r>
          </a:p>
        </p:txBody>
      </p:sp>
      <p:pic>
        <p:nvPicPr>
          <p:cNvPr id="8" name="Content Placeholder 7" descr="A person standing at a podium&#10;&#10;Description automatically generated">
            <a:extLst>
              <a:ext uri="{FF2B5EF4-FFF2-40B4-BE49-F238E27FC236}">
                <a16:creationId xmlns:a16="http://schemas.microsoft.com/office/drawing/2014/main" id="{B6C82FA7-ECDE-8967-5D3A-579D3B5928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3749"/>
            <a:ext cx="5181600" cy="3455090"/>
          </a:xfrm>
        </p:spPr>
      </p:pic>
    </p:spTree>
    <p:extLst>
      <p:ext uri="{BB962C8B-B14F-4D97-AF65-F5344CB8AC3E}">
        <p14:creationId xmlns:p14="http://schemas.microsoft.com/office/powerpoint/2010/main" val="82455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2B95CC-E2AB-B6AB-AE8A-41E66E221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Riforma del Bilancio UE : razionalizzazione ma mancano nuovi fondi</a:t>
            </a:r>
          </a:p>
        </p:txBody>
      </p:sp>
      <p:pic>
        <p:nvPicPr>
          <p:cNvPr id="5" name="Content Placeholder 4" descr="A blue background with a map and a symbol of a euro and stars&#10;&#10;Description automatically generated">
            <a:extLst>
              <a:ext uri="{FF2B5EF4-FFF2-40B4-BE49-F238E27FC236}">
                <a16:creationId xmlns:a16="http://schemas.microsoft.com/office/drawing/2014/main" id="{C8696B66-2D23-17D2-B8F4-C9575BA73E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1017407"/>
            <a:ext cx="7225748" cy="482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7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6A0C88-2FC4-D227-D065-6A242C81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639" y="561203"/>
            <a:ext cx="9932691" cy="11659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Integrazione europea- Mercato unico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9C03E600-56DD-931F-66D9-0EB06E577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35" y="2205360"/>
            <a:ext cx="4481866" cy="3092487"/>
          </a:xfrm>
          <a:prstGeom prst="rect">
            <a:avLst/>
          </a:prstGeom>
        </p:spPr>
      </p:pic>
      <p:pic>
        <p:nvPicPr>
          <p:cNvPr id="5" name="Content Placeholder 4" descr="A person holding a sign&#10;&#10;Description automatically generated">
            <a:extLst>
              <a:ext uri="{FF2B5EF4-FFF2-40B4-BE49-F238E27FC236}">
                <a16:creationId xmlns:a16="http://schemas.microsoft.com/office/drawing/2014/main" id="{DDB8B941-FC3D-09AB-A7DE-76B1A7070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3" r="4421" b="-2"/>
          <a:stretch/>
        </p:blipFill>
        <p:spPr>
          <a:xfrm>
            <a:off x="6498044" y="2133600"/>
            <a:ext cx="4191575" cy="323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45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1D5EE2-EBF0-B699-3B35-92A68544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Autonomia strategica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AEA12A-B603-5E77-16F1-79FB7707D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1727" y="649480"/>
            <a:ext cx="3025303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Commercio e sicurezza economica</a:t>
            </a:r>
          </a:p>
          <a:p>
            <a:r>
              <a:rPr lang="en-US" sz="2000"/>
              <a:t>Energia</a:t>
            </a:r>
          </a:p>
          <a:p>
            <a:r>
              <a:rPr lang="en-US" sz="2000"/>
              <a:t>Difesa</a:t>
            </a:r>
          </a:p>
          <a:p>
            <a:r>
              <a:rPr lang="en-US" sz="2000"/>
              <a:t>Digitale</a:t>
            </a:r>
          </a:p>
          <a:p>
            <a:pPr marL="0"/>
            <a:r>
              <a:rPr lang="en-US" sz="2000"/>
              <a:t>= sovranità europea</a:t>
            </a:r>
          </a:p>
        </p:txBody>
      </p:sp>
      <p:pic>
        <p:nvPicPr>
          <p:cNvPr id="7" name="Content Placeholder 6" descr="A white chess piece on a blue background with yellow stars&#10;&#10;Description automatically generated">
            <a:extLst>
              <a:ext uri="{FF2B5EF4-FFF2-40B4-BE49-F238E27FC236}">
                <a16:creationId xmlns:a16="http://schemas.microsoft.com/office/drawing/2014/main" id="{57B41C30-3372-00A4-EFA2-C85CDE9B1E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2" r="33638"/>
          <a:stretch/>
        </p:blipFill>
        <p:spPr>
          <a:xfrm>
            <a:off x="8109502" y="1632499"/>
            <a:ext cx="3615776" cy="360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25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21E616-3900-A37F-DA5A-46385DC84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Verso un’Europa della difesa? </a:t>
            </a:r>
          </a:p>
        </p:txBody>
      </p:sp>
      <p:pic>
        <p:nvPicPr>
          <p:cNvPr id="7" name="Content Placeholder 6" descr="A blue cover with yellow text&#10;&#10;Description automatically generated">
            <a:extLst>
              <a:ext uri="{FF2B5EF4-FFF2-40B4-BE49-F238E27FC236}">
                <a16:creationId xmlns:a16="http://schemas.microsoft.com/office/drawing/2014/main" id="{06757470-EF14-3F94-C4EC-4A5297AE66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7" b="13523"/>
          <a:stretch/>
        </p:blipFill>
        <p:spPr>
          <a:xfrm>
            <a:off x="6096000" y="611058"/>
            <a:ext cx="5608320" cy="559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21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23946</TotalTime>
  <Words>257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Martina Plantijn</vt:lpstr>
      <vt:lpstr>Office Theme</vt:lpstr>
      <vt:lpstr>Come cambierà l’Europa ? </vt:lpstr>
      <vt:lpstr>L’Europa deve far fronte a tre minacce</vt:lpstr>
      <vt:lpstr>TRUMP II : shock economico e geopolitico</vt:lpstr>
      <vt:lpstr>Come cambierà l’Europa   </vt:lpstr>
      <vt:lpstr> Competitività dell’UE </vt:lpstr>
      <vt:lpstr>Riforma del Bilancio UE : razionalizzazione ma mancano nuovi fondi</vt:lpstr>
      <vt:lpstr>Integrazione europea- Mercato unico</vt:lpstr>
      <vt:lpstr>Autonomia strategica</vt:lpstr>
      <vt:lpstr>Verso un’Europa della difesa? </vt:lpstr>
      <vt:lpstr>PowerPoint Presentation</vt:lpstr>
      <vt:lpstr>Allargamento ulteriore dell’ UE verso EST ? </vt:lpstr>
      <vt:lpstr>Opzioni per il futuro dell’Europa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cambia la politica economica europea?</dc:title>
  <dc:creator>MAIRATE Andrea (CDP-OSP)</dc:creator>
  <cp:lastModifiedBy>MAIRATE Andrea (ASN)</cp:lastModifiedBy>
  <cp:revision>12</cp:revision>
  <dcterms:created xsi:type="dcterms:W3CDTF">2024-02-08T16:07:37Z</dcterms:created>
  <dcterms:modified xsi:type="dcterms:W3CDTF">2025-03-06T18:10:23Z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2024-02-08T16:07:37Z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29a27bb5-2371-468b-b1fb-eec1e4420f9f</vt:lpwstr>
  </property>
  <property fmtid="{D5CDD505-2E9C-101B-9397-08002B2CF9AE}" pid="8" name="MSIP_Label_6bd9ddd1-4d20-43f6-abfa-fc3c07406f94_ContentBits">
    <vt:lpwstr>0</vt:lpwstr>
  </property>
</Properties>
</file>