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21E8F3-848F-42F2-A0BF-AB3B8FFDD865}" v="3" dt="2025-01-12T13:58:39.9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A LEGITTIMO" userId="8cc748ed7950eeef" providerId="LiveId" clId="{7F21E8F3-848F-42F2-A0BF-AB3B8FFDD865}"/>
    <pc:docChg chg="custSel addSld modSld">
      <pc:chgData name="FRANCESCA LEGITTIMO" userId="8cc748ed7950eeef" providerId="LiveId" clId="{7F21E8F3-848F-42F2-A0BF-AB3B8FFDD865}" dt="2025-01-12T17:29:01.516" v="1632" actId="680"/>
      <pc:docMkLst>
        <pc:docMk/>
      </pc:docMkLst>
      <pc:sldChg chg="addSp delSp modSp mod">
        <pc:chgData name="FRANCESCA LEGITTIMO" userId="8cc748ed7950eeef" providerId="LiveId" clId="{7F21E8F3-848F-42F2-A0BF-AB3B8FFDD865}" dt="2025-01-12T11:57:29.805" v="790" actId="21"/>
        <pc:sldMkLst>
          <pc:docMk/>
          <pc:sldMk cId="2625407349" sldId="257"/>
        </pc:sldMkLst>
        <pc:spChg chg="mod">
          <ac:chgData name="FRANCESCA LEGITTIMO" userId="8cc748ed7950eeef" providerId="LiveId" clId="{7F21E8F3-848F-42F2-A0BF-AB3B8FFDD865}" dt="2025-01-12T11:56:22.334" v="789" actId="20577"/>
          <ac:spMkLst>
            <pc:docMk/>
            <pc:sldMk cId="2625407349" sldId="257"/>
            <ac:spMk id="3" creationId="{4CB9B102-F3DD-3E83-0CE6-374469FD3288}"/>
          </ac:spMkLst>
        </pc:spChg>
        <pc:graphicFrameChg chg="add del modGraphic">
          <ac:chgData name="FRANCESCA LEGITTIMO" userId="8cc748ed7950eeef" providerId="LiveId" clId="{7F21E8F3-848F-42F2-A0BF-AB3B8FFDD865}" dt="2025-01-12T11:57:29.805" v="790" actId="21"/>
          <ac:graphicFrameMkLst>
            <pc:docMk/>
            <pc:sldMk cId="2625407349" sldId="257"/>
            <ac:graphicFrameMk id="5" creationId="{0E734071-A569-5BB3-962C-71568241F0E0}"/>
          </ac:graphicFrameMkLst>
        </pc:graphicFrameChg>
      </pc:sldChg>
      <pc:sldChg chg="modSp mod">
        <pc:chgData name="FRANCESCA LEGITTIMO" userId="8cc748ed7950eeef" providerId="LiveId" clId="{7F21E8F3-848F-42F2-A0BF-AB3B8FFDD865}" dt="2025-01-12T10:47:03.181" v="342" actId="20577"/>
        <pc:sldMkLst>
          <pc:docMk/>
          <pc:sldMk cId="69021381" sldId="258"/>
        </pc:sldMkLst>
        <pc:spChg chg="mod">
          <ac:chgData name="FRANCESCA LEGITTIMO" userId="8cc748ed7950eeef" providerId="LiveId" clId="{7F21E8F3-848F-42F2-A0BF-AB3B8FFDD865}" dt="2025-01-12T10:47:03.181" v="342" actId="20577"/>
          <ac:spMkLst>
            <pc:docMk/>
            <pc:sldMk cId="69021381" sldId="258"/>
            <ac:spMk id="3" creationId="{5F82DCAB-D455-2BD5-8ED3-B08C2FB179A1}"/>
          </ac:spMkLst>
        </pc:spChg>
      </pc:sldChg>
      <pc:sldChg chg="modSp new mod">
        <pc:chgData name="FRANCESCA LEGITTIMO" userId="8cc748ed7950eeef" providerId="LiveId" clId="{7F21E8F3-848F-42F2-A0BF-AB3B8FFDD865}" dt="2025-01-12T11:54:46.569" v="770" actId="20577"/>
        <pc:sldMkLst>
          <pc:docMk/>
          <pc:sldMk cId="1160652216" sldId="260"/>
        </pc:sldMkLst>
        <pc:spChg chg="mod">
          <ac:chgData name="FRANCESCA LEGITTIMO" userId="8cc748ed7950eeef" providerId="LiveId" clId="{7F21E8F3-848F-42F2-A0BF-AB3B8FFDD865}" dt="2025-01-12T11:33:48.723" v="379" actId="313"/>
          <ac:spMkLst>
            <pc:docMk/>
            <pc:sldMk cId="1160652216" sldId="260"/>
            <ac:spMk id="2" creationId="{9BC13E2B-E70E-5DA5-C038-40C6C2C44C83}"/>
          </ac:spMkLst>
        </pc:spChg>
        <pc:spChg chg="mod">
          <ac:chgData name="FRANCESCA LEGITTIMO" userId="8cc748ed7950eeef" providerId="LiveId" clId="{7F21E8F3-848F-42F2-A0BF-AB3B8FFDD865}" dt="2025-01-12T11:54:46.569" v="770" actId="20577"/>
          <ac:spMkLst>
            <pc:docMk/>
            <pc:sldMk cId="1160652216" sldId="260"/>
            <ac:spMk id="3" creationId="{F23F66A8-43D4-E9E1-1DE3-58DC9E80FEA8}"/>
          </ac:spMkLst>
        </pc:spChg>
      </pc:sldChg>
      <pc:sldChg chg="modSp new mod">
        <pc:chgData name="FRANCESCA LEGITTIMO" userId="8cc748ed7950eeef" providerId="LiveId" clId="{7F21E8F3-848F-42F2-A0BF-AB3B8FFDD865}" dt="2025-01-12T13:58:44.710" v="1631"/>
        <pc:sldMkLst>
          <pc:docMk/>
          <pc:sldMk cId="599147640" sldId="261"/>
        </pc:sldMkLst>
        <pc:spChg chg="mod">
          <ac:chgData name="FRANCESCA LEGITTIMO" userId="8cc748ed7950eeef" providerId="LiveId" clId="{7F21E8F3-848F-42F2-A0BF-AB3B8FFDD865}" dt="2025-01-12T11:58:28.781" v="827" actId="20577"/>
          <ac:spMkLst>
            <pc:docMk/>
            <pc:sldMk cId="599147640" sldId="261"/>
            <ac:spMk id="2" creationId="{1325FF64-FE47-EA07-6466-832EBFF82E81}"/>
          </ac:spMkLst>
        </pc:spChg>
        <pc:spChg chg="mod">
          <ac:chgData name="FRANCESCA LEGITTIMO" userId="8cc748ed7950eeef" providerId="LiveId" clId="{7F21E8F3-848F-42F2-A0BF-AB3B8FFDD865}" dt="2025-01-12T13:58:44.710" v="1631"/>
          <ac:spMkLst>
            <pc:docMk/>
            <pc:sldMk cId="599147640" sldId="261"/>
            <ac:spMk id="3" creationId="{C0B4EF6B-0686-1B3C-8D28-4C0BFAB558F4}"/>
          </ac:spMkLst>
        </pc:spChg>
      </pc:sldChg>
      <pc:sldChg chg="addSp delSp modSp new mod setBg">
        <pc:chgData name="FRANCESCA LEGITTIMO" userId="8cc748ed7950eeef" providerId="LiveId" clId="{7F21E8F3-848F-42F2-A0BF-AB3B8FFDD865}" dt="2025-01-12T13:42:19.506" v="1629" actId="20577"/>
        <pc:sldMkLst>
          <pc:docMk/>
          <pc:sldMk cId="3764735263" sldId="262"/>
        </pc:sldMkLst>
        <pc:spChg chg="mod">
          <ac:chgData name="FRANCESCA LEGITTIMO" userId="8cc748ed7950eeef" providerId="LiveId" clId="{7F21E8F3-848F-42F2-A0BF-AB3B8FFDD865}" dt="2025-01-12T13:42:19.506" v="1629" actId="20577"/>
          <ac:spMkLst>
            <pc:docMk/>
            <pc:sldMk cId="3764735263" sldId="262"/>
            <ac:spMk id="2" creationId="{2A387154-9EB8-F884-047B-17AEE0E2C1C1}"/>
          </ac:spMkLst>
        </pc:spChg>
        <pc:spChg chg="del">
          <ac:chgData name="FRANCESCA LEGITTIMO" userId="8cc748ed7950eeef" providerId="LiveId" clId="{7F21E8F3-848F-42F2-A0BF-AB3B8FFDD865}" dt="2025-01-12T12:07:37.451" v="1145"/>
          <ac:spMkLst>
            <pc:docMk/>
            <pc:sldMk cId="3764735263" sldId="262"/>
            <ac:spMk id="3" creationId="{2689E06E-747B-75BC-5676-68557C71C513}"/>
          </ac:spMkLst>
        </pc:spChg>
        <pc:spChg chg="add mod">
          <ac:chgData name="FRANCESCA LEGITTIMO" userId="8cc748ed7950eeef" providerId="LiveId" clId="{7F21E8F3-848F-42F2-A0BF-AB3B8FFDD865}" dt="2025-01-12T12:31:41.791" v="1315" actId="313"/>
          <ac:spMkLst>
            <pc:docMk/>
            <pc:sldMk cId="3764735263" sldId="262"/>
            <ac:spMk id="2054" creationId="{6C6B66A9-21F3-9B86-E846-F827B2D3799A}"/>
          </ac:spMkLst>
        </pc:spChg>
        <pc:spChg chg="add">
          <ac:chgData name="FRANCESCA LEGITTIMO" userId="8cc748ed7950eeef" providerId="LiveId" clId="{7F21E8F3-848F-42F2-A0BF-AB3B8FFDD865}" dt="2025-01-12T12:07:40.434" v="1146" actId="26606"/>
          <ac:spMkLst>
            <pc:docMk/>
            <pc:sldMk cId="3764735263" sldId="262"/>
            <ac:spMk id="2057" creationId="{A8908DB7-C3A6-4FCB-9820-CEE02B398C4A}"/>
          </ac:spMkLst>
        </pc:spChg>
        <pc:spChg chg="add">
          <ac:chgData name="FRANCESCA LEGITTIMO" userId="8cc748ed7950eeef" providerId="LiveId" clId="{7F21E8F3-848F-42F2-A0BF-AB3B8FFDD865}" dt="2025-01-12T12:07:40.434" v="1146" actId="26606"/>
          <ac:spMkLst>
            <pc:docMk/>
            <pc:sldMk cId="3764735263" sldId="262"/>
            <ac:spMk id="2059" creationId="{535742DD-1B16-4E9D-B715-0D74B4574A68}"/>
          </ac:spMkLst>
        </pc:spChg>
        <pc:picChg chg="add mod">
          <ac:chgData name="FRANCESCA LEGITTIMO" userId="8cc748ed7950eeef" providerId="LiveId" clId="{7F21E8F3-848F-42F2-A0BF-AB3B8FFDD865}" dt="2025-01-12T12:07:40.434" v="1146" actId="26606"/>
          <ac:picMkLst>
            <pc:docMk/>
            <pc:sldMk cId="3764735263" sldId="262"/>
            <ac:picMk id="2050" creationId="{D0480CDB-A5A5-41A9-4F87-C65BED6D22D4}"/>
          </ac:picMkLst>
        </pc:picChg>
      </pc:sldChg>
      <pc:sldChg chg="addSp delSp modSp new mod setBg">
        <pc:chgData name="FRANCESCA LEGITTIMO" userId="8cc748ed7950eeef" providerId="LiveId" clId="{7F21E8F3-848F-42F2-A0BF-AB3B8FFDD865}" dt="2025-01-12T12:35:52.413" v="1416" actId="20577"/>
        <pc:sldMkLst>
          <pc:docMk/>
          <pc:sldMk cId="3515215073" sldId="263"/>
        </pc:sldMkLst>
        <pc:spChg chg="mod">
          <ac:chgData name="FRANCESCA LEGITTIMO" userId="8cc748ed7950eeef" providerId="LiveId" clId="{7F21E8F3-848F-42F2-A0BF-AB3B8FFDD865}" dt="2025-01-12T12:35:07.998" v="1357" actId="20577"/>
          <ac:spMkLst>
            <pc:docMk/>
            <pc:sldMk cId="3515215073" sldId="263"/>
            <ac:spMk id="2" creationId="{C62572A4-5A45-BA25-CE04-D3908C951909}"/>
          </ac:spMkLst>
        </pc:spChg>
        <pc:spChg chg="del">
          <ac:chgData name="FRANCESCA LEGITTIMO" userId="8cc748ed7950eeef" providerId="LiveId" clId="{7F21E8F3-848F-42F2-A0BF-AB3B8FFDD865}" dt="2025-01-12T12:34:11.593" v="1350"/>
          <ac:spMkLst>
            <pc:docMk/>
            <pc:sldMk cId="3515215073" sldId="263"/>
            <ac:spMk id="3" creationId="{680B376A-0305-785E-9AFB-4A3A6B27A768}"/>
          </ac:spMkLst>
        </pc:spChg>
        <pc:spChg chg="add mod">
          <ac:chgData name="FRANCESCA LEGITTIMO" userId="8cc748ed7950eeef" providerId="LiveId" clId="{7F21E8F3-848F-42F2-A0BF-AB3B8FFDD865}" dt="2025-01-12T12:35:52.413" v="1416" actId="20577"/>
          <ac:spMkLst>
            <pc:docMk/>
            <pc:sldMk cId="3515215073" sldId="263"/>
            <ac:spMk id="3078" creationId="{A54D228C-C265-D94D-D2E2-BDA34C8F6227}"/>
          </ac:spMkLst>
        </pc:spChg>
        <pc:spChg chg="add">
          <ac:chgData name="FRANCESCA LEGITTIMO" userId="8cc748ed7950eeef" providerId="LiveId" clId="{7F21E8F3-848F-42F2-A0BF-AB3B8FFDD865}" dt="2025-01-12T12:34:21.472" v="1351" actId="26606"/>
          <ac:spMkLst>
            <pc:docMk/>
            <pc:sldMk cId="3515215073" sldId="263"/>
            <ac:spMk id="3081" creationId="{A8908DB7-C3A6-4FCB-9820-CEE02B398C4A}"/>
          </ac:spMkLst>
        </pc:spChg>
        <pc:spChg chg="add">
          <ac:chgData name="FRANCESCA LEGITTIMO" userId="8cc748ed7950eeef" providerId="LiveId" clId="{7F21E8F3-848F-42F2-A0BF-AB3B8FFDD865}" dt="2025-01-12T12:34:21.472" v="1351" actId="26606"/>
          <ac:spMkLst>
            <pc:docMk/>
            <pc:sldMk cId="3515215073" sldId="263"/>
            <ac:spMk id="3083" creationId="{535742DD-1B16-4E9D-B715-0D74B4574A68}"/>
          </ac:spMkLst>
        </pc:spChg>
        <pc:picChg chg="add mod">
          <ac:chgData name="FRANCESCA LEGITTIMO" userId="8cc748ed7950eeef" providerId="LiveId" clId="{7F21E8F3-848F-42F2-A0BF-AB3B8FFDD865}" dt="2025-01-12T12:34:21.472" v="1351" actId="26606"/>
          <ac:picMkLst>
            <pc:docMk/>
            <pc:sldMk cId="3515215073" sldId="263"/>
            <ac:picMk id="3074" creationId="{9629E113-6970-1225-A94D-69F01E5AC26D}"/>
          </ac:picMkLst>
        </pc:picChg>
      </pc:sldChg>
      <pc:sldChg chg="modSp new mod">
        <pc:chgData name="FRANCESCA LEGITTIMO" userId="8cc748ed7950eeef" providerId="LiveId" clId="{7F21E8F3-848F-42F2-A0BF-AB3B8FFDD865}" dt="2025-01-12T13:28:57.377" v="1553" actId="27636"/>
        <pc:sldMkLst>
          <pc:docMk/>
          <pc:sldMk cId="1387752435" sldId="264"/>
        </pc:sldMkLst>
        <pc:spChg chg="mod">
          <ac:chgData name="FRANCESCA LEGITTIMO" userId="8cc748ed7950eeef" providerId="LiveId" clId="{7F21E8F3-848F-42F2-A0BF-AB3B8FFDD865}" dt="2025-01-12T13:20:50.714" v="1551" actId="20577"/>
          <ac:spMkLst>
            <pc:docMk/>
            <pc:sldMk cId="1387752435" sldId="264"/>
            <ac:spMk id="2" creationId="{DC0750DD-7EF5-DC5B-3CEC-A2CDFD73AC22}"/>
          </ac:spMkLst>
        </pc:spChg>
        <pc:spChg chg="mod">
          <ac:chgData name="FRANCESCA LEGITTIMO" userId="8cc748ed7950eeef" providerId="LiveId" clId="{7F21E8F3-848F-42F2-A0BF-AB3B8FFDD865}" dt="2025-01-12T13:28:57.377" v="1553" actId="27636"/>
          <ac:spMkLst>
            <pc:docMk/>
            <pc:sldMk cId="1387752435" sldId="264"/>
            <ac:spMk id="3" creationId="{D8D42170-F24D-B33B-530D-3249ADD343CE}"/>
          </ac:spMkLst>
        </pc:spChg>
      </pc:sldChg>
      <pc:sldChg chg="new">
        <pc:chgData name="FRANCESCA LEGITTIMO" userId="8cc748ed7950eeef" providerId="LiveId" clId="{7F21E8F3-848F-42F2-A0BF-AB3B8FFDD865}" dt="2025-01-12T17:29:01.516" v="1632" actId="680"/>
        <pc:sldMkLst>
          <pc:docMk/>
          <pc:sldMk cId="2420371911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AA39EF-1FEA-AFD1-46CE-4A4AF650A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940794C-3F0B-01C6-26E0-ABC92FE7A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AF7A9B-9E59-6BD3-4178-1C5069687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01/04/2025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BD95CD-559C-F35F-BA9D-A8BAF1FDC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4ABD82-3E09-71E1-DCB9-16258EC1E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843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00F51D-DF86-A652-633F-829CDDF87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C90DB78-7430-B729-4460-BA01B4F86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FC0FB5-6675-237C-4C14-98C4F1EEC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01/04/2025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0FE0E8-FA12-A5BA-1363-C3F5CC867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FCC574-E78F-BA1B-9237-905616069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15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5DEC424-C2DB-3794-713A-31E18DF33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98F584C-8630-F27B-0300-437D957FCB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DE49AA-6EF2-3935-5D37-AF273F488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01/04/2025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6F524F-585C-20B4-1754-9FBA9BFD5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6BE3E7-A536-46A7-C92C-AA696828C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742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93DBD6-5A3B-0F9A-D469-DBCC48AEC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4CC6CE-2E17-24D6-EB7F-7186DC239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9A05B2-5B3E-3654-19E4-A8AA3A4F9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01/04/2025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F699B7-42F3-D160-AEB0-F952698A5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B68FB7-55D4-B399-E5F3-4BBCEEAC5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135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96CABD-E474-8AEF-8B31-799D27418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14BA40A-6D6E-EA87-1D6B-E734F1CA1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ED21E5-1D6B-518C-BCA6-311F8B9BC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01/04/2025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93986A-A08F-0F73-F6A2-EEB9E9058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065B62-DA1C-D1DE-EE6A-2A87DA056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26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09B247-436F-8EB0-0CCF-5E6D8A747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5B7317-9669-7D92-DB1B-3D8553862A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4A948D0-73C5-8DE8-476C-991ABC855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98CAE81-C6D8-3415-1263-3EFB58A7A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01/04/2025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F0E8823-DE4B-47F0-12E8-19606AE60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1F19225-EA58-5E63-212B-098D4CC1C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12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B7554F-EED7-15AF-0F5F-F558C8205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F460C6B-A18A-9F37-A6BE-57FC17CB7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AFFBA90-0F23-D5CD-5342-BC9CA35E5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ABA2416-233D-4CAE-60CA-588E730D81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ACBF9A9-74F9-9A3F-8C74-C744778EE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9A6A393-A954-14F4-1B4B-FDFAD3639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01/04/2025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04B8F7-F165-7852-A1B6-B242C30DA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32E3CDD-D13C-E78B-9866-9DFCD7874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3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61674-F215-0A6D-3D8E-9835749EA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59BA992-7DA3-41B8-C875-A2D1F052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01/04/2025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E64826A-E1D9-5DE9-4CD8-6A6B64859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CA89DD6-31D5-AEC6-748F-75F08B244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15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95578D8-83A1-3233-F020-48E22863F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01/04/2025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CD7ABFE-D513-C977-C4CC-6D7BA53FD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361F29E-58F9-4DF4-2924-5BEFB946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2879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ED64BF-6E88-F4A0-7F3F-F2BED06E3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835470-C352-8A17-2783-017C1470E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E0DC8F7-2E1E-41FB-0289-8E7FD2A83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C2BBFF0-98A9-D293-B755-2ADDD6FC2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01/04/2025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3F08E49-BC20-913B-471D-088DFA1C0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1BE087-11BF-1443-CA68-3D40E280D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398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05949A-2042-78E2-40DD-80BB7F93E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8751B9A-42F7-1829-75FD-07149AE0D9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D60CF6C-38C2-8746-C928-04775622F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9228908-1953-1F1F-4BB1-FC067CA82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01/04/2025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1088C8D-5B3D-C137-7080-433458109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F856A15-6CB6-B30A-E898-583CB5837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604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91BDDEB-13B8-DB2B-A8B8-5BD15B2C4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17D1A83-D72B-FE5E-7E1D-612A359E4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866480-8873-0CAB-A41F-C68563915C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8CE4C8-E84C-4B04-AC7A-7563DD33B8E2}" type="datetimeFigureOut">
              <a:rPr lang="it-IT" smtClean="0"/>
              <a:t>01/04/2025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1EAE7C-F58D-A43A-43A2-DF30F57DB7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B0C541-9D71-66D9-CB64-CF2B1A5016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906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trussian.com/magazine/duhi-otvetyat-pochemu-v-rossii-zagovorili-o-vozrozhdenii-shamanizma-6306720" TargetMode="External"/><Relationship Id="rId2" Type="http://schemas.openxmlformats.org/officeDocument/2006/relationships/hyperlink" Target="https://youtu.be/x2tTR6fFwa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30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6A1D27A-42BB-814B-BE99-9A442B3A42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endParaRPr lang="it-IT" sz="6600" dirty="0">
              <a:solidFill>
                <a:schemeClr val="bg1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E568E18-2DE8-A09F-07CF-FBE2DF576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r>
              <a:rPr lang="it-IT" sz="4000" dirty="0">
                <a:solidFill>
                  <a:schemeClr val="bg1"/>
                </a:solidFill>
              </a:rPr>
              <a:t>Lo sciamanesimo in Siberia e in Russia</a:t>
            </a:r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5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5B05CD-EE99-A5FF-E258-FDC64A96B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7E7A5C-452E-EBC1-CF03-BDDF5F359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0371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67D529-E864-493E-A4BF-0E2088CAF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B9B102-F3DD-3E83-0CE6-374469FD3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Religione antichissima (forse addirittura la più antica) alla base della quale vi è la comunicazione tra lo sciamano e gli spiriti in una condizione di trance. </a:t>
            </a:r>
          </a:p>
          <a:p>
            <a:r>
              <a:rPr lang="it-IT" dirty="0"/>
              <a:t>Presente presso i popoli del Nord Europa, della Siberia, della penisola di Kola, nell’Estremo Oriente, in Asia Sudorientale, in Africa, presso gli indiani d’America, in Australia. </a:t>
            </a:r>
          </a:p>
          <a:p>
            <a:r>
              <a:rPr lang="it-IT" dirty="0"/>
              <a:t>Il termine «sciamano» che significa colui che sa, è passato dal russo nella </a:t>
            </a:r>
            <a:r>
              <a:rPr lang="it-IT" dirty="0" err="1"/>
              <a:t>maggiorparte</a:t>
            </a:r>
            <a:r>
              <a:rPr lang="it-IT" dirty="0"/>
              <a:t> delle lingue europee.</a:t>
            </a:r>
          </a:p>
        </p:txBody>
      </p:sp>
    </p:spTree>
    <p:extLst>
      <p:ext uri="{BB962C8B-B14F-4D97-AF65-F5344CB8AC3E}">
        <p14:creationId xmlns:p14="http://schemas.microsoft.com/office/powerpoint/2010/main" val="2625407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21A6C7-ACF8-1750-7C06-31B075077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Particolarità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82DCAB-D455-2BD5-8ED3-B08C2FB17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/>
              <a:t>Sciamani si nasce, non si diventa.</a:t>
            </a:r>
          </a:p>
          <a:p>
            <a:r>
              <a:rPr lang="it-IT" sz="2400" dirty="0"/>
              <a:t>Basato sull’esperienza individuale, non esistono libri o canoni.</a:t>
            </a:r>
          </a:p>
          <a:p>
            <a:r>
              <a:rPr lang="it-IT" sz="2400" dirty="0"/>
              <a:t>Lo sciamano è un intermediario tra gli uomini e gli spiriti.</a:t>
            </a:r>
          </a:p>
          <a:p>
            <a:r>
              <a:rPr lang="it-IT" sz="2400" dirty="0"/>
              <a:t>Esistono rituali precisi aventi lo scopo di entrare in contatto con gli spiriti: campanelli, danze, formule magiche, maschere di animali o uccelli.</a:t>
            </a:r>
          </a:p>
          <a:p>
            <a:r>
              <a:rPr lang="it-IT" sz="2400" dirty="0"/>
              <a:t>Il mondo viene interpretato come l’interazione di vari spiriti; grande importanza rivestono i rituali: le iniziazioni, le offerte, le lotte</a:t>
            </a:r>
          </a:p>
          <a:p>
            <a:r>
              <a:rPr lang="it-IT" sz="2400" dirty="0"/>
              <a:t>Quando sono in trans, gli sciamani vanno in altri mondi: quello superiore (degli dei), quello inferiore (dei demoni), quello di mezzo (degli spiriti terreni)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021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C13E2B-E70E-5DA5-C038-40C6C2C44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Scopi del «viaggio estatico»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3F66A8-43D4-E9E1-1DE3-58DC9E80F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Incontrare la divinità celeste e portarle le offerte da parte della comunità</a:t>
            </a:r>
          </a:p>
          <a:p>
            <a:r>
              <a:rPr lang="it-IT" dirty="0"/>
              <a:t>Trovare l’anima del malato che si è persa da qualche parte vicino al corpo o è stata rapita dai demoni</a:t>
            </a:r>
          </a:p>
          <a:p>
            <a:r>
              <a:rPr lang="it-IT" dirty="0"/>
              <a:t>Portare l’anima del defunto alla sua nuova dimora</a:t>
            </a:r>
          </a:p>
          <a:p>
            <a:r>
              <a:rPr lang="it-IT" dirty="0"/>
              <a:t>Arricchire le proprie conoscenze grazie al contatto con le forze sovrannaturali</a:t>
            </a:r>
          </a:p>
        </p:txBody>
      </p:sp>
    </p:spTree>
    <p:extLst>
      <p:ext uri="{BB962C8B-B14F-4D97-AF65-F5344CB8AC3E}">
        <p14:creationId xmlns:p14="http://schemas.microsoft.com/office/powerpoint/2010/main" val="1160652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25FF64-FE47-EA07-6466-832EBFF82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Categorie di sciamani siberiani: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B4EF6B-0686-1B3C-8D28-4C0BFAB55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Sciamani più o meno forti; i più forti sono gli sciamani di ferro della Siberia centrale e orientali, legati alla lavorazione dei metalli</a:t>
            </a:r>
          </a:p>
          <a:p>
            <a:r>
              <a:rPr lang="it-IT" dirty="0"/>
              <a:t>Sciamani del Sud (regione dell’Altai): neri e bianchi (che possono andare solo nel mondo superiore)</a:t>
            </a:r>
            <a:endParaRPr lang="ru-RU" dirty="0"/>
          </a:p>
          <a:p>
            <a:endParaRPr lang="ru-RU" dirty="0"/>
          </a:p>
          <a:p>
            <a:r>
              <a:rPr lang="it-IT" b="0" i="0" u="none" strike="noStrike" dirty="0">
                <a:solidFill>
                  <a:srgbClr val="FFFFFF"/>
                </a:solidFill>
                <a:effectLst/>
                <a:latin typeface="YouTube Noto"/>
                <a:hlinkClick r:id="rId2"/>
              </a:rPr>
              <a:t>https://youtu.be/x2tTR6fFwaw</a:t>
            </a:r>
            <a:endParaRPr lang="it-IT" b="0" i="0" u="none" strike="noStrike" dirty="0">
              <a:solidFill>
                <a:srgbClr val="FFFFFF"/>
              </a:solidFill>
              <a:effectLst/>
              <a:latin typeface="YouTube Noto"/>
            </a:endParaRPr>
          </a:p>
          <a:p>
            <a:r>
              <a:rPr lang="ru-RU">
                <a:hlinkClick r:id="rId3"/>
              </a:rPr>
              <a:t>Духи ответят: почему в России заговорили о возрождении шаманизма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91476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328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YouTube Noto</vt:lpstr>
      <vt:lpstr>Tema di Office</vt:lpstr>
      <vt:lpstr>Presentazione standard di PowerPoint</vt:lpstr>
      <vt:lpstr>Presentazione standard di PowerPoint</vt:lpstr>
      <vt:lpstr>Presentazione standard di PowerPoint</vt:lpstr>
      <vt:lpstr>Particolarità</vt:lpstr>
      <vt:lpstr>Scopi del «viaggio estatico»</vt:lpstr>
      <vt:lpstr>Categorie di sciamani siberiani: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LEGITTIMO</dc:creator>
  <cp:lastModifiedBy>admin</cp:lastModifiedBy>
  <cp:revision>2</cp:revision>
  <dcterms:created xsi:type="dcterms:W3CDTF">2025-01-12T10:02:10Z</dcterms:created>
  <dcterms:modified xsi:type="dcterms:W3CDTF">2025-04-01T09:13:34Z</dcterms:modified>
</cp:coreProperties>
</file>