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B8CE1-5CBD-4F5E-B1B9-124A184E8E28}" v="2" dt="2025-01-26T17:27:36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LEGITTIMO" userId="8cc748ed7950eeef" providerId="LiveId" clId="{2B2B8CE1-5CBD-4F5E-B1B9-124A184E8E28}"/>
    <pc:docChg chg="undo custSel addSld modSld">
      <pc:chgData name="FRANCESCA LEGITTIMO" userId="8cc748ed7950eeef" providerId="LiveId" clId="{2B2B8CE1-5CBD-4F5E-B1B9-124A184E8E28}" dt="2025-01-26T20:13:37.838" v="550" actId="20577"/>
      <pc:docMkLst>
        <pc:docMk/>
      </pc:docMkLst>
      <pc:sldChg chg="addSp delSp modSp mod delAnim">
        <pc:chgData name="FRANCESCA LEGITTIMO" userId="8cc748ed7950eeef" providerId="LiveId" clId="{2B2B8CE1-5CBD-4F5E-B1B9-124A184E8E28}" dt="2025-01-26T17:27:39.971" v="311" actId="26606"/>
        <pc:sldMkLst>
          <pc:docMk/>
          <pc:sldMk cId="1529698313" sldId="256"/>
        </pc:sldMkLst>
        <pc:spChg chg="mod">
          <ac:chgData name="FRANCESCA LEGITTIMO" userId="8cc748ed7950eeef" providerId="LiveId" clId="{2B2B8CE1-5CBD-4F5E-B1B9-124A184E8E28}" dt="2025-01-26T17:27:39.971" v="311" actId="26606"/>
          <ac:spMkLst>
            <pc:docMk/>
            <pc:sldMk cId="1529698313" sldId="256"/>
            <ac:spMk id="2" creationId="{F6BEEEE0-5018-8B87-FCDA-6CE1CBEC88F7}"/>
          </ac:spMkLst>
        </pc:spChg>
        <pc:spChg chg="mod">
          <ac:chgData name="FRANCESCA LEGITTIMO" userId="8cc748ed7950eeef" providerId="LiveId" clId="{2B2B8CE1-5CBD-4F5E-B1B9-124A184E8E28}" dt="2025-01-26T17:27:39.971" v="311" actId="26606"/>
          <ac:spMkLst>
            <pc:docMk/>
            <pc:sldMk cId="1529698313" sldId="256"/>
            <ac:spMk id="3" creationId="{C909230B-01EB-F1F0-D652-32B36AEC23B7}"/>
          </ac:spMkLst>
        </pc:spChg>
        <pc:spChg chg="del">
          <ac:chgData name="FRANCESCA LEGITTIMO" userId="8cc748ed7950eeef" providerId="LiveId" clId="{2B2B8CE1-5CBD-4F5E-B1B9-124A184E8E28}" dt="2025-01-26T17:27:39.971" v="311" actId="26606"/>
          <ac:spMkLst>
            <pc:docMk/>
            <pc:sldMk cId="1529698313" sldId="256"/>
            <ac:spMk id="16" creationId="{5964CBE2-084A-47DF-A704-CF5F6217B569}"/>
          </ac:spMkLst>
        </pc:spChg>
        <pc:spChg chg="add">
          <ac:chgData name="FRANCESCA LEGITTIMO" userId="8cc748ed7950eeef" providerId="LiveId" clId="{2B2B8CE1-5CBD-4F5E-B1B9-124A184E8E28}" dt="2025-01-26T17:27:39.971" v="311" actId="26606"/>
          <ac:spMkLst>
            <pc:docMk/>
            <pc:sldMk cId="1529698313" sldId="256"/>
            <ac:spMk id="1031" creationId="{9B37791B-B040-4694-BFDC-8DD132D86E8E}"/>
          </ac:spMkLst>
        </pc:spChg>
        <pc:grpChg chg="add">
          <ac:chgData name="FRANCESCA LEGITTIMO" userId="8cc748ed7950eeef" providerId="LiveId" clId="{2B2B8CE1-5CBD-4F5E-B1B9-124A184E8E28}" dt="2025-01-26T17:27:39.971" v="311" actId="26606"/>
          <ac:grpSpMkLst>
            <pc:docMk/>
            <pc:sldMk cId="1529698313" sldId="256"/>
            <ac:grpSpMk id="1033" creationId="{0161F592-9D07-4C65-93BF-7E8831966BA9}"/>
          </ac:grpSpMkLst>
        </pc:grpChg>
        <pc:picChg chg="del">
          <ac:chgData name="FRANCESCA LEGITTIMO" userId="8cc748ed7950eeef" providerId="LiveId" clId="{2B2B8CE1-5CBD-4F5E-B1B9-124A184E8E28}" dt="2025-01-26T17:25:14.147" v="309" actId="21"/>
          <ac:picMkLst>
            <pc:docMk/>
            <pc:sldMk cId="1529698313" sldId="256"/>
            <ac:picMk id="4" creationId="{68FC5E25-B9E7-BE83-ECC9-8D84DF4845A8}"/>
          </ac:picMkLst>
        </pc:picChg>
        <pc:picChg chg="add mod">
          <ac:chgData name="FRANCESCA LEGITTIMO" userId="8cc748ed7950eeef" providerId="LiveId" clId="{2B2B8CE1-5CBD-4F5E-B1B9-124A184E8E28}" dt="2025-01-26T17:27:39.971" v="311" actId="26606"/>
          <ac:picMkLst>
            <pc:docMk/>
            <pc:sldMk cId="1529698313" sldId="256"/>
            <ac:picMk id="1026" creationId="{64D1EFFD-1AA4-922E-3F54-F28898B3FE84}"/>
          </ac:picMkLst>
        </pc:picChg>
      </pc:sldChg>
      <pc:sldChg chg="addSp delSp modSp mod setBg">
        <pc:chgData name="FRANCESCA LEGITTIMO" userId="8cc748ed7950eeef" providerId="LiveId" clId="{2B2B8CE1-5CBD-4F5E-B1B9-124A184E8E28}" dt="2025-01-26T17:13:49.297" v="5" actId="26606"/>
        <pc:sldMkLst>
          <pc:docMk/>
          <pc:sldMk cId="1222510144" sldId="259"/>
        </pc:sldMkLst>
        <pc:spChg chg="mo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2" creationId="{32E85F50-DBF7-C98A-B545-CD2D103CF38B}"/>
          </ac:spMkLst>
        </pc:spChg>
        <pc:spChg chg="mod or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3" creationId="{39C31774-83B7-A506-4C4A-4A6C1890DC9B}"/>
          </ac:spMkLst>
        </pc:spChg>
        <pc:spChg chg="add del">
          <ac:chgData name="FRANCESCA LEGITTIMO" userId="8cc748ed7950eeef" providerId="LiveId" clId="{2B2B8CE1-5CBD-4F5E-B1B9-124A184E8E28}" dt="2025-01-26T17:13:49.274" v="4" actId="26606"/>
          <ac:spMkLst>
            <pc:docMk/>
            <pc:sldMk cId="1222510144" sldId="259"/>
            <ac:spMk id="9" creationId="{B95B9BA8-1D69-4796-85F5-B6D0BD52354B}"/>
          </ac:spMkLst>
        </pc:spChg>
        <pc:spChg chg="ad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15" creationId="{B95B9BA8-1D69-4796-85F5-B6D0BD52354B}"/>
          </ac:spMkLst>
        </pc:spChg>
        <pc:spChg chg="ad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16" creationId="{340822D1-9EEA-4ECF-9360-D9AF87950D47}"/>
          </ac:spMkLst>
        </pc:spChg>
        <pc:spChg chg="ad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17" creationId="{DC292A62-7F34-4E30-BE04-48164A1DAF7B}"/>
          </ac:spMkLst>
        </pc:spChg>
        <pc:grpChg chg="add del">
          <ac:chgData name="FRANCESCA LEGITTIMO" userId="8cc748ed7950eeef" providerId="LiveId" clId="{2B2B8CE1-5CBD-4F5E-B1B9-124A184E8E28}" dt="2025-01-26T17:13:49.274" v="4" actId="26606"/>
          <ac:grpSpMkLst>
            <pc:docMk/>
            <pc:sldMk cId="1222510144" sldId="259"/>
            <ac:grpSpMk id="11" creationId="{EE5D87AC-5CCC-4E1F-8B25-D3A6053029C8}"/>
          </ac:grpSpMkLst>
        </pc:grpChg>
        <pc:picChg chg="add mod">
          <ac:chgData name="FRANCESCA LEGITTIMO" userId="8cc748ed7950eeef" providerId="LiveId" clId="{2B2B8CE1-5CBD-4F5E-B1B9-124A184E8E28}" dt="2025-01-26T17:13:49.297" v="5" actId="26606"/>
          <ac:picMkLst>
            <pc:docMk/>
            <pc:sldMk cId="1222510144" sldId="259"/>
            <ac:picMk id="4" creationId="{ED9E6E01-D1C1-4BE6-5B01-63BD41041C30}"/>
          </ac:picMkLst>
        </pc:picChg>
      </pc:sldChg>
      <pc:sldChg chg="modSp mod">
        <pc:chgData name="FRANCESCA LEGITTIMO" userId="8cc748ed7950eeef" providerId="LiveId" clId="{2B2B8CE1-5CBD-4F5E-B1B9-124A184E8E28}" dt="2025-01-26T15:25:57.046" v="1" actId="20577"/>
        <pc:sldMkLst>
          <pc:docMk/>
          <pc:sldMk cId="1211428324" sldId="261"/>
        </pc:sldMkLst>
        <pc:spChg chg="mod">
          <ac:chgData name="FRANCESCA LEGITTIMO" userId="8cc748ed7950eeef" providerId="LiveId" clId="{2B2B8CE1-5CBD-4F5E-B1B9-124A184E8E28}" dt="2025-01-26T15:25:57.046" v="1" actId="20577"/>
          <ac:spMkLst>
            <pc:docMk/>
            <pc:sldMk cId="1211428324" sldId="261"/>
            <ac:spMk id="3" creationId="{F2C51E89-7689-9D44-8E6E-C0291355FEFB}"/>
          </ac:spMkLst>
        </pc:spChg>
      </pc:sldChg>
      <pc:sldChg chg="modSp new mod">
        <pc:chgData name="FRANCESCA LEGITTIMO" userId="8cc748ed7950eeef" providerId="LiveId" clId="{2B2B8CE1-5CBD-4F5E-B1B9-124A184E8E28}" dt="2025-01-26T19:53:44.980" v="398" actId="20577"/>
        <pc:sldMkLst>
          <pc:docMk/>
          <pc:sldMk cId="3093577003" sldId="262"/>
        </pc:sldMkLst>
        <pc:spChg chg="mod">
          <ac:chgData name="FRANCESCA LEGITTIMO" userId="8cc748ed7950eeef" providerId="LiveId" clId="{2B2B8CE1-5CBD-4F5E-B1B9-124A184E8E28}" dt="2025-01-26T18:38:22.929" v="364" actId="20577"/>
          <ac:spMkLst>
            <pc:docMk/>
            <pc:sldMk cId="3093577003" sldId="262"/>
            <ac:spMk id="2" creationId="{5CCDD7F3-BCAF-B498-D190-FFED685A96DD}"/>
          </ac:spMkLst>
        </pc:spChg>
        <pc:spChg chg="mod">
          <ac:chgData name="FRANCESCA LEGITTIMO" userId="8cc748ed7950eeef" providerId="LiveId" clId="{2B2B8CE1-5CBD-4F5E-B1B9-124A184E8E28}" dt="2025-01-26T19:53:44.980" v="398" actId="20577"/>
          <ac:spMkLst>
            <pc:docMk/>
            <pc:sldMk cId="3093577003" sldId="262"/>
            <ac:spMk id="3" creationId="{8AA3654F-08CB-E04B-8E29-249985A95C9B}"/>
          </ac:spMkLst>
        </pc:spChg>
      </pc:sldChg>
      <pc:sldChg chg="modSp new mod">
        <pc:chgData name="FRANCESCA LEGITTIMO" userId="8cc748ed7950eeef" providerId="LiveId" clId="{2B2B8CE1-5CBD-4F5E-B1B9-124A184E8E28}" dt="2025-01-26T20:13:37.838" v="550" actId="20577"/>
        <pc:sldMkLst>
          <pc:docMk/>
          <pc:sldMk cId="1645861715" sldId="263"/>
        </pc:sldMkLst>
        <pc:spChg chg="mod">
          <ac:chgData name="FRANCESCA LEGITTIMO" userId="8cc748ed7950eeef" providerId="LiveId" clId="{2B2B8CE1-5CBD-4F5E-B1B9-124A184E8E28}" dt="2025-01-26T20:05:49.057" v="436" actId="5793"/>
          <ac:spMkLst>
            <pc:docMk/>
            <pc:sldMk cId="1645861715" sldId="263"/>
            <ac:spMk id="2" creationId="{33CFBC0C-6413-5C26-FCFA-5D30E4580305}"/>
          </ac:spMkLst>
        </pc:spChg>
        <pc:spChg chg="mod">
          <ac:chgData name="FRANCESCA LEGITTIMO" userId="8cc748ed7950eeef" providerId="LiveId" clId="{2B2B8CE1-5CBD-4F5E-B1B9-124A184E8E28}" dt="2025-01-26T20:13:37.838" v="550" actId="20577"/>
          <ac:spMkLst>
            <pc:docMk/>
            <pc:sldMk cId="1645861715" sldId="263"/>
            <ac:spMk id="3" creationId="{7ECA7C44-1792-C017-38E5-A14230BA6B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5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5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2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3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3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1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8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2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7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62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6BEEEE0-5018-8B87-FCDA-6CE1CBEC8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0" y="1062039"/>
            <a:ext cx="6096000" cy="2447924"/>
          </a:xfrm>
        </p:spPr>
        <p:txBody>
          <a:bodyPr>
            <a:normAutofit/>
          </a:bodyPr>
          <a:lstStyle/>
          <a:p>
            <a:pPr algn="r"/>
            <a:r>
              <a:rPr lang="it-IT" sz="8000"/>
              <a:t>Zoo o lettere non d’amore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09230B-01EB-F1F0-D652-32B36AEC2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0" y="3809999"/>
            <a:ext cx="6096000" cy="1985963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Berlino – 1923 – Casa editrice </a:t>
            </a:r>
            <a:r>
              <a:rPr lang="it-IT" dirty="0" err="1"/>
              <a:t>Helikon</a:t>
            </a:r>
            <a:endParaRPr lang="it-IT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161F592-9D07-4C65-93BF-7E883196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2"/>
            <a:ext cx="874716" cy="6858002"/>
            <a:chOff x="3697284" y="-2"/>
            <a:chExt cx="874716" cy="6858002"/>
          </a:xfrm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1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969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E85F50-DBF7-C98A-B545-CD2D103CF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1" y="1163594"/>
            <a:ext cx="6095999" cy="1624055"/>
          </a:xfrm>
        </p:spPr>
        <p:txBody>
          <a:bodyPr anchor="b">
            <a:normAutofit/>
          </a:bodyPr>
          <a:lstStyle/>
          <a:p>
            <a:r>
              <a:rPr lang="it-IT" sz="3700"/>
              <a:t>Viktor </a:t>
            </a:r>
            <a:r>
              <a:rPr lang="it-IT" sz="3700" err="1"/>
              <a:t>Šklovskij</a:t>
            </a:r>
            <a:r>
              <a:rPr lang="it-IT" sz="3700"/>
              <a:t> (San Pietroburgo 1893 – Mosca 1984)</a:t>
            </a:r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340822D1-9EEA-4ECF-9360-D9AF87950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DC292A62-7F34-4E30-BE04-48164A1D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4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C31774-83B7-A506-4C4A-4A6C1890D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1" y="3047999"/>
            <a:ext cx="6095999" cy="3048001"/>
          </a:xfrm>
        </p:spPr>
        <p:txBody>
          <a:bodyPr>
            <a:normAutofit/>
          </a:bodyPr>
          <a:lstStyle/>
          <a:p>
            <a:r>
              <a:rPr lang="it-IT" sz="2000"/>
              <a:t>Famiglia ebrea, padre professore di matematica.</a:t>
            </a:r>
          </a:p>
          <a:p>
            <a:r>
              <a:rPr lang="it-IT" sz="2000"/>
              <a:t>Studi universitari di filologia classica, nel 1914 si arruola volontario</a:t>
            </a:r>
          </a:p>
          <a:p>
            <a:r>
              <a:rPr lang="it-IT" sz="2000"/>
              <a:t>A Pietrogrado è tra i promotori dell’</a:t>
            </a:r>
            <a:r>
              <a:rPr lang="it-IT" sz="2000" err="1"/>
              <a:t>Opojaz</a:t>
            </a:r>
            <a:r>
              <a:rPr lang="it-IT" sz="2000"/>
              <a:t>, la società per lo studio del linguaggio poetico</a:t>
            </a:r>
          </a:p>
          <a:p>
            <a:r>
              <a:rPr lang="it-IT" sz="2000"/>
              <a:t>Partecipa alla rivoluzione del febbraio del 1917, si avvicina al Partito Socialista Rivoluzionario, torna al fronte. È in Persia quando apprende della Rivoluzione di Ottobre.</a:t>
            </a:r>
          </a:p>
        </p:txBody>
      </p:sp>
    </p:spTree>
    <p:extLst>
      <p:ext uri="{BB962C8B-B14F-4D97-AF65-F5344CB8AC3E}">
        <p14:creationId xmlns:p14="http://schemas.microsoft.com/office/powerpoint/2010/main" val="122251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F66EA-63C5-38FC-6EAD-770A37E7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7D6FAC-694B-455A-FC09-58F10348D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 posizioni antibolsceviche, è costretto a rifugiarsi in Ucraina. Continua i suoi studi occupandosi della trama.</a:t>
            </a:r>
          </a:p>
          <a:p>
            <a:r>
              <a:rPr lang="it-IT" dirty="0"/>
              <a:t>1920 – 22: periodo di relativa tranquillità. Nel marzo del 1922 scopre di essere ricercato dalla polizia politica e scappa attraversando con uno slittino le acque ghiacciate del Golfo di Finlandia. Si rifugia prima in Finlandia, poi a Berlino.</a:t>
            </a:r>
          </a:p>
        </p:txBody>
      </p:sp>
    </p:spTree>
    <p:extLst>
      <p:ext uri="{BB962C8B-B14F-4D97-AF65-F5344CB8AC3E}">
        <p14:creationId xmlns:p14="http://schemas.microsoft.com/office/powerpoint/2010/main" val="88886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8B97BF-A1EE-C896-33BF-B184565C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C51E89-7689-9D44-8E6E-C0291355F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 settembre del 1923 torna in Russia. Lavora nel cinema come sceneggiatore</a:t>
            </a:r>
          </a:p>
        </p:txBody>
      </p:sp>
    </p:spTree>
    <p:extLst>
      <p:ext uri="{BB962C8B-B14F-4D97-AF65-F5344CB8AC3E}">
        <p14:creationId xmlns:p14="http://schemas.microsoft.com/office/powerpoint/2010/main" val="121142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CDD7F3-BCAF-B498-D190-FFED685A9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Zoo </a:t>
            </a:r>
            <a:r>
              <a:rPr lang="it-IT"/>
              <a:t>o lettere </a:t>
            </a:r>
            <a:r>
              <a:rPr lang="it-IT" dirty="0"/>
              <a:t>non d’amore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A3654F-08CB-E04B-8E29-249985A9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438401"/>
            <a:ext cx="11297265" cy="4178710"/>
          </a:xfrm>
        </p:spPr>
        <p:txBody>
          <a:bodyPr>
            <a:normAutofit lnSpcReduction="10000"/>
          </a:bodyPr>
          <a:lstStyle/>
          <a:p>
            <a:r>
              <a:rPr lang="it-IT" dirty="0" err="1"/>
              <a:t>Alja</a:t>
            </a:r>
            <a:r>
              <a:rPr lang="it-IT" dirty="0"/>
              <a:t> gli proibisce di parlare d’amore e lo prega di discutere invece la sua teoria letteraria.</a:t>
            </a:r>
          </a:p>
          <a:p>
            <a:r>
              <a:rPr lang="it-IT" dirty="0"/>
              <a:t>Il suo amore non corrisposto per </a:t>
            </a:r>
            <a:r>
              <a:rPr lang="it-IT" dirty="0" err="1"/>
              <a:t>Alja</a:t>
            </a:r>
            <a:r>
              <a:rPr lang="it-IT" dirty="0"/>
              <a:t> rispecchia le sue relazioni con Berlino.</a:t>
            </a:r>
          </a:p>
          <a:p>
            <a:r>
              <a:rPr lang="it-IT" dirty="0"/>
              <a:t>Teoria dello straniamento ed esilio reale</a:t>
            </a:r>
          </a:p>
          <a:p>
            <a:r>
              <a:rPr lang="it-IT" dirty="0"/>
              <a:t>Berlino russa paragonata al regno delle ombre.</a:t>
            </a:r>
          </a:p>
          <a:p>
            <a:pPr algn="just"/>
            <a:r>
              <a:rPr lang="it-IT" dirty="0"/>
              <a:t> Nell’ultima lettera di Zoo, indirizzata alla Commissione centrale del partito comunista dell’Unione sovietica, </a:t>
            </a:r>
            <a:r>
              <a:rPr lang="it-IT" dirty="0" err="1"/>
              <a:t>Šklovskij</a:t>
            </a:r>
            <a:r>
              <a:rPr lang="it-IT" dirty="0"/>
              <a:t> dichiara che il destinatario della sua corrispondenza precedente, </a:t>
            </a:r>
            <a:r>
              <a:rPr lang="it-IT" dirty="0" err="1"/>
              <a:t>Alja</a:t>
            </a:r>
            <a:r>
              <a:rPr lang="it-IT" dirty="0"/>
              <a:t>, non era una persona reale, ma solo</a:t>
            </a:r>
          </a:p>
          <a:p>
            <a:pPr marL="0" indent="0" algn="just">
              <a:buNone/>
            </a:pPr>
            <a:r>
              <a:rPr lang="it-IT" dirty="0"/>
              <a:t> la “realizzazione di una metafora.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357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D0733-99CD-1DD6-5EA6-94907A31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38403D-CDC3-E144-AF19-718237C7C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percepisce che è il romanzo di un teorico della letteratura???</a:t>
            </a:r>
          </a:p>
          <a:p>
            <a:r>
              <a:rPr lang="it-IT" dirty="0"/>
              <a:t>Un’opera che non distingue tra scienza e arte (cosa insolita)</a:t>
            </a:r>
          </a:p>
          <a:p>
            <a:r>
              <a:rPr lang="it-IT" dirty="0"/>
              <a:t>Genere epistolare – Terza Eloisa (romanzo di Rousseau): anagramma di Elsa </a:t>
            </a:r>
            <a:r>
              <a:rPr lang="it-IT" dirty="0" err="1"/>
              <a:t>Troilet</a:t>
            </a:r>
            <a:r>
              <a:rPr lang="it-IT" dirty="0"/>
              <a:t> alla quale il libro è dedicato</a:t>
            </a:r>
          </a:p>
          <a:p>
            <a:r>
              <a:rPr lang="it-IT" dirty="0"/>
              <a:t>Ci sono molte più lettere di lui che di lei</a:t>
            </a:r>
          </a:p>
          <a:p>
            <a:r>
              <a:rPr lang="it-IT" dirty="0"/>
              <a:t>Tono da confessione</a:t>
            </a:r>
          </a:p>
        </p:txBody>
      </p:sp>
    </p:spTree>
    <p:extLst>
      <p:ext uri="{BB962C8B-B14F-4D97-AF65-F5344CB8AC3E}">
        <p14:creationId xmlns:p14="http://schemas.microsoft.com/office/powerpoint/2010/main" val="149861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3DD36-CCF9-5BDC-2083-7FE3677A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D78912-573D-117F-C589-570F106F7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Considerato da molti il migliore romanzo russo d’amore del XX sec.</a:t>
            </a:r>
          </a:p>
          <a:p>
            <a:r>
              <a:rPr lang="it-IT" dirty="0"/>
              <a:t>L’autore persona per niente incline al romanticismo, piuttosto cinico.</a:t>
            </a:r>
          </a:p>
          <a:p>
            <a:r>
              <a:rPr lang="it-IT" dirty="0"/>
              <a:t>Nel 1923 ha 30 anni, è uno degli ideatori del metodo formalista e uno degli organizzatori dell’OPOJAZ</a:t>
            </a:r>
          </a:p>
        </p:txBody>
      </p:sp>
    </p:spTree>
    <p:extLst>
      <p:ext uri="{BB962C8B-B14F-4D97-AF65-F5344CB8AC3E}">
        <p14:creationId xmlns:p14="http://schemas.microsoft.com/office/powerpoint/2010/main" val="287269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CFBC0C-6413-5C26-FCFA-5D30E4580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formalisti russi (1915 – 1930)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CA7C44-1792-C017-38E5-A14230BA6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Scuola di critica letteraria </a:t>
            </a:r>
          </a:p>
          <a:p>
            <a:r>
              <a:rPr lang="it-IT" dirty="0"/>
              <a:t>Concetti fondamentali: differenza tra fabula e intreccio</a:t>
            </a:r>
            <a:r>
              <a:rPr lang="it-IT"/>
              <a:t>; estraniamento;</a:t>
            </a:r>
          </a:p>
        </p:txBody>
      </p:sp>
    </p:spTree>
    <p:extLst>
      <p:ext uri="{BB962C8B-B14F-4D97-AF65-F5344CB8AC3E}">
        <p14:creationId xmlns:p14="http://schemas.microsoft.com/office/powerpoint/2010/main" val="1645861715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RegularSeedRightStep">
      <a:dk1>
        <a:srgbClr val="000000"/>
      </a:dk1>
      <a:lt1>
        <a:srgbClr val="FFFFFF"/>
      </a:lt1>
      <a:dk2>
        <a:srgbClr val="393620"/>
      </a:dk2>
      <a:lt2>
        <a:srgbClr val="E2E6E8"/>
      </a:lt2>
      <a:accent1>
        <a:srgbClr val="C3744D"/>
      </a:accent1>
      <a:accent2>
        <a:srgbClr val="B1943B"/>
      </a:accent2>
      <a:accent3>
        <a:srgbClr val="9AAB43"/>
      </a:accent3>
      <a:accent4>
        <a:srgbClr val="6CB13B"/>
      </a:accent4>
      <a:accent5>
        <a:srgbClr val="48B848"/>
      </a:accent5>
      <a:accent6>
        <a:srgbClr val="3BB16C"/>
      </a:accent6>
      <a:hlink>
        <a:srgbClr val="3B8AB2"/>
      </a:hlink>
      <a:folHlink>
        <a:srgbClr val="7F7F7F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377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Arial Nova Cond</vt:lpstr>
      <vt:lpstr>Impact</vt:lpstr>
      <vt:lpstr>TornVTI</vt:lpstr>
      <vt:lpstr>Zoo o lettere non d’amore</vt:lpstr>
      <vt:lpstr>Viktor Šklovskij (San Pietroburgo 1893 – Mosca 1984)</vt:lpstr>
      <vt:lpstr>Presentazione standard di PowerPoint</vt:lpstr>
      <vt:lpstr>Presentazione standard di PowerPoint</vt:lpstr>
      <vt:lpstr>Zoo o lettere non d’amore</vt:lpstr>
      <vt:lpstr>Presentazione standard di PowerPoint</vt:lpstr>
      <vt:lpstr>Presentazione standard di PowerPoint</vt:lpstr>
      <vt:lpstr>I formalisti russi (1915 – 1930)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 o lettere non d’amore</dc:title>
  <dc:creator>FRANCESCA LEGITTIMO</dc:creator>
  <cp:lastModifiedBy>admin</cp:lastModifiedBy>
  <cp:revision>2</cp:revision>
  <dcterms:created xsi:type="dcterms:W3CDTF">2025-01-26T12:51:12Z</dcterms:created>
  <dcterms:modified xsi:type="dcterms:W3CDTF">2025-04-01T09:10:42Z</dcterms:modified>
</cp:coreProperties>
</file>